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0" r:id="rId2"/>
    <p:sldId id="258" r:id="rId3"/>
    <p:sldId id="271" r:id="rId4"/>
    <p:sldId id="265" r:id="rId5"/>
    <p:sldId id="268" r:id="rId6"/>
    <p:sldId id="292" r:id="rId7"/>
    <p:sldId id="267" r:id="rId8"/>
    <p:sldId id="283" r:id="rId9"/>
    <p:sldId id="293" r:id="rId10"/>
    <p:sldId id="290" r:id="rId11"/>
    <p:sldId id="296" r:id="rId12"/>
    <p:sldId id="274" r:id="rId13"/>
    <p:sldId id="294" r:id="rId14"/>
    <p:sldId id="278" r:id="rId15"/>
    <p:sldId id="280" r:id="rId16"/>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a:srgbClr val="FF3399"/>
    <a:srgbClr val="A1DFFB"/>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900" y="56"/>
      </p:cViewPr>
      <p:guideLst>
        <p:guide orient="horz" pos="2880"/>
        <p:guide pos="512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pPr/>
              <a:t>4/29/2025</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pPr/>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Calibri" panose="020F0502020204030204" pitchFamily="34" charset="0"/>
              </a:defRPr>
            </a:lvl1pPr>
            <a:lvl2pPr marL="742950" indent="-285750">
              <a:defRPr sz="2900">
                <a:solidFill>
                  <a:schemeClr val="tx1"/>
                </a:solidFill>
                <a:latin typeface="Calibri" panose="020F0502020204030204" pitchFamily="34" charset="0"/>
              </a:defRPr>
            </a:lvl2pPr>
            <a:lvl3pPr marL="1143000" indent="-228600">
              <a:defRPr sz="2900">
                <a:solidFill>
                  <a:schemeClr val="tx1"/>
                </a:solidFill>
                <a:latin typeface="Calibri" panose="020F0502020204030204" pitchFamily="34" charset="0"/>
              </a:defRPr>
            </a:lvl3pPr>
            <a:lvl4pPr marL="1600200" indent="-228600">
              <a:defRPr sz="2900">
                <a:solidFill>
                  <a:schemeClr val="tx1"/>
                </a:solidFill>
                <a:latin typeface="Calibri" panose="020F0502020204030204" pitchFamily="34" charset="0"/>
              </a:defRPr>
            </a:lvl4pPr>
            <a:lvl5pPr marL="2057400" indent="-228600">
              <a:defRPr sz="2900">
                <a:solidFill>
                  <a:schemeClr val="tx1"/>
                </a:solidFill>
                <a:latin typeface="Calibri" panose="020F0502020204030204" pitchFamily="34" charset="0"/>
              </a:defRPr>
            </a:lvl5pPr>
            <a:lvl6pPr marL="2514600" indent="-228600" eaLnBrk="0" fontAlgn="base" hangingPunct="0">
              <a:spcBef>
                <a:spcPct val="0"/>
              </a:spcBef>
              <a:spcAft>
                <a:spcPct val="0"/>
              </a:spcAft>
              <a:defRPr sz="2900">
                <a:solidFill>
                  <a:schemeClr val="tx1"/>
                </a:solidFill>
                <a:latin typeface="Calibri" panose="020F0502020204030204" pitchFamily="34" charset="0"/>
              </a:defRPr>
            </a:lvl6pPr>
            <a:lvl7pPr marL="2971800" indent="-228600" eaLnBrk="0" fontAlgn="base" hangingPunct="0">
              <a:spcBef>
                <a:spcPct val="0"/>
              </a:spcBef>
              <a:spcAft>
                <a:spcPct val="0"/>
              </a:spcAft>
              <a:defRPr sz="2900">
                <a:solidFill>
                  <a:schemeClr val="tx1"/>
                </a:solidFill>
                <a:latin typeface="Calibri" panose="020F0502020204030204" pitchFamily="34" charset="0"/>
              </a:defRPr>
            </a:lvl7pPr>
            <a:lvl8pPr marL="3429000" indent="-228600" eaLnBrk="0" fontAlgn="base" hangingPunct="0">
              <a:spcBef>
                <a:spcPct val="0"/>
              </a:spcBef>
              <a:spcAft>
                <a:spcPct val="0"/>
              </a:spcAft>
              <a:defRPr sz="2900">
                <a:solidFill>
                  <a:schemeClr val="tx1"/>
                </a:solidFill>
                <a:latin typeface="Calibri" panose="020F0502020204030204" pitchFamily="34" charset="0"/>
              </a:defRPr>
            </a:lvl8pPr>
            <a:lvl9pPr marL="3886200" indent="-228600" eaLnBrk="0" fontAlgn="base" hangingPunct="0">
              <a:spcBef>
                <a:spcPct val="0"/>
              </a:spcBef>
              <a:spcAft>
                <a:spcPct val="0"/>
              </a:spcAft>
              <a:defRPr sz="2900">
                <a:solidFill>
                  <a:schemeClr val="tx1"/>
                </a:solidFill>
                <a:latin typeface="Calibri" panose="020F0502020204030204" pitchFamily="34" charset="0"/>
              </a:defRPr>
            </a:lvl9pPr>
          </a:lstStyle>
          <a:p>
            <a:pPr defTabSz="914400"/>
            <a:fld id="{8DB4BDEA-2CF0-4728-85FB-9146F0420662}" type="slidenum">
              <a:rPr lang="zh-CN" altLang="en-US" sz="1200" smtClean="0">
                <a:solidFill>
                  <a:srgbClr val="000000"/>
                </a:solidFill>
                <a:latin typeface="等线"/>
                <a:ea typeface="等线"/>
                <a:cs typeface="等线"/>
              </a:rPr>
              <a:pPr defTabSz="914400"/>
              <a:t>1</a:t>
            </a:fld>
            <a:endParaRPr lang="zh-CN" altLang="en-US" sz="1200">
              <a:solidFill>
                <a:srgbClr val="000000"/>
              </a:solidFill>
              <a:latin typeface="等线"/>
              <a:ea typeface="等线"/>
              <a:cs typeface="等线"/>
            </a:endParaRPr>
          </a:p>
        </p:txBody>
      </p:sp>
    </p:spTree>
    <p:extLst>
      <p:ext uri="{BB962C8B-B14F-4D97-AF65-F5344CB8AC3E}">
        <p14:creationId xmlns:p14="http://schemas.microsoft.com/office/powerpoint/2010/main" val="1015683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pPr/>
              <a:t>5</a:t>
            </a:fld>
            <a:endParaRPr lang="en-US"/>
          </a:p>
        </p:txBody>
      </p:sp>
    </p:spTree>
    <p:extLst>
      <p:ext uri="{BB962C8B-B14F-4D97-AF65-F5344CB8AC3E}">
        <p14:creationId xmlns:p14="http://schemas.microsoft.com/office/powerpoint/2010/main" val="1798755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Calibri" panose="020F0502020204030204" pitchFamily="34" charset="0"/>
              </a:defRPr>
            </a:lvl1pPr>
            <a:lvl2pPr marL="742950" indent="-285750">
              <a:defRPr sz="2900">
                <a:solidFill>
                  <a:schemeClr val="tx1"/>
                </a:solidFill>
                <a:latin typeface="Calibri" panose="020F0502020204030204" pitchFamily="34" charset="0"/>
              </a:defRPr>
            </a:lvl2pPr>
            <a:lvl3pPr marL="1143000" indent="-228600">
              <a:defRPr sz="2900">
                <a:solidFill>
                  <a:schemeClr val="tx1"/>
                </a:solidFill>
                <a:latin typeface="Calibri" panose="020F0502020204030204" pitchFamily="34" charset="0"/>
              </a:defRPr>
            </a:lvl3pPr>
            <a:lvl4pPr marL="1600200" indent="-228600">
              <a:defRPr sz="2900">
                <a:solidFill>
                  <a:schemeClr val="tx1"/>
                </a:solidFill>
                <a:latin typeface="Calibri" panose="020F0502020204030204" pitchFamily="34" charset="0"/>
              </a:defRPr>
            </a:lvl4pPr>
            <a:lvl5pPr marL="2057400" indent="-228600">
              <a:defRPr sz="2900">
                <a:solidFill>
                  <a:schemeClr val="tx1"/>
                </a:solidFill>
                <a:latin typeface="Calibri" panose="020F0502020204030204" pitchFamily="34" charset="0"/>
              </a:defRPr>
            </a:lvl5pPr>
            <a:lvl6pPr marL="2514600" indent="-228600" eaLnBrk="0" fontAlgn="base" hangingPunct="0">
              <a:spcBef>
                <a:spcPct val="0"/>
              </a:spcBef>
              <a:spcAft>
                <a:spcPct val="0"/>
              </a:spcAft>
              <a:defRPr sz="2900">
                <a:solidFill>
                  <a:schemeClr val="tx1"/>
                </a:solidFill>
                <a:latin typeface="Calibri" panose="020F0502020204030204" pitchFamily="34" charset="0"/>
              </a:defRPr>
            </a:lvl6pPr>
            <a:lvl7pPr marL="2971800" indent="-228600" eaLnBrk="0" fontAlgn="base" hangingPunct="0">
              <a:spcBef>
                <a:spcPct val="0"/>
              </a:spcBef>
              <a:spcAft>
                <a:spcPct val="0"/>
              </a:spcAft>
              <a:defRPr sz="2900">
                <a:solidFill>
                  <a:schemeClr val="tx1"/>
                </a:solidFill>
                <a:latin typeface="Calibri" panose="020F0502020204030204" pitchFamily="34" charset="0"/>
              </a:defRPr>
            </a:lvl7pPr>
            <a:lvl8pPr marL="3429000" indent="-228600" eaLnBrk="0" fontAlgn="base" hangingPunct="0">
              <a:spcBef>
                <a:spcPct val="0"/>
              </a:spcBef>
              <a:spcAft>
                <a:spcPct val="0"/>
              </a:spcAft>
              <a:defRPr sz="2900">
                <a:solidFill>
                  <a:schemeClr val="tx1"/>
                </a:solidFill>
                <a:latin typeface="Calibri" panose="020F0502020204030204" pitchFamily="34" charset="0"/>
              </a:defRPr>
            </a:lvl8pPr>
            <a:lvl9pPr marL="3886200" indent="-228600" eaLnBrk="0" fontAlgn="base" hangingPunct="0">
              <a:spcBef>
                <a:spcPct val="0"/>
              </a:spcBef>
              <a:spcAft>
                <a:spcPct val="0"/>
              </a:spcAft>
              <a:defRPr sz="2900">
                <a:solidFill>
                  <a:schemeClr val="tx1"/>
                </a:solidFill>
                <a:latin typeface="Calibri" panose="020F0502020204030204" pitchFamily="34" charset="0"/>
              </a:defRPr>
            </a:lvl9pPr>
          </a:lstStyle>
          <a:p>
            <a:pPr defTabSz="914400"/>
            <a:fld id="{8DB4BDEA-2CF0-4728-85FB-9146F0420662}" type="slidenum">
              <a:rPr lang="zh-CN" altLang="en-US" sz="1200" smtClean="0">
                <a:solidFill>
                  <a:srgbClr val="000000"/>
                </a:solidFill>
                <a:latin typeface="等线"/>
                <a:ea typeface="等线"/>
                <a:cs typeface="等线"/>
              </a:rPr>
              <a:pPr defTabSz="914400"/>
              <a:t>6</a:t>
            </a:fld>
            <a:endParaRPr lang="zh-CN" altLang="en-US" sz="1200">
              <a:solidFill>
                <a:srgbClr val="000000"/>
              </a:solidFill>
              <a:latin typeface="等线"/>
              <a:ea typeface="等线"/>
              <a:cs typeface="等线"/>
            </a:endParaRPr>
          </a:p>
        </p:txBody>
      </p:sp>
    </p:spTree>
    <p:extLst>
      <p:ext uri="{BB962C8B-B14F-4D97-AF65-F5344CB8AC3E}">
        <p14:creationId xmlns:p14="http://schemas.microsoft.com/office/powerpoint/2010/main" val="1015683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D46B89-F200-43AA-B36B-6A2EF4B500BB}" type="slidenum">
              <a:rPr lang="en-US" smtClean="0"/>
              <a:pPr/>
              <a:t>9</a:t>
            </a:fld>
            <a:endParaRPr lang="en-US"/>
          </a:p>
        </p:txBody>
      </p:sp>
    </p:spTree>
    <p:extLst>
      <p:ext uri="{BB962C8B-B14F-4D97-AF65-F5344CB8AC3E}">
        <p14:creationId xmlns:p14="http://schemas.microsoft.com/office/powerpoint/2010/main" val="2188005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pPr/>
              <a:t>10</a:t>
            </a:fld>
            <a:endParaRPr lang="en-US"/>
          </a:p>
        </p:txBody>
      </p:sp>
    </p:spTree>
    <p:extLst>
      <p:ext uri="{BB962C8B-B14F-4D97-AF65-F5344CB8AC3E}">
        <p14:creationId xmlns:p14="http://schemas.microsoft.com/office/powerpoint/2010/main" val="413482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Calibri" panose="020F0502020204030204" pitchFamily="34" charset="0"/>
              </a:defRPr>
            </a:lvl1pPr>
            <a:lvl2pPr marL="742950" indent="-285750">
              <a:defRPr sz="2900">
                <a:solidFill>
                  <a:schemeClr val="tx1"/>
                </a:solidFill>
                <a:latin typeface="Calibri" panose="020F0502020204030204" pitchFamily="34" charset="0"/>
              </a:defRPr>
            </a:lvl2pPr>
            <a:lvl3pPr marL="1143000" indent="-228600">
              <a:defRPr sz="2900">
                <a:solidFill>
                  <a:schemeClr val="tx1"/>
                </a:solidFill>
                <a:latin typeface="Calibri" panose="020F0502020204030204" pitchFamily="34" charset="0"/>
              </a:defRPr>
            </a:lvl3pPr>
            <a:lvl4pPr marL="1600200" indent="-228600">
              <a:defRPr sz="2900">
                <a:solidFill>
                  <a:schemeClr val="tx1"/>
                </a:solidFill>
                <a:latin typeface="Calibri" panose="020F0502020204030204" pitchFamily="34" charset="0"/>
              </a:defRPr>
            </a:lvl4pPr>
            <a:lvl5pPr marL="2057400" indent="-228600">
              <a:defRPr sz="2900">
                <a:solidFill>
                  <a:schemeClr val="tx1"/>
                </a:solidFill>
                <a:latin typeface="Calibri" panose="020F0502020204030204" pitchFamily="34" charset="0"/>
              </a:defRPr>
            </a:lvl5pPr>
            <a:lvl6pPr marL="2514600" indent="-228600" eaLnBrk="0" fontAlgn="base" hangingPunct="0">
              <a:spcBef>
                <a:spcPct val="0"/>
              </a:spcBef>
              <a:spcAft>
                <a:spcPct val="0"/>
              </a:spcAft>
              <a:defRPr sz="2900">
                <a:solidFill>
                  <a:schemeClr val="tx1"/>
                </a:solidFill>
                <a:latin typeface="Calibri" panose="020F0502020204030204" pitchFamily="34" charset="0"/>
              </a:defRPr>
            </a:lvl6pPr>
            <a:lvl7pPr marL="2971800" indent="-228600" eaLnBrk="0" fontAlgn="base" hangingPunct="0">
              <a:spcBef>
                <a:spcPct val="0"/>
              </a:spcBef>
              <a:spcAft>
                <a:spcPct val="0"/>
              </a:spcAft>
              <a:defRPr sz="2900">
                <a:solidFill>
                  <a:schemeClr val="tx1"/>
                </a:solidFill>
                <a:latin typeface="Calibri" panose="020F0502020204030204" pitchFamily="34" charset="0"/>
              </a:defRPr>
            </a:lvl7pPr>
            <a:lvl8pPr marL="3429000" indent="-228600" eaLnBrk="0" fontAlgn="base" hangingPunct="0">
              <a:spcBef>
                <a:spcPct val="0"/>
              </a:spcBef>
              <a:spcAft>
                <a:spcPct val="0"/>
              </a:spcAft>
              <a:defRPr sz="2900">
                <a:solidFill>
                  <a:schemeClr val="tx1"/>
                </a:solidFill>
                <a:latin typeface="Calibri" panose="020F0502020204030204" pitchFamily="34" charset="0"/>
              </a:defRPr>
            </a:lvl8pPr>
            <a:lvl9pPr marL="3886200" indent="-228600" eaLnBrk="0" fontAlgn="base" hangingPunct="0">
              <a:spcBef>
                <a:spcPct val="0"/>
              </a:spcBef>
              <a:spcAft>
                <a:spcPct val="0"/>
              </a:spcAft>
              <a:defRPr sz="2900">
                <a:solidFill>
                  <a:schemeClr val="tx1"/>
                </a:solidFill>
                <a:latin typeface="Calibri" panose="020F0502020204030204" pitchFamily="34" charset="0"/>
              </a:defRPr>
            </a:lvl9pPr>
          </a:lstStyle>
          <a:p>
            <a:pPr defTabSz="914400"/>
            <a:fld id="{8DB4BDEA-2CF0-4728-85FB-9146F0420662}" type="slidenum">
              <a:rPr lang="zh-CN" altLang="en-US" sz="1200" smtClean="0">
                <a:solidFill>
                  <a:srgbClr val="000000"/>
                </a:solidFill>
                <a:latin typeface="等线"/>
                <a:ea typeface="等线"/>
                <a:cs typeface="等线"/>
              </a:rPr>
              <a:pPr defTabSz="914400"/>
              <a:t>11</a:t>
            </a:fld>
            <a:endParaRPr lang="zh-CN" altLang="en-US" sz="1200">
              <a:solidFill>
                <a:srgbClr val="000000"/>
              </a:solidFill>
              <a:latin typeface="等线"/>
              <a:ea typeface="等线"/>
              <a:cs typeface="等线"/>
            </a:endParaRPr>
          </a:p>
        </p:txBody>
      </p:sp>
    </p:spTree>
    <p:extLst>
      <p:ext uri="{BB962C8B-B14F-4D97-AF65-F5344CB8AC3E}">
        <p14:creationId xmlns:p14="http://schemas.microsoft.com/office/powerpoint/2010/main" val="1015683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pPr/>
              <a:t>15</a:t>
            </a:fld>
            <a:endParaRPr lang="en-US"/>
          </a:p>
        </p:txBody>
      </p:sp>
    </p:spTree>
    <p:extLst>
      <p:ext uri="{BB962C8B-B14F-4D97-AF65-F5344CB8AC3E}">
        <p14:creationId xmlns:p14="http://schemas.microsoft.com/office/powerpoint/2010/main" val="2526907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pPr/>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pPr/>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pPr/>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pPr/>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pPr/>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pPr/>
              <a:t>4/29/2025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pPr/>
              <a:t>4/29/2025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pPr/>
              <a:t>4/29/2025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pPr/>
              <a:t>4/29/2025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pPr/>
              <a:t>4/29/2025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pPr/>
              <a:t>4/29/2025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pPr/>
              <a:t>4/29/2025</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pPr/>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2"/>
          <p:cNvPicPr>
            <a:picLocks noChangeAspect="1"/>
          </p:cNvPicPr>
          <p:nvPr/>
        </p:nvPicPr>
        <p:blipFill>
          <a:blip r:embed="rId3">
            <a:extLst>
              <a:ext uri="{28A0092B-C50C-407E-A947-70E740481C1C}">
                <a14:useLocalDpi xmlns:a14="http://schemas.microsoft.com/office/drawing/2010/main" val="0"/>
              </a:ext>
            </a:extLst>
          </a:blip>
          <a:srcRect l="5428"/>
          <a:stretch>
            <a:fillRect/>
          </a:stretch>
        </p:blipFill>
        <p:spPr bwMode="auto">
          <a:xfrm>
            <a:off x="20639" y="24291"/>
            <a:ext cx="16235362" cy="9095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椭圆 3"/>
          <p:cNvSpPr/>
          <p:nvPr/>
        </p:nvSpPr>
        <p:spPr>
          <a:xfrm rot="920767">
            <a:off x="5041900" y="1727506"/>
            <a:ext cx="6426200" cy="6046729"/>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5171" tIns="47585" rIns="95171" bIns="47585" anchor="ctr"/>
          <a:lstStyle/>
          <a:p>
            <a:pPr algn="ctr" defTabSz="1214469">
              <a:defRPr/>
            </a:pPr>
            <a:endParaRPr lang="zh-CN" altLang="en-US" sz="2400" dirty="0">
              <a:solidFill>
                <a:prstClr val="white"/>
              </a:solidFill>
              <a:latin typeface="等线" panose="020F0502020204030204"/>
              <a:ea typeface="等线" panose="02010600030101010101" pitchFamily="2" charset="-122"/>
            </a:endParaRPr>
          </a:p>
        </p:txBody>
      </p:sp>
      <p:sp>
        <p:nvSpPr>
          <p:cNvPr id="6" name="文本框 5"/>
          <p:cNvSpPr txBox="1"/>
          <p:nvPr/>
        </p:nvSpPr>
        <p:spPr>
          <a:xfrm>
            <a:off x="6234114" y="3418058"/>
            <a:ext cx="4459287" cy="2804533"/>
          </a:xfrm>
          <a:prstGeom prst="rect">
            <a:avLst/>
          </a:prstGeom>
          <a:noFill/>
        </p:spPr>
        <p:txBody>
          <a:bodyPr lIns="95171" tIns="47585" rIns="95171" bIns="47585">
            <a:spAutoFit/>
          </a:bodyPr>
          <a:lstStyle/>
          <a:p>
            <a:pPr algn="ctr" defTabSz="1214469">
              <a:defRPr/>
            </a:pPr>
            <a:r>
              <a:rPr lang="en-US" altLang="zh-CN" sz="8800" b="1" dirty="0">
                <a:solidFill>
                  <a:srgbClr val="FF0000"/>
                </a:solidFill>
                <a:effectLst>
                  <a:glow rad="152400">
                    <a:prstClr val="white">
                      <a:alpha val="40000"/>
                    </a:prstClr>
                  </a:glow>
                  <a:outerShdw blurRad="38100" dist="38100" dir="2700000" algn="tl">
                    <a:srgbClr val="000000">
                      <a:alpha val="43137"/>
                    </a:srgbClr>
                  </a:outerShdw>
                </a:effectLst>
                <a:latin typeface="Times New Roman" pitchFamily="18" charset="0"/>
                <a:ea typeface="小单纯体" panose="02010601030101010101" pitchFamily="2" charset="-122"/>
                <a:cs typeface="Times New Roman" pitchFamily="18" charset="0"/>
              </a:rPr>
              <a:t>KHỞI ĐỘNG</a:t>
            </a:r>
            <a:endParaRPr lang="zh-CN" altLang="en-US" sz="8800" b="1" dirty="0">
              <a:solidFill>
                <a:srgbClr val="FF0000"/>
              </a:solidFill>
              <a:effectLst>
                <a:glow rad="152400">
                  <a:prstClr val="white">
                    <a:alpha val="40000"/>
                  </a:prstClr>
                </a:glow>
                <a:outerShdw blurRad="38100" dist="38100" dir="2700000" algn="tl">
                  <a:srgbClr val="000000">
                    <a:alpha val="43137"/>
                  </a:srgbClr>
                </a:outerShdw>
              </a:effectLst>
              <a:latin typeface="Times New Roman" pitchFamily="18" charset="0"/>
              <a:ea typeface="小单纯体" panose="02010601030101010101" pitchFamily="2" charset="-122"/>
              <a:cs typeface="Times New Roman" pitchFamily="18" charset="0"/>
            </a:endParaRP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rcRect t="18047" b="12019"/>
          <a:stretch>
            <a:fillRect/>
          </a:stretch>
        </p:blipFill>
        <p:spPr bwMode="auto">
          <a:xfrm rot="20009610">
            <a:off x="3475038" y="4217428"/>
            <a:ext cx="3930650" cy="3654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41276" y="647799"/>
            <a:ext cx="16235362" cy="674321"/>
          </a:xfrm>
          <a:prstGeom prst="rect">
            <a:avLst/>
          </a:prstGeom>
          <a:noFill/>
        </p:spPr>
        <p:txBody>
          <a:bodyPr lIns="101941" tIns="50970" rIns="101941" bIns="50970">
            <a:spAutoFit/>
          </a:bodyPr>
          <a:lstStyle/>
          <a:p>
            <a:pPr algn="ctr">
              <a:defRPr/>
            </a:pPr>
            <a:r>
              <a:rPr lang="en-US" sz="3700" b="1" dirty="0" err="1">
                <a:solidFill>
                  <a:srgbClr val="0000FF"/>
                </a:solidFill>
                <a:latin typeface="Times New Roman" pitchFamily="18" charset="0"/>
                <a:cs typeface="Times New Roman" pitchFamily="18" charset="0"/>
              </a:rPr>
              <a:t>Toán</a:t>
            </a:r>
            <a:endParaRPr lang="vi-VN" sz="3700" b="1" dirty="0">
              <a:solidFill>
                <a:srgbClr val="0000FF"/>
              </a:solidFill>
              <a:latin typeface="Times New Roman" pitchFamily="18" charset="0"/>
              <a:cs typeface="Times New Roman" pitchFamily="18" charset="0"/>
            </a:endParaRPr>
          </a:p>
        </p:txBody>
      </p:sp>
      <p:sp>
        <p:nvSpPr>
          <p:cNvPr id="9" name="Rectangle 8"/>
          <p:cNvSpPr/>
          <p:nvPr/>
        </p:nvSpPr>
        <p:spPr>
          <a:xfrm>
            <a:off x="11114" y="24290"/>
            <a:ext cx="16244887" cy="663241"/>
          </a:xfrm>
          <a:prstGeom prst="rect">
            <a:avLst/>
          </a:prstGeom>
        </p:spPr>
        <p:txBody>
          <a:bodyPr lIns="95171" tIns="47585" rIns="95171" bIns="47585">
            <a:spAutoFit/>
          </a:bodyPr>
          <a:lstStyle/>
          <a:p>
            <a:pPr algn="ctr">
              <a:defRPr/>
            </a:pPr>
            <a:r>
              <a:rPr lang="vi-VN" sz="3700" b="1" dirty="0">
                <a:solidFill>
                  <a:srgbClr val="0000FF"/>
                </a:solidFill>
                <a:latin typeface="Times New Roman" panose="02020603050405020304" pitchFamily="18" charset="0"/>
                <a:cs typeface="Times New Roman" panose="02020603050405020304" pitchFamily="18" charset="0"/>
              </a:rPr>
              <a:t>Thứ </a:t>
            </a:r>
            <a:r>
              <a:rPr lang="en-US" sz="3700" b="1" dirty="0">
                <a:solidFill>
                  <a:srgbClr val="0000FF"/>
                </a:solidFill>
                <a:latin typeface="Times New Roman" panose="02020603050405020304" pitchFamily="18" charset="0"/>
                <a:cs typeface="Times New Roman" panose="02020603050405020304" pitchFamily="18" charset="0"/>
              </a:rPr>
              <a:t> </a:t>
            </a:r>
            <a:r>
              <a:rPr lang="en-US" sz="3700" b="1" dirty="0" err="1">
                <a:solidFill>
                  <a:srgbClr val="0000FF"/>
                </a:solidFill>
                <a:latin typeface="Times New Roman" panose="02020603050405020304" pitchFamily="18" charset="0"/>
                <a:cs typeface="Times New Roman" panose="02020603050405020304" pitchFamily="18" charset="0"/>
              </a:rPr>
              <a:t>hai</a:t>
            </a:r>
            <a:r>
              <a:rPr lang="en-US" sz="3700" b="1" dirty="0">
                <a:solidFill>
                  <a:srgbClr val="0000FF"/>
                </a:solidFill>
                <a:latin typeface="Times New Roman" panose="02020603050405020304" pitchFamily="18" charset="0"/>
                <a:cs typeface="Times New Roman" panose="02020603050405020304" pitchFamily="18" charset="0"/>
              </a:rPr>
              <a:t>  </a:t>
            </a:r>
            <a:r>
              <a:rPr lang="vi-VN" sz="3700" b="1" dirty="0">
                <a:solidFill>
                  <a:srgbClr val="0000FF"/>
                </a:solidFill>
                <a:latin typeface="Times New Roman" panose="02020603050405020304" pitchFamily="18" charset="0"/>
                <a:cs typeface="Times New Roman" panose="02020603050405020304" pitchFamily="18" charset="0"/>
              </a:rPr>
              <a:t>ngày </a:t>
            </a:r>
            <a:r>
              <a:rPr lang="en-US" sz="3700" b="1" dirty="0">
                <a:solidFill>
                  <a:srgbClr val="0000FF"/>
                </a:solidFill>
                <a:latin typeface="Times New Roman" panose="02020603050405020304" pitchFamily="18" charset="0"/>
                <a:cs typeface="Times New Roman" panose="02020603050405020304" pitchFamily="18" charset="0"/>
              </a:rPr>
              <a:t>28</a:t>
            </a:r>
            <a:r>
              <a:rPr lang="vi-VN" sz="3700" b="1" dirty="0">
                <a:solidFill>
                  <a:srgbClr val="0000FF"/>
                </a:solidFill>
                <a:latin typeface="Times New Roman" panose="02020603050405020304" pitchFamily="18" charset="0"/>
                <a:cs typeface="Times New Roman" panose="02020603050405020304" pitchFamily="18" charset="0"/>
              </a:rPr>
              <a:t> tháng </a:t>
            </a:r>
            <a:r>
              <a:rPr lang="en-US" sz="3700" b="1" dirty="0">
                <a:solidFill>
                  <a:srgbClr val="0000FF"/>
                </a:solidFill>
                <a:latin typeface="Times New Roman" panose="02020603050405020304" pitchFamily="18" charset="0"/>
                <a:cs typeface="Times New Roman" panose="02020603050405020304" pitchFamily="18" charset="0"/>
              </a:rPr>
              <a:t>4</a:t>
            </a:r>
            <a:r>
              <a:rPr lang="vi-VN" sz="3700" b="1" dirty="0">
                <a:solidFill>
                  <a:srgbClr val="0000FF"/>
                </a:solidFill>
                <a:latin typeface="Times New Roman" panose="02020603050405020304" pitchFamily="18" charset="0"/>
                <a:cs typeface="Times New Roman" panose="02020603050405020304" pitchFamily="18" charset="0"/>
              </a:rPr>
              <a:t> năm 202</a:t>
            </a:r>
            <a:r>
              <a:rPr lang="en-US" sz="3700" b="1" dirty="0">
                <a:solidFill>
                  <a:srgbClr val="0000FF"/>
                </a:solidFill>
                <a:latin typeface="Times New Roman" panose="02020603050405020304" pitchFamily="18" charset="0"/>
                <a:cs typeface="Times New Roman" panose="02020603050405020304" pitchFamily="18" charset="0"/>
              </a:rPr>
              <a:t>5</a:t>
            </a:r>
            <a:endParaRPr lang="vi-VN" sz="37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009053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6276638"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3637725" y="3000364"/>
            <a:ext cx="9501254" cy="2740040"/>
          </a:xfrm>
          <a:prstGeom prst="rect">
            <a:avLst/>
          </a:prstGeom>
        </p:spPr>
        <p:txBody>
          <a:bodyPr wrap="none" fromWordArt="1">
            <a:prstTxWarp prst="textPlain">
              <a:avLst>
                <a:gd name="adj" fmla="val 50000"/>
              </a:avLst>
            </a:prstTxWarp>
          </a:bodyPr>
          <a:lstStyle/>
          <a:p>
            <a:pPr algn="ctr"/>
            <a:r>
              <a:rPr lang="vi-VN" sz="5700" b="1" kern="10" dirty="0">
                <a:ln w="19050">
                  <a:solidFill>
                    <a:srgbClr val="FFFF00"/>
                  </a:solidFill>
                  <a:round/>
                  <a:headEnd/>
                  <a:tailEnd/>
                </a:ln>
                <a:solidFill>
                  <a:srgbClr val="008000"/>
                </a:solidFill>
                <a:effectLst>
                  <a:outerShdw dist="35921" dir="2700000" algn="ctr" rotWithShape="0">
                    <a:srgbClr val="990000"/>
                  </a:outerShdw>
                </a:effectLst>
                <a:latin typeface="Arial"/>
                <a:cs typeface="Arial"/>
              </a:rPr>
              <a:t>CHÀO CÁC EM!</a:t>
            </a:r>
            <a:endParaRPr lang="en-US" sz="5700" b="1" kern="10" dirty="0">
              <a:ln w="19050">
                <a:solidFill>
                  <a:srgbClr val="FFFF00"/>
                </a:solidFill>
                <a:round/>
                <a:headEnd/>
                <a:tailEnd/>
              </a:ln>
              <a:solidFill>
                <a:srgbClr val="008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0535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2"/>
          <p:cNvPicPr>
            <a:picLocks noChangeAspect="1"/>
          </p:cNvPicPr>
          <p:nvPr/>
        </p:nvPicPr>
        <p:blipFill>
          <a:blip r:embed="rId3">
            <a:extLst>
              <a:ext uri="{28A0092B-C50C-407E-A947-70E740481C1C}">
                <a14:useLocalDpi xmlns:a14="http://schemas.microsoft.com/office/drawing/2010/main" val="0"/>
              </a:ext>
            </a:extLst>
          </a:blip>
          <a:srcRect l="5428"/>
          <a:stretch>
            <a:fillRect/>
          </a:stretch>
        </p:blipFill>
        <p:spPr bwMode="auto">
          <a:xfrm>
            <a:off x="20639" y="24291"/>
            <a:ext cx="16235362" cy="9095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椭圆 3"/>
          <p:cNvSpPr/>
          <p:nvPr/>
        </p:nvSpPr>
        <p:spPr>
          <a:xfrm rot="920767">
            <a:off x="5041900" y="1727506"/>
            <a:ext cx="6426200" cy="6046729"/>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5171" tIns="47585" rIns="95171" bIns="47585" anchor="ctr"/>
          <a:lstStyle/>
          <a:p>
            <a:pPr algn="ctr" defTabSz="1214469">
              <a:defRPr/>
            </a:pPr>
            <a:endParaRPr lang="zh-CN" altLang="en-US" sz="2400" dirty="0">
              <a:solidFill>
                <a:prstClr val="white"/>
              </a:solidFill>
              <a:latin typeface="等线" panose="020F0502020204030204"/>
              <a:ea typeface="等线" panose="02010600030101010101" pitchFamily="2" charset="-122"/>
            </a:endParaRPr>
          </a:p>
        </p:txBody>
      </p:sp>
      <p:sp>
        <p:nvSpPr>
          <p:cNvPr id="6" name="文本框 5"/>
          <p:cNvSpPr txBox="1"/>
          <p:nvPr/>
        </p:nvSpPr>
        <p:spPr>
          <a:xfrm>
            <a:off x="6234114" y="3418058"/>
            <a:ext cx="4459287" cy="2804533"/>
          </a:xfrm>
          <a:prstGeom prst="rect">
            <a:avLst/>
          </a:prstGeom>
          <a:noFill/>
        </p:spPr>
        <p:txBody>
          <a:bodyPr lIns="95171" tIns="47585" rIns="95171" bIns="47585">
            <a:spAutoFit/>
          </a:bodyPr>
          <a:lstStyle/>
          <a:p>
            <a:pPr algn="ctr" defTabSz="1214469">
              <a:defRPr/>
            </a:pPr>
            <a:r>
              <a:rPr lang="en-US" altLang="zh-CN" sz="8800" b="1" dirty="0">
                <a:solidFill>
                  <a:srgbClr val="FF0000"/>
                </a:solidFill>
                <a:effectLst>
                  <a:glow rad="152400">
                    <a:prstClr val="white">
                      <a:alpha val="40000"/>
                    </a:prstClr>
                  </a:glow>
                  <a:outerShdw blurRad="38100" dist="38100" dir="2700000" algn="tl">
                    <a:srgbClr val="000000">
                      <a:alpha val="43137"/>
                    </a:srgbClr>
                  </a:outerShdw>
                </a:effectLst>
                <a:latin typeface="Times New Roman" pitchFamily="18" charset="0"/>
                <a:ea typeface="小单纯体" panose="02010601030101010101" pitchFamily="2" charset="-122"/>
                <a:cs typeface="Times New Roman" pitchFamily="18" charset="0"/>
              </a:rPr>
              <a:t>KHỞI ĐỘNG</a:t>
            </a:r>
            <a:endParaRPr lang="zh-CN" altLang="en-US" sz="8800" b="1" dirty="0">
              <a:solidFill>
                <a:srgbClr val="FF0000"/>
              </a:solidFill>
              <a:effectLst>
                <a:glow rad="152400">
                  <a:prstClr val="white">
                    <a:alpha val="40000"/>
                  </a:prstClr>
                </a:glow>
                <a:outerShdw blurRad="38100" dist="38100" dir="2700000" algn="tl">
                  <a:srgbClr val="000000">
                    <a:alpha val="43137"/>
                  </a:srgbClr>
                </a:outerShdw>
              </a:effectLst>
              <a:latin typeface="Times New Roman" pitchFamily="18" charset="0"/>
              <a:ea typeface="小单纯体" panose="02010601030101010101" pitchFamily="2" charset="-122"/>
              <a:cs typeface="Times New Roman" pitchFamily="18" charset="0"/>
            </a:endParaRP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rcRect t="18047" b="12019"/>
          <a:stretch>
            <a:fillRect/>
          </a:stretch>
        </p:blipFill>
        <p:spPr bwMode="auto">
          <a:xfrm rot="20009610">
            <a:off x="3475038" y="4217428"/>
            <a:ext cx="3930650" cy="3654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41276" y="647799"/>
            <a:ext cx="16235362" cy="674321"/>
          </a:xfrm>
          <a:prstGeom prst="rect">
            <a:avLst/>
          </a:prstGeom>
          <a:noFill/>
        </p:spPr>
        <p:txBody>
          <a:bodyPr lIns="101941" tIns="50970" rIns="101941" bIns="50970">
            <a:spAutoFit/>
          </a:bodyPr>
          <a:lstStyle/>
          <a:p>
            <a:pPr algn="ctr">
              <a:defRPr/>
            </a:pPr>
            <a:r>
              <a:rPr lang="en-US" sz="3700" b="1" dirty="0" err="1">
                <a:solidFill>
                  <a:srgbClr val="0000FF"/>
                </a:solidFill>
                <a:latin typeface="Times New Roman" pitchFamily="18" charset="0"/>
                <a:cs typeface="Times New Roman" pitchFamily="18" charset="0"/>
              </a:rPr>
              <a:t>Toán</a:t>
            </a:r>
            <a:endParaRPr lang="vi-VN" sz="3700" b="1" dirty="0">
              <a:solidFill>
                <a:srgbClr val="0000FF"/>
              </a:solidFill>
              <a:latin typeface="Times New Roman" pitchFamily="18" charset="0"/>
              <a:cs typeface="Times New Roman" pitchFamily="18" charset="0"/>
            </a:endParaRPr>
          </a:p>
        </p:txBody>
      </p:sp>
      <p:sp>
        <p:nvSpPr>
          <p:cNvPr id="9" name="Rectangle 8"/>
          <p:cNvSpPr/>
          <p:nvPr/>
        </p:nvSpPr>
        <p:spPr>
          <a:xfrm>
            <a:off x="11114" y="24290"/>
            <a:ext cx="16244887" cy="663241"/>
          </a:xfrm>
          <a:prstGeom prst="rect">
            <a:avLst/>
          </a:prstGeom>
        </p:spPr>
        <p:txBody>
          <a:bodyPr lIns="95171" tIns="47585" rIns="95171" bIns="47585">
            <a:spAutoFit/>
          </a:bodyPr>
          <a:lstStyle/>
          <a:p>
            <a:pPr algn="ctr">
              <a:defRPr/>
            </a:pPr>
            <a:r>
              <a:rPr lang="vi-VN" sz="3700" b="1" dirty="0">
                <a:solidFill>
                  <a:srgbClr val="0000FF"/>
                </a:solidFill>
                <a:latin typeface="Times New Roman" panose="02020603050405020304" pitchFamily="18" charset="0"/>
                <a:cs typeface="Times New Roman" panose="02020603050405020304" pitchFamily="18" charset="0"/>
              </a:rPr>
              <a:t>Thứ </a:t>
            </a:r>
            <a:r>
              <a:rPr lang="en-US" sz="3700" b="1" dirty="0" err="1">
                <a:solidFill>
                  <a:srgbClr val="0000FF"/>
                </a:solidFill>
                <a:latin typeface="Times New Roman" panose="02020603050405020304" pitchFamily="18" charset="0"/>
                <a:cs typeface="Times New Roman" panose="02020603050405020304" pitchFamily="18" charset="0"/>
              </a:rPr>
              <a:t>ba</a:t>
            </a:r>
            <a:r>
              <a:rPr lang="en-US" sz="3700" b="1" dirty="0">
                <a:solidFill>
                  <a:srgbClr val="0000FF"/>
                </a:solidFill>
                <a:latin typeface="Times New Roman" panose="02020603050405020304" pitchFamily="18" charset="0"/>
                <a:cs typeface="Times New Roman" panose="02020603050405020304" pitchFamily="18" charset="0"/>
              </a:rPr>
              <a:t> </a:t>
            </a:r>
            <a:r>
              <a:rPr lang="vi-VN" sz="3700" b="1" dirty="0">
                <a:solidFill>
                  <a:srgbClr val="0000FF"/>
                </a:solidFill>
                <a:latin typeface="Times New Roman" panose="02020603050405020304" pitchFamily="18" charset="0"/>
                <a:cs typeface="Times New Roman" panose="02020603050405020304" pitchFamily="18" charset="0"/>
              </a:rPr>
              <a:t>ngày </a:t>
            </a:r>
            <a:r>
              <a:rPr lang="en-US" sz="3700" b="1" dirty="0">
                <a:solidFill>
                  <a:srgbClr val="0000FF"/>
                </a:solidFill>
                <a:latin typeface="Times New Roman" panose="02020603050405020304" pitchFamily="18" charset="0"/>
                <a:cs typeface="Times New Roman" panose="02020603050405020304" pitchFamily="18" charset="0"/>
              </a:rPr>
              <a:t>29</a:t>
            </a:r>
            <a:r>
              <a:rPr lang="vi-VN" sz="3700" b="1" dirty="0">
                <a:solidFill>
                  <a:srgbClr val="0000FF"/>
                </a:solidFill>
                <a:latin typeface="Times New Roman" panose="02020603050405020304" pitchFamily="18" charset="0"/>
                <a:cs typeface="Times New Roman" panose="02020603050405020304" pitchFamily="18" charset="0"/>
              </a:rPr>
              <a:t> tháng </a:t>
            </a:r>
            <a:r>
              <a:rPr lang="en-US" sz="3700" b="1" dirty="0">
                <a:solidFill>
                  <a:srgbClr val="0000FF"/>
                </a:solidFill>
                <a:latin typeface="Times New Roman" panose="02020603050405020304" pitchFamily="18" charset="0"/>
                <a:cs typeface="Times New Roman" panose="02020603050405020304" pitchFamily="18" charset="0"/>
              </a:rPr>
              <a:t>4</a:t>
            </a:r>
            <a:r>
              <a:rPr lang="vi-VN" sz="3700" b="1" dirty="0">
                <a:solidFill>
                  <a:srgbClr val="0000FF"/>
                </a:solidFill>
                <a:latin typeface="Times New Roman" panose="02020603050405020304" pitchFamily="18" charset="0"/>
                <a:cs typeface="Times New Roman" panose="02020603050405020304" pitchFamily="18" charset="0"/>
              </a:rPr>
              <a:t> năm 202</a:t>
            </a:r>
            <a:r>
              <a:rPr lang="en-US" sz="3700" b="1" dirty="0">
                <a:solidFill>
                  <a:srgbClr val="0000FF"/>
                </a:solidFill>
                <a:latin typeface="Times New Roman" panose="02020603050405020304" pitchFamily="18" charset="0"/>
                <a:cs typeface="Times New Roman" panose="02020603050405020304" pitchFamily="18" charset="0"/>
              </a:rPr>
              <a:t>5</a:t>
            </a:r>
            <a:endParaRPr lang="vi-VN" sz="37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009053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ACC79A-CC43-4F22-8E85-4F06B1AD7E14}"/>
              </a:ext>
            </a:extLst>
          </p:cNvPr>
          <p:cNvSpPr/>
          <p:nvPr/>
        </p:nvSpPr>
        <p:spPr>
          <a:xfrm>
            <a:off x="0" y="1785918"/>
            <a:ext cx="16276638" cy="1293303"/>
          </a:xfrm>
          <a:prstGeom prst="rect">
            <a:avLst/>
          </a:prstGeom>
        </p:spPr>
        <p:txBody>
          <a:bodyPr wrap="square">
            <a:spAutoFit/>
          </a:bodyPr>
          <a:lstStyle/>
          <a:p>
            <a:pPr algn="just">
              <a:lnSpc>
                <a:spcPct val="120000"/>
              </a:lnSpc>
            </a:pPr>
            <a:r>
              <a:rPr lang="en-US" sz="3400" b="1" dirty="0">
                <a:solidFill>
                  <a:srgbClr val="0000FF"/>
                </a:solidFill>
                <a:latin typeface="Times New Roman" panose="02020603050405020304" pitchFamily="18" charset="0"/>
                <a:cs typeface="Times New Roman" panose="02020603050405020304" pitchFamily="18" charset="0"/>
              </a:rPr>
              <a:t>1. Cho </a:t>
            </a:r>
            <a:r>
              <a:rPr lang="en-US" sz="3400" b="1" dirty="0" err="1">
                <a:solidFill>
                  <a:srgbClr val="0000FF"/>
                </a:solidFill>
                <a:latin typeface="Times New Roman" panose="02020603050405020304" pitchFamily="18" charset="0"/>
                <a:cs typeface="Times New Roman" panose="02020603050405020304" pitchFamily="18" charset="0"/>
              </a:rPr>
              <a:t>bảng</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số</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liệu</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về</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số</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giờ</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đọc</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sách</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của</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các</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bạn</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Việt</a:t>
            </a:r>
            <a:r>
              <a:rPr lang="en-US" sz="3400" b="1" dirty="0">
                <a:solidFill>
                  <a:srgbClr val="0000FF"/>
                </a:solidFill>
                <a:latin typeface="Times New Roman" panose="02020603050405020304" pitchFamily="18" charset="0"/>
                <a:cs typeface="Times New Roman" panose="02020603050405020304" pitchFamily="18" charset="0"/>
              </a:rPr>
              <a:t>, Mai, Nam </a:t>
            </a:r>
            <a:r>
              <a:rPr lang="en-US" sz="3400" b="1" dirty="0" err="1">
                <a:solidFill>
                  <a:srgbClr val="0000FF"/>
                </a:solidFill>
                <a:latin typeface="Times New Roman" panose="02020603050405020304" pitchFamily="18" charset="0"/>
                <a:cs typeface="Times New Roman" panose="02020603050405020304" pitchFamily="18" charset="0"/>
              </a:rPr>
              <a:t>và</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Rô-bốt</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trong</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tuần</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vừa</a:t>
            </a:r>
            <a:r>
              <a:rPr lang="en-US" sz="3400" b="1" dirty="0">
                <a:solidFill>
                  <a:srgbClr val="0000FF"/>
                </a:solidFill>
                <a:latin typeface="Times New Roman" panose="02020603050405020304" pitchFamily="18" charset="0"/>
                <a:cs typeface="Times New Roman" panose="02020603050405020304" pitchFamily="18" charset="0"/>
              </a:rPr>
              <a:t> qua.</a:t>
            </a:r>
          </a:p>
        </p:txBody>
      </p:sp>
      <p:pic>
        <p:nvPicPr>
          <p:cNvPr id="9" name="Picture 8">
            <a:extLst>
              <a:ext uri="{FF2B5EF4-FFF2-40B4-BE49-F238E27FC236}">
                <a16:creationId xmlns:a16="http://schemas.microsoft.com/office/drawing/2014/main" id="{5BD75B94-F9F9-4788-866A-E2231002B7F0}"/>
              </a:ext>
            </a:extLst>
          </p:cNvPr>
          <p:cNvPicPr>
            <a:picLocks noChangeAspect="1"/>
          </p:cNvPicPr>
          <p:nvPr/>
        </p:nvPicPr>
        <p:blipFill>
          <a:blip r:embed="rId2"/>
          <a:stretch>
            <a:fillRect/>
          </a:stretch>
        </p:blipFill>
        <p:spPr>
          <a:xfrm>
            <a:off x="3137658" y="2571736"/>
            <a:ext cx="13138979" cy="1643074"/>
          </a:xfrm>
          <a:prstGeom prst="rect">
            <a:avLst/>
          </a:prstGeom>
        </p:spPr>
      </p:pic>
      <p:sp>
        <p:nvSpPr>
          <p:cNvPr id="3" name="Rectangle 2">
            <a:extLst>
              <a:ext uri="{FF2B5EF4-FFF2-40B4-BE49-F238E27FC236}">
                <a16:creationId xmlns:a16="http://schemas.microsoft.com/office/drawing/2014/main" id="{5E55A8FD-93A8-4D38-9F21-E927A2446071}"/>
              </a:ext>
            </a:extLst>
          </p:cNvPr>
          <p:cNvSpPr/>
          <p:nvPr/>
        </p:nvSpPr>
        <p:spPr>
          <a:xfrm>
            <a:off x="0" y="8215338"/>
            <a:ext cx="10134600" cy="615553"/>
          </a:xfrm>
          <a:prstGeom prst="rect">
            <a:avLst/>
          </a:prstGeom>
        </p:spPr>
        <p:txBody>
          <a:bodyPr wrap="square">
            <a:spAutoFit/>
          </a:bodyPr>
          <a:lstStyle/>
          <a:p>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Bạn</a:t>
            </a:r>
            <a:r>
              <a:rPr lang="en-US" sz="3400" b="1" dirty="0">
                <a:solidFill>
                  <a:srgbClr val="0000FF"/>
                </a:solidFill>
                <a:latin typeface="Times New Roman" panose="02020603050405020304" pitchFamily="18" charset="0"/>
                <a:cs typeface="Times New Roman" panose="02020603050405020304" pitchFamily="18" charset="0"/>
              </a:rPr>
              <a:t> Nam </a:t>
            </a:r>
            <a:r>
              <a:rPr lang="en-US" sz="3400" b="1" dirty="0" err="1">
                <a:solidFill>
                  <a:srgbClr val="0000FF"/>
                </a:solidFill>
                <a:latin typeface="Times New Roman" panose="02020603050405020304" pitchFamily="18" charset="0"/>
                <a:cs typeface="Times New Roman" panose="02020603050405020304" pitchFamily="18" charset="0"/>
              </a:rPr>
              <a:t>dành</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nhiều</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thời</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gian</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để</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đọc</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sách</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nhất</a:t>
            </a:r>
            <a:r>
              <a:rPr lang="en-US" sz="3400" b="1" dirty="0">
                <a:solidFill>
                  <a:srgbClr val="0000FF"/>
                </a:solidFill>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97AAFF9C-37E4-4779-BD76-923064B14A46}"/>
              </a:ext>
            </a:extLst>
          </p:cNvPr>
          <p:cNvSpPr/>
          <p:nvPr/>
        </p:nvSpPr>
        <p:spPr>
          <a:xfrm>
            <a:off x="0" y="7500958"/>
            <a:ext cx="10134600" cy="732508"/>
          </a:xfrm>
          <a:prstGeom prst="rect">
            <a:avLst/>
          </a:prstGeom>
        </p:spPr>
        <p:txBody>
          <a:bodyPr wrap="square">
            <a:spAutoFit/>
          </a:bodyPr>
          <a:lstStyle/>
          <a:p>
            <a:pPr>
              <a:lnSpc>
                <a:spcPct val="130000"/>
              </a:lnSpc>
            </a:pPr>
            <a:r>
              <a:rPr lang="en-US" sz="3400" b="1" dirty="0">
                <a:solidFill>
                  <a:srgbClr val="FF0000"/>
                </a:solidFill>
                <a:latin typeface="Times New Roman" panose="02020603050405020304" pitchFamily="18" charset="0"/>
                <a:cs typeface="Times New Roman" panose="02020603050405020304" pitchFamily="18" charset="0"/>
              </a:rPr>
              <a:t>b. </a:t>
            </a:r>
            <a:r>
              <a:rPr lang="en-US" sz="3400" b="1" dirty="0" err="1">
                <a:solidFill>
                  <a:srgbClr val="FF0000"/>
                </a:solidFill>
                <a:latin typeface="Times New Roman" panose="02020603050405020304" pitchFamily="18" charset="0"/>
                <a:cs typeface="Times New Roman" panose="02020603050405020304" pitchFamily="18" charset="0"/>
              </a:rPr>
              <a:t>Bạn</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nào</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dành</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nhiều</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thời</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gian</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để</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đọc</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sách</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nhất</a:t>
            </a:r>
            <a:r>
              <a:rPr lang="en-US" sz="3400" b="1" dirty="0">
                <a:solidFill>
                  <a:srgbClr val="FF0000"/>
                </a:solidFill>
                <a:latin typeface="Times New Roman" panose="02020603050405020304" pitchFamily="18" charset="0"/>
                <a:cs typeface="Times New Roman" panose="02020603050405020304" pitchFamily="18" charset="0"/>
              </a:rPr>
              <a:t>?</a:t>
            </a:r>
          </a:p>
        </p:txBody>
      </p:sp>
      <p:sp>
        <p:nvSpPr>
          <p:cNvPr id="15" name="TextBox 14"/>
          <p:cNvSpPr txBox="1"/>
          <p:nvPr/>
        </p:nvSpPr>
        <p:spPr>
          <a:xfrm>
            <a:off x="41276" y="571472"/>
            <a:ext cx="16235362" cy="674321"/>
          </a:xfrm>
          <a:prstGeom prst="rect">
            <a:avLst/>
          </a:prstGeom>
          <a:noFill/>
        </p:spPr>
        <p:txBody>
          <a:bodyPr lIns="101941" tIns="50970" rIns="101941" bIns="50970">
            <a:spAutoFit/>
          </a:bodyPr>
          <a:lstStyle/>
          <a:p>
            <a:pPr algn="ctr">
              <a:defRPr/>
            </a:pPr>
            <a:r>
              <a:rPr lang="en-US" sz="3700" b="1" dirty="0" err="1">
                <a:solidFill>
                  <a:srgbClr val="0000FF"/>
                </a:solidFill>
                <a:latin typeface="Times New Roman" pitchFamily="18" charset="0"/>
                <a:cs typeface="Times New Roman" pitchFamily="18" charset="0"/>
              </a:rPr>
              <a:t>Toán</a:t>
            </a:r>
            <a:endParaRPr lang="vi-VN" sz="3700" b="1" dirty="0">
              <a:solidFill>
                <a:srgbClr val="0000FF"/>
              </a:solidFill>
              <a:latin typeface="Times New Roman" pitchFamily="18" charset="0"/>
              <a:cs typeface="Times New Roman" pitchFamily="18" charset="0"/>
            </a:endParaRPr>
          </a:p>
        </p:txBody>
      </p:sp>
      <p:sp>
        <p:nvSpPr>
          <p:cNvPr id="16" name="Rectangle 15"/>
          <p:cNvSpPr/>
          <p:nvPr/>
        </p:nvSpPr>
        <p:spPr>
          <a:xfrm>
            <a:off x="11114" y="24290"/>
            <a:ext cx="16244887" cy="663241"/>
          </a:xfrm>
          <a:prstGeom prst="rect">
            <a:avLst/>
          </a:prstGeom>
        </p:spPr>
        <p:txBody>
          <a:bodyPr lIns="95171" tIns="47585" rIns="95171" bIns="47585">
            <a:spAutoFit/>
          </a:bodyPr>
          <a:lstStyle/>
          <a:p>
            <a:pPr algn="ctr">
              <a:defRPr/>
            </a:pPr>
            <a:r>
              <a:rPr lang="vi-VN" sz="3700" b="1" dirty="0">
                <a:solidFill>
                  <a:srgbClr val="0000FF"/>
                </a:solidFill>
                <a:latin typeface="Times New Roman" panose="02020603050405020304" pitchFamily="18" charset="0"/>
                <a:cs typeface="Times New Roman" panose="02020603050405020304" pitchFamily="18" charset="0"/>
              </a:rPr>
              <a:t>Thứ </a:t>
            </a:r>
            <a:r>
              <a:rPr lang="en-US" sz="3700" b="1" dirty="0">
                <a:solidFill>
                  <a:srgbClr val="0000FF"/>
                </a:solidFill>
                <a:latin typeface="Times New Roman" panose="02020603050405020304" pitchFamily="18" charset="0"/>
                <a:cs typeface="Times New Roman" panose="02020603050405020304" pitchFamily="18" charset="0"/>
              </a:rPr>
              <a:t> </a:t>
            </a:r>
            <a:r>
              <a:rPr lang="en-US" sz="3700" b="1" dirty="0" err="1">
                <a:solidFill>
                  <a:srgbClr val="0000FF"/>
                </a:solidFill>
                <a:latin typeface="Times New Roman" panose="02020603050405020304" pitchFamily="18" charset="0"/>
                <a:cs typeface="Times New Roman" panose="02020603050405020304" pitchFamily="18" charset="0"/>
              </a:rPr>
              <a:t>Bảy</a:t>
            </a:r>
            <a:r>
              <a:rPr lang="en-US" sz="3700" b="1" dirty="0">
                <a:solidFill>
                  <a:srgbClr val="0000FF"/>
                </a:solidFill>
                <a:latin typeface="Times New Roman" panose="02020603050405020304" pitchFamily="18" charset="0"/>
                <a:cs typeface="Times New Roman" panose="02020603050405020304" pitchFamily="18" charset="0"/>
              </a:rPr>
              <a:t>  </a:t>
            </a:r>
            <a:r>
              <a:rPr lang="vi-VN" sz="3700" b="1" dirty="0">
                <a:solidFill>
                  <a:srgbClr val="0000FF"/>
                </a:solidFill>
                <a:latin typeface="Times New Roman" panose="02020603050405020304" pitchFamily="18" charset="0"/>
                <a:cs typeface="Times New Roman" panose="02020603050405020304" pitchFamily="18" charset="0"/>
              </a:rPr>
              <a:t>ngày </a:t>
            </a:r>
            <a:r>
              <a:rPr lang="en-US" sz="3700" b="1" dirty="0">
                <a:solidFill>
                  <a:srgbClr val="0000FF"/>
                </a:solidFill>
                <a:latin typeface="Times New Roman" panose="02020603050405020304" pitchFamily="18" charset="0"/>
                <a:cs typeface="Times New Roman" panose="02020603050405020304" pitchFamily="18" charset="0"/>
              </a:rPr>
              <a:t>4</a:t>
            </a:r>
            <a:r>
              <a:rPr lang="vi-VN" sz="3700" b="1" dirty="0">
                <a:solidFill>
                  <a:srgbClr val="0000FF"/>
                </a:solidFill>
                <a:latin typeface="Times New Roman" panose="02020603050405020304" pitchFamily="18" charset="0"/>
                <a:cs typeface="Times New Roman" panose="02020603050405020304" pitchFamily="18" charset="0"/>
              </a:rPr>
              <a:t> tháng </a:t>
            </a:r>
            <a:r>
              <a:rPr lang="en-US" sz="3700" b="1" dirty="0">
                <a:solidFill>
                  <a:srgbClr val="0000FF"/>
                </a:solidFill>
                <a:latin typeface="Times New Roman" panose="02020603050405020304" pitchFamily="18" charset="0"/>
                <a:cs typeface="Times New Roman" panose="02020603050405020304" pitchFamily="18" charset="0"/>
              </a:rPr>
              <a:t>5</a:t>
            </a:r>
            <a:r>
              <a:rPr lang="vi-VN" sz="3700" b="1" dirty="0">
                <a:solidFill>
                  <a:srgbClr val="0000FF"/>
                </a:solidFill>
                <a:latin typeface="Times New Roman" panose="02020603050405020304" pitchFamily="18" charset="0"/>
                <a:cs typeface="Times New Roman" panose="02020603050405020304" pitchFamily="18" charset="0"/>
              </a:rPr>
              <a:t> năm 2024</a:t>
            </a:r>
          </a:p>
        </p:txBody>
      </p:sp>
      <p:sp>
        <p:nvSpPr>
          <p:cNvPr id="17" name="TextBox 16"/>
          <p:cNvSpPr txBox="1"/>
          <p:nvPr/>
        </p:nvSpPr>
        <p:spPr>
          <a:xfrm>
            <a:off x="0" y="1214414"/>
            <a:ext cx="16276638" cy="615553"/>
          </a:xfrm>
          <a:prstGeom prst="rect">
            <a:avLst/>
          </a:prstGeom>
          <a:noFill/>
        </p:spPr>
        <p:txBody>
          <a:bodyPr wrap="square" rtlCol="0">
            <a:spAutoFit/>
          </a:bodyPr>
          <a:lstStyle/>
          <a:p>
            <a:pPr algn="ctr"/>
            <a:r>
              <a:rPr lang="en-US" sz="3400" b="1" dirty="0" err="1">
                <a:solidFill>
                  <a:srgbClr val="FF0000"/>
                </a:solidFill>
                <a:latin typeface="Times New Roman" panose="02020603050405020304" pitchFamily="18" charset="0"/>
                <a:cs typeface="Times New Roman" panose="02020603050405020304" pitchFamily="18" charset="0"/>
              </a:rPr>
              <a:t>Bài</a:t>
            </a:r>
            <a:r>
              <a:rPr lang="en-US" sz="3400" b="1" dirty="0">
                <a:solidFill>
                  <a:srgbClr val="FF0000"/>
                </a:solidFill>
                <a:latin typeface="Times New Roman" panose="02020603050405020304" pitchFamily="18" charset="0"/>
                <a:cs typeface="Times New Roman" panose="02020603050405020304" pitchFamily="18" charset="0"/>
              </a:rPr>
              <a:t> 73. Thu </a:t>
            </a:r>
            <a:r>
              <a:rPr lang="en-US" sz="3400" b="1" dirty="0" err="1">
                <a:solidFill>
                  <a:srgbClr val="FF0000"/>
                </a:solidFill>
                <a:latin typeface="Times New Roman" panose="02020603050405020304" pitchFamily="18" charset="0"/>
                <a:cs typeface="Times New Roman" panose="02020603050405020304" pitchFamily="18" charset="0"/>
              </a:rPr>
              <a:t>thập</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phân</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loại</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ghi</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chép</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số</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liệu</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Bảng</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số</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liệu</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Tiết</a:t>
            </a:r>
            <a:r>
              <a:rPr lang="en-US" sz="3400" b="1" dirty="0">
                <a:solidFill>
                  <a:srgbClr val="FF0000"/>
                </a:solidFill>
                <a:latin typeface="Times New Roman" panose="02020603050405020304" pitchFamily="18" charset="0"/>
                <a:cs typeface="Times New Roman" panose="02020603050405020304" pitchFamily="18" charset="0"/>
              </a:rPr>
              <a:t> 3) </a:t>
            </a:r>
          </a:p>
        </p:txBody>
      </p:sp>
      <p:sp>
        <p:nvSpPr>
          <p:cNvPr id="18" name="TextBox 17"/>
          <p:cNvSpPr txBox="1"/>
          <p:nvPr/>
        </p:nvSpPr>
        <p:spPr>
          <a:xfrm>
            <a:off x="0" y="4214810"/>
            <a:ext cx="10924401" cy="615553"/>
          </a:xfrm>
          <a:prstGeom prst="rect">
            <a:avLst/>
          </a:prstGeom>
          <a:noFill/>
        </p:spPr>
        <p:txBody>
          <a:bodyPr wrap="square" rtlCol="0">
            <a:spAutoFit/>
          </a:bodyPr>
          <a:lstStyle/>
          <a:p>
            <a:r>
              <a:rPr lang="en-US" sz="3400" b="1" dirty="0">
                <a:solidFill>
                  <a:srgbClr val="FF0000"/>
                </a:solidFill>
                <a:latin typeface="Times New Roman" panose="02020603050405020304" pitchFamily="18" charset="0"/>
                <a:cs typeface="Times New Roman" panose="02020603050405020304" pitchFamily="18" charset="0"/>
              </a:rPr>
              <a:t>a. </a:t>
            </a:r>
            <a:r>
              <a:rPr lang="en-US" sz="3400" b="1" dirty="0" err="1">
                <a:solidFill>
                  <a:srgbClr val="FF0000"/>
                </a:solidFill>
                <a:latin typeface="Times New Roman" panose="02020603050405020304" pitchFamily="18" charset="0"/>
                <a:cs typeface="Times New Roman" panose="02020603050405020304" pitchFamily="18" charset="0"/>
              </a:rPr>
              <a:t>Trong</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tuần</a:t>
            </a:r>
            <a:r>
              <a:rPr lang="en-US" sz="3400" b="1" dirty="0">
                <a:solidFill>
                  <a:srgbClr val="FF0000"/>
                </a:solidFill>
                <a:latin typeface="Times New Roman" panose="02020603050405020304" pitchFamily="18" charset="0"/>
                <a:cs typeface="Times New Roman" panose="02020603050405020304" pitchFamily="18" charset="0"/>
              </a:rPr>
              <a:t> qua, </a:t>
            </a:r>
            <a:r>
              <a:rPr lang="en-US" sz="3400" b="1" dirty="0" err="1">
                <a:solidFill>
                  <a:srgbClr val="FF0000"/>
                </a:solidFill>
                <a:latin typeface="Times New Roman" panose="02020603050405020304" pitchFamily="18" charset="0"/>
                <a:cs typeface="Times New Roman" panose="02020603050405020304" pitchFamily="18" charset="0"/>
              </a:rPr>
              <a:t>mỗi</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bạn</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dành</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số</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giờ</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để</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đọc</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sách</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là</a:t>
            </a:r>
            <a:r>
              <a:rPr lang="en-US" sz="3400" b="1" dirty="0">
                <a:solidFill>
                  <a:srgbClr val="FF0000"/>
                </a:solidFill>
                <a:latin typeface="Times New Roman" panose="02020603050405020304" pitchFamily="18" charset="0"/>
                <a:cs typeface="Times New Roman" panose="02020603050405020304" pitchFamily="18" charset="0"/>
              </a:rPr>
              <a:t>:</a:t>
            </a:r>
          </a:p>
        </p:txBody>
      </p:sp>
      <p:sp>
        <p:nvSpPr>
          <p:cNvPr id="20" name="TextBox 19"/>
          <p:cNvSpPr txBox="1"/>
          <p:nvPr/>
        </p:nvSpPr>
        <p:spPr>
          <a:xfrm>
            <a:off x="0" y="4786314"/>
            <a:ext cx="16276638" cy="2745239"/>
          </a:xfrm>
          <a:prstGeom prst="rect">
            <a:avLst/>
          </a:prstGeom>
          <a:noFill/>
        </p:spPr>
        <p:txBody>
          <a:bodyPr wrap="square" rtlCol="0">
            <a:spAutoFit/>
          </a:bodyPr>
          <a:lstStyle/>
          <a:p>
            <a:pPr>
              <a:lnSpc>
                <a:spcPct val="130000"/>
              </a:lnSpc>
            </a:pP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Bạn</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Việt</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dành</a:t>
            </a:r>
            <a:r>
              <a:rPr lang="en-US" sz="3400" b="1" dirty="0">
                <a:solidFill>
                  <a:srgbClr val="0000FF"/>
                </a:solidFill>
                <a:latin typeface="Times New Roman" panose="02020603050405020304" pitchFamily="18" charset="0"/>
                <a:cs typeface="Times New Roman" panose="02020603050405020304" pitchFamily="18" charset="0"/>
              </a:rPr>
              <a:t> 7 </a:t>
            </a:r>
            <a:r>
              <a:rPr lang="en-US" sz="3400" b="1" dirty="0" err="1">
                <a:solidFill>
                  <a:srgbClr val="0000FF"/>
                </a:solidFill>
                <a:latin typeface="Times New Roman" panose="02020603050405020304" pitchFamily="18" charset="0"/>
                <a:cs typeface="Times New Roman" panose="02020603050405020304" pitchFamily="18" charset="0"/>
              </a:rPr>
              <a:t>giờ</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để</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đọc</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sách</a:t>
            </a:r>
            <a:r>
              <a:rPr lang="en-US" sz="3400" b="1" dirty="0">
                <a:solidFill>
                  <a:srgbClr val="0000FF"/>
                </a:solidFill>
                <a:latin typeface="Times New Roman" panose="02020603050405020304" pitchFamily="18" charset="0"/>
                <a:cs typeface="Times New Roman" panose="02020603050405020304" pitchFamily="18" charset="0"/>
              </a:rPr>
              <a:t>.</a:t>
            </a:r>
          </a:p>
          <a:p>
            <a:pPr>
              <a:lnSpc>
                <a:spcPct val="130000"/>
              </a:lnSpc>
            </a:pP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Bạn</a:t>
            </a:r>
            <a:r>
              <a:rPr lang="en-US" sz="3400" b="1" dirty="0">
                <a:solidFill>
                  <a:srgbClr val="0000FF"/>
                </a:solidFill>
                <a:latin typeface="Times New Roman" panose="02020603050405020304" pitchFamily="18" charset="0"/>
                <a:cs typeface="Times New Roman" panose="02020603050405020304" pitchFamily="18" charset="0"/>
              </a:rPr>
              <a:t> Mai </a:t>
            </a:r>
            <a:r>
              <a:rPr lang="en-US" sz="3400" b="1" dirty="0" err="1">
                <a:solidFill>
                  <a:srgbClr val="0000FF"/>
                </a:solidFill>
                <a:latin typeface="Times New Roman" panose="02020603050405020304" pitchFamily="18" charset="0"/>
                <a:cs typeface="Times New Roman" panose="02020603050405020304" pitchFamily="18" charset="0"/>
              </a:rPr>
              <a:t>dành</a:t>
            </a:r>
            <a:r>
              <a:rPr lang="en-US" sz="3400" b="1" dirty="0">
                <a:solidFill>
                  <a:srgbClr val="0000FF"/>
                </a:solidFill>
                <a:latin typeface="Times New Roman" panose="02020603050405020304" pitchFamily="18" charset="0"/>
                <a:cs typeface="Times New Roman" panose="02020603050405020304" pitchFamily="18" charset="0"/>
              </a:rPr>
              <a:t> 9 </a:t>
            </a:r>
            <a:r>
              <a:rPr lang="en-US" sz="3400" b="1" dirty="0" err="1">
                <a:solidFill>
                  <a:srgbClr val="0000FF"/>
                </a:solidFill>
                <a:latin typeface="Times New Roman" panose="02020603050405020304" pitchFamily="18" charset="0"/>
                <a:cs typeface="Times New Roman" panose="02020603050405020304" pitchFamily="18" charset="0"/>
              </a:rPr>
              <a:t>giờ</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để</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đọc</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sách</a:t>
            </a:r>
            <a:r>
              <a:rPr lang="en-US" sz="3400" b="1" dirty="0">
                <a:solidFill>
                  <a:srgbClr val="0000FF"/>
                </a:solidFill>
                <a:latin typeface="Times New Roman" panose="02020603050405020304" pitchFamily="18" charset="0"/>
                <a:cs typeface="Times New Roman" panose="02020603050405020304" pitchFamily="18" charset="0"/>
              </a:rPr>
              <a:t>.</a:t>
            </a:r>
          </a:p>
          <a:p>
            <a:pPr>
              <a:lnSpc>
                <a:spcPct val="130000"/>
              </a:lnSpc>
            </a:pP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Bạn</a:t>
            </a:r>
            <a:r>
              <a:rPr lang="en-US" sz="3400" b="1" dirty="0">
                <a:solidFill>
                  <a:srgbClr val="0000FF"/>
                </a:solidFill>
                <a:latin typeface="Times New Roman" panose="02020603050405020304" pitchFamily="18" charset="0"/>
                <a:cs typeface="Times New Roman" panose="02020603050405020304" pitchFamily="18" charset="0"/>
              </a:rPr>
              <a:t> Nam </a:t>
            </a:r>
            <a:r>
              <a:rPr lang="en-US" sz="3400" b="1" dirty="0" err="1">
                <a:solidFill>
                  <a:srgbClr val="0000FF"/>
                </a:solidFill>
                <a:latin typeface="Times New Roman" panose="02020603050405020304" pitchFamily="18" charset="0"/>
                <a:cs typeface="Times New Roman" panose="02020603050405020304" pitchFamily="18" charset="0"/>
              </a:rPr>
              <a:t>dành</a:t>
            </a:r>
            <a:r>
              <a:rPr lang="en-US" sz="3400" b="1" dirty="0">
                <a:solidFill>
                  <a:srgbClr val="0000FF"/>
                </a:solidFill>
                <a:latin typeface="Times New Roman" panose="02020603050405020304" pitchFamily="18" charset="0"/>
                <a:cs typeface="Times New Roman" panose="02020603050405020304" pitchFamily="18" charset="0"/>
              </a:rPr>
              <a:t> 10 </a:t>
            </a:r>
            <a:r>
              <a:rPr lang="en-US" sz="3400" b="1" dirty="0" err="1">
                <a:solidFill>
                  <a:srgbClr val="0000FF"/>
                </a:solidFill>
                <a:latin typeface="Times New Roman" panose="02020603050405020304" pitchFamily="18" charset="0"/>
                <a:cs typeface="Times New Roman" panose="02020603050405020304" pitchFamily="18" charset="0"/>
              </a:rPr>
              <a:t>giờ</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để</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đọc</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sách</a:t>
            </a:r>
            <a:r>
              <a:rPr lang="en-US" sz="3400" b="1" dirty="0">
                <a:solidFill>
                  <a:srgbClr val="0000FF"/>
                </a:solidFill>
                <a:latin typeface="Times New Roman" panose="02020603050405020304" pitchFamily="18" charset="0"/>
                <a:cs typeface="Times New Roman" panose="02020603050405020304" pitchFamily="18" charset="0"/>
              </a:rPr>
              <a:t>.</a:t>
            </a:r>
          </a:p>
          <a:p>
            <a:pPr>
              <a:lnSpc>
                <a:spcPct val="130000"/>
              </a:lnSpc>
            </a:pP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Bạn</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Rô-bốt</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dành</a:t>
            </a:r>
            <a:r>
              <a:rPr lang="en-US" sz="3400" b="1" dirty="0">
                <a:solidFill>
                  <a:srgbClr val="0000FF"/>
                </a:solidFill>
                <a:latin typeface="Times New Roman" panose="02020603050405020304" pitchFamily="18" charset="0"/>
                <a:cs typeface="Times New Roman" panose="02020603050405020304" pitchFamily="18" charset="0"/>
              </a:rPr>
              <a:t> 8 </a:t>
            </a:r>
            <a:r>
              <a:rPr lang="en-US" sz="3400" b="1" dirty="0" err="1">
                <a:solidFill>
                  <a:srgbClr val="0000FF"/>
                </a:solidFill>
                <a:latin typeface="Times New Roman" panose="02020603050405020304" pitchFamily="18" charset="0"/>
                <a:cs typeface="Times New Roman" panose="02020603050405020304" pitchFamily="18" charset="0"/>
              </a:rPr>
              <a:t>giờ</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để</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đọc</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sách</a:t>
            </a:r>
            <a:r>
              <a:rPr lang="en-US" sz="34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45963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18"/>
                                        </p:tgtEl>
                                        <p:attrNameLst>
                                          <p:attrName>style.visibility</p:attrName>
                                        </p:attrNameLst>
                                      </p:cBhvr>
                                      <p:to>
                                        <p:strVal val="visible"/>
                                      </p:to>
                                    </p:set>
                                    <p:anim calcmode="discrete" valueType="clr">
                                      <p:cBhvr override="childStyle">
                                        <p:cTn id="20"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8"/>
                                        </p:tgtEl>
                                        <p:attrNameLst>
                                          <p:attrName>fillcolor</p:attrName>
                                        </p:attrNameLst>
                                      </p:cBhvr>
                                      <p:tavLst>
                                        <p:tav tm="0">
                                          <p:val>
                                            <p:clrVal>
                                              <a:schemeClr val="accent2"/>
                                            </p:clrVal>
                                          </p:val>
                                        </p:tav>
                                        <p:tav tm="50000">
                                          <p:val>
                                            <p:clrVal>
                                              <a:schemeClr val="hlink"/>
                                            </p:clrVal>
                                          </p:val>
                                        </p:tav>
                                      </p:tavLst>
                                    </p:anim>
                                    <p:set>
                                      <p:cBhvr>
                                        <p:cTn id="22" dur="80"/>
                                        <p:tgtEl>
                                          <p:spTgt spid="18"/>
                                        </p:tgtEl>
                                        <p:attrNameLst>
                                          <p:attrName>fill.type</p:attrName>
                                        </p:attrNameLst>
                                      </p:cBhvr>
                                      <p:to>
                                        <p:strVal val="solid"/>
                                      </p:to>
                                    </p:set>
                                  </p:childTnLst>
                                </p:cTn>
                              </p:par>
                              <p:par>
                                <p:cTn id="23" presetID="27" presetClass="entr" presetSubtype="0" fill="hold" grpId="0" nodeType="withEffect">
                                  <p:stCondLst>
                                    <p:cond delay="0"/>
                                  </p:stCondLst>
                                  <p:iterate type="lt">
                                    <p:tmPct val="50000"/>
                                  </p:iterate>
                                  <p:childTnLst>
                                    <p:set>
                                      <p:cBhvr>
                                        <p:cTn id="24" dur="1" fill="hold">
                                          <p:stCondLst>
                                            <p:cond delay="0"/>
                                          </p:stCondLst>
                                        </p:cTn>
                                        <p:tgtEl>
                                          <p:spTgt spid="4"/>
                                        </p:tgtEl>
                                        <p:attrNameLst>
                                          <p:attrName>style.visibility</p:attrName>
                                        </p:attrNameLst>
                                      </p:cBhvr>
                                      <p:to>
                                        <p:strVal val="visible"/>
                                      </p:to>
                                    </p:set>
                                    <p:anim calcmode="discrete" valueType="clr">
                                      <p:cBhvr override="childStyle">
                                        <p:cTn id="25"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4"/>
                                        </p:tgtEl>
                                        <p:attrNameLst>
                                          <p:attrName>fillcolor</p:attrName>
                                        </p:attrNameLst>
                                      </p:cBhvr>
                                      <p:tavLst>
                                        <p:tav tm="0">
                                          <p:val>
                                            <p:clrVal>
                                              <a:schemeClr val="accent2"/>
                                            </p:clrVal>
                                          </p:val>
                                        </p:tav>
                                        <p:tav tm="50000">
                                          <p:val>
                                            <p:clrVal>
                                              <a:schemeClr val="hlink"/>
                                            </p:clrVal>
                                          </p:val>
                                        </p:tav>
                                      </p:tavLst>
                                    </p:anim>
                                    <p:set>
                                      <p:cBhvr>
                                        <p:cTn id="27" dur="80"/>
                                        <p:tgtEl>
                                          <p:spTgt spid="4"/>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nodeType="clickEffect">
                                  <p:stCondLst>
                                    <p:cond delay="0"/>
                                  </p:stCondLst>
                                  <p:iterate type="lt">
                                    <p:tmPct val="50000"/>
                                  </p:iterate>
                                  <p:childTnLst>
                                    <p:set>
                                      <p:cBhvr>
                                        <p:cTn id="31" dur="1" fill="hold">
                                          <p:stCondLst>
                                            <p:cond delay="0"/>
                                          </p:stCondLst>
                                        </p:cTn>
                                        <p:tgtEl>
                                          <p:spTgt spid="20">
                                            <p:txEl>
                                              <p:pRg st="0" end="0"/>
                                            </p:txEl>
                                          </p:spTgt>
                                        </p:tgtEl>
                                        <p:attrNameLst>
                                          <p:attrName>style.visibility</p:attrName>
                                        </p:attrNameLst>
                                      </p:cBhvr>
                                      <p:to>
                                        <p:strVal val="visible"/>
                                      </p:to>
                                    </p:set>
                                    <p:anim calcmode="discrete" valueType="clr">
                                      <p:cBhvr override="childStyle">
                                        <p:cTn id="32" dur="80"/>
                                        <p:tgtEl>
                                          <p:spTgt spid="2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20">
                                            <p:txEl>
                                              <p:pRg st="0" end="0"/>
                                            </p:txEl>
                                          </p:spTgt>
                                        </p:tgtEl>
                                        <p:attrNameLst>
                                          <p:attrName>fillcolor</p:attrName>
                                        </p:attrNameLst>
                                      </p:cBhvr>
                                      <p:tavLst>
                                        <p:tav tm="0">
                                          <p:val>
                                            <p:clrVal>
                                              <a:schemeClr val="accent2"/>
                                            </p:clrVal>
                                          </p:val>
                                        </p:tav>
                                        <p:tav tm="50000">
                                          <p:val>
                                            <p:clrVal>
                                              <a:schemeClr val="hlink"/>
                                            </p:clrVal>
                                          </p:val>
                                        </p:tav>
                                      </p:tavLst>
                                    </p:anim>
                                    <p:set>
                                      <p:cBhvr>
                                        <p:cTn id="34" dur="80"/>
                                        <p:tgtEl>
                                          <p:spTgt spid="20">
                                            <p:txEl>
                                              <p:pRg st="0" end="0"/>
                                            </p:txEl>
                                          </p:spTgt>
                                        </p:tgtEl>
                                        <p:attrNameLst>
                                          <p:attrName>fill.type</p:attrName>
                                        </p:attrNameLst>
                                      </p:cBhvr>
                                      <p:to>
                                        <p:strVal val="solid"/>
                                      </p:to>
                                    </p:set>
                                  </p:childTnLst>
                                </p:cTn>
                              </p:par>
                              <p:par>
                                <p:cTn id="35" presetID="27" presetClass="entr" presetSubtype="0" fill="hold" nodeType="withEffect">
                                  <p:stCondLst>
                                    <p:cond delay="0"/>
                                  </p:stCondLst>
                                  <p:iterate type="lt">
                                    <p:tmPct val="50000"/>
                                  </p:iterate>
                                  <p:childTnLst>
                                    <p:set>
                                      <p:cBhvr>
                                        <p:cTn id="36" dur="1" fill="hold">
                                          <p:stCondLst>
                                            <p:cond delay="0"/>
                                          </p:stCondLst>
                                        </p:cTn>
                                        <p:tgtEl>
                                          <p:spTgt spid="20">
                                            <p:txEl>
                                              <p:pRg st="1" end="1"/>
                                            </p:txEl>
                                          </p:spTgt>
                                        </p:tgtEl>
                                        <p:attrNameLst>
                                          <p:attrName>style.visibility</p:attrName>
                                        </p:attrNameLst>
                                      </p:cBhvr>
                                      <p:to>
                                        <p:strVal val="visible"/>
                                      </p:to>
                                    </p:set>
                                    <p:anim calcmode="discrete" valueType="clr">
                                      <p:cBhvr override="childStyle">
                                        <p:cTn id="37" dur="80"/>
                                        <p:tgtEl>
                                          <p:spTgt spid="2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20">
                                            <p:txEl>
                                              <p:pRg st="1" end="1"/>
                                            </p:txEl>
                                          </p:spTgt>
                                        </p:tgtEl>
                                        <p:attrNameLst>
                                          <p:attrName>fillcolor</p:attrName>
                                        </p:attrNameLst>
                                      </p:cBhvr>
                                      <p:tavLst>
                                        <p:tav tm="0">
                                          <p:val>
                                            <p:clrVal>
                                              <a:schemeClr val="accent2"/>
                                            </p:clrVal>
                                          </p:val>
                                        </p:tav>
                                        <p:tav tm="50000">
                                          <p:val>
                                            <p:clrVal>
                                              <a:schemeClr val="hlink"/>
                                            </p:clrVal>
                                          </p:val>
                                        </p:tav>
                                      </p:tavLst>
                                    </p:anim>
                                    <p:set>
                                      <p:cBhvr>
                                        <p:cTn id="39" dur="80"/>
                                        <p:tgtEl>
                                          <p:spTgt spid="20">
                                            <p:txEl>
                                              <p:pRg st="1" end="1"/>
                                            </p:txEl>
                                          </p:spTgt>
                                        </p:tgtEl>
                                        <p:attrNameLst>
                                          <p:attrName>fill.type</p:attrName>
                                        </p:attrNameLst>
                                      </p:cBhvr>
                                      <p:to>
                                        <p:strVal val="solid"/>
                                      </p:to>
                                    </p:set>
                                  </p:childTnLst>
                                </p:cTn>
                              </p:par>
                              <p:par>
                                <p:cTn id="40" presetID="27" presetClass="entr" presetSubtype="0" fill="hold" nodeType="withEffect">
                                  <p:stCondLst>
                                    <p:cond delay="0"/>
                                  </p:stCondLst>
                                  <p:iterate type="lt">
                                    <p:tmPct val="50000"/>
                                  </p:iterate>
                                  <p:childTnLst>
                                    <p:set>
                                      <p:cBhvr>
                                        <p:cTn id="41" dur="1" fill="hold">
                                          <p:stCondLst>
                                            <p:cond delay="0"/>
                                          </p:stCondLst>
                                        </p:cTn>
                                        <p:tgtEl>
                                          <p:spTgt spid="20">
                                            <p:txEl>
                                              <p:pRg st="2" end="2"/>
                                            </p:txEl>
                                          </p:spTgt>
                                        </p:tgtEl>
                                        <p:attrNameLst>
                                          <p:attrName>style.visibility</p:attrName>
                                        </p:attrNameLst>
                                      </p:cBhvr>
                                      <p:to>
                                        <p:strVal val="visible"/>
                                      </p:to>
                                    </p:set>
                                    <p:anim calcmode="discrete" valueType="clr">
                                      <p:cBhvr override="childStyle">
                                        <p:cTn id="42" dur="80"/>
                                        <p:tgtEl>
                                          <p:spTgt spid="20">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20">
                                            <p:txEl>
                                              <p:pRg st="2" end="2"/>
                                            </p:txEl>
                                          </p:spTgt>
                                        </p:tgtEl>
                                        <p:attrNameLst>
                                          <p:attrName>fillcolor</p:attrName>
                                        </p:attrNameLst>
                                      </p:cBhvr>
                                      <p:tavLst>
                                        <p:tav tm="0">
                                          <p:val>
                                            <p:clrVal>
                                              <a:schemeClr val="accent2"/>
                                            </p:clrVal>
                                          </p:val>
                                        </p:tav>
                                        <p:tav tm="50000">
                                          <p:val>
                                            <p:clrVal>
                                              <a:schemeClr val="hlink"/>
                                            </p:clrVal>
                                          </p:val>
                                        </p:tav>
                                      </p:tavLst>
                                    </p:anim>
                                    <p:set>
                                      <p:cBhvr>
                                        <p:cTn id="44" dur="80"/>
                                        <p:tgtEl>
                                          <p:spTgt spid="20">
                                            <p:txEl>
                                              <p:pRg st="2" end="2"/>
                                            </p:txEl>
                                          </p:spTgt>
                                        </p:tgtEl>
                                        <p:attrNameLst>
                                          <p:attrName>fill.type</p:attrName>
                                        </p:attrNameLst>
                                      </p:cBhvr>
                                      <p:to>
                                        <p:strVal val="solid"/>
                                      </p:to>
                                    </p:set>
                                  </p:childTnLst>
                                </p:cTn>
                              </p:par>
                              <p:par>
                                <p:cTn id="45" presetID="27" presetClass="entr" presetSubtype="0" fill="hold" nodeType="withEffect">
                                  <p:stCondLst>
                                    <p:cond delay="0"/>
                                  </p:stCondLst>
                                  <p:iterate type="lt">
                                    <p:tmPct val="50000"/>
                                  </p:iterate>
                                  <p:childTnLst>
                                    <p:set>
                                      <p:cBhvr>
                                        <p:cTn id="46" dur="1" fill="hold">
                                          <p:stCondLst>
                                            <p:cond delay="0"/>
                                          </p:stCondLst>
                                        </p:cTn>
                                        <p:tgtEl>
                                          <p:spTgt spid="20">
                                            <p:txEl>
                                              <p:pRg st="3" end="3"/>
                                            </p:txEl>
                                          </p:spTgt>
                                        </p:tgtEl>
                                        <p:attrNameLst>
                                          <p:attrName>style.visibility</p:attrName>
                                        </p:attrNameLst>
                                      </p:cBhvr>
                                      <p:to>
                                        <p:strVal val="visible"/>
                                      </p:to>
                                    </p:set>
                                    <p:anim calcmode="discrete" valueType="clr">
                                      <p:cBhvr override="childStyle">
                                        <p:cTn id="47" dur="80"/>
                                        <p:tgtEl>
                                          <p:spTgt spid="20">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20">
                                            <p:txEl>
                                              <p:pRg st="3" end="3"/>
                                            </p:txEl>
                                          </p:spTgt>
                                        </p:tgtEl>
                                        <p:attrNameLst>
                                          <p:attrName>fillcolor</p:attrName>
                                        </p:attrNameLst>
                                      </p:cBhvr>
                                      <p:tavLst>
                                        <p:tav tm="0">
                                          <p:val>
                                            <p:clrVal>
                                              <a:schemeClr val="accent2"/>
                                            </p:clrVal>
                                          </p:val>
                                        </p:tav>
                                        <p:tav tm="50000">
                                          <p:val>
                                            <p:clrVal>
                                              <a:schemeClr val="hlink"/>
                                            </p:clrVal>
                                          </p:val>
                                        </p:tav>
                                      </p:tavLst>
                                    </p:anim>
                                    <p:set>
                                      <p:cBhvr>
                                        <p:cTn id="49" dur="80"/>
                                        <p:tgtEl>
                                          <p:spTgt spid="20">
                                            <p:txEl>
                                              <p:pRg st="3" end="3"/>
                                            </p:txEl>
                                          </p:spTgt>
                                        </p:tgtEl>
                                        <p:attrNameLst>
                                          <p:attrName>fill.type</p:attrName>
                                        </p:attrNameLst>
                                      </p:cBhvr>
                                      <p:to>
                                        <p:strVal val="solid"/>
                                      </p:to>
                                    </p:set>
                                  </p:childTnLst>
                                </p:cTn>
                              </p:par>
                            </p:childTnLst>
                          </p:cTn>
                        </p:par>
                      </p:childTnLst>
                    </p:cTn>
                  </p:par>
                  <p:par>
                    <p:cTn id="50" fill="hold">
                      <p:stCondLst>
                        <p:cond delay="indefinite"/>
                      </p:stCondLst>
                      <p:childTnLst>
                        <p:par>
                          <p:cTn id="51" fill="hold">
                            <p:stCondLst>
                              <p:cond delay="0"/>
                            </p:stCondLst>
                            <p:childTnLst>
                              <p:par>
                                <p:cTn id="52" presetID="27" presetClass="entr" presetSubtype="0" fill="hold" grpId="0" nodeType="clickEffect">
                                  <p:stCondLst>
                                    <p:cond delay="0"/>
                                  </p:stCondLst>
                                  <p:iterate type="lt">
                                    <p:tmPct val="50000"/>
                                  </p:iterate>
                                  <p:childTnLst>
                                    <p:set>
                                      <p:cBhvr>
                                        <p:cTn id="53" dur="1" fill="hold">
                                          <p:stCondLst>
                                            <p:cond delay="0"/>
                                          </p:stCondLst>
                                        </p:cTn>
                                        <p:tgtEl>
                                          <p:spTgt spid="3"/>
                                        </p:tgtEl>
                                        <p:attrNameLst>
                                          <p:attrName>style.visibility</p:attrName>
                                        </p:attrNameLst>
                                      </p:cBhvr>
                                      <p:to>
                                        <p:strVal val="visible"/>
                                      </p:to>
                                    </p:set>
                                    <p:anim calcmode="discrete" valueType="clr">
                                      <p:cBhvr override="childStyle">
                                        <p:cTn id="54"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3"/>
                                        </p:tgtEl>
                                        <p:attrNameLst>
                                          <p:attrName>fillcolor</p:attrName>
                                        </p:attrNameLst>
                                      </p:cBhvr>
                                      <p:tavLst>
                                        <p:tav tm="0">
                                          <p:val>
                                            <p:clrVal>
                                              <a:schemeClr val="accent2"/>
                                            </p:clrVal>
                                          </p:val>
                                        </p:tav>
                                        <p:tav tm="50000">
                                          <p:val>
                                            <p:clrVal>
                                              <a:schemeClr val="hlink"/>
                                            </p:clrVal>
                                          </p:val>
                                        </p:tav>
                                      </p:tavLst>
                                    </p:anim>
                                    <p:set>
                                      <p:cBhvr>
                                        <p:cTn id="56"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4"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276" y="571472"/>
            <a:ext cx="16235362" cy="626156"/>
          </a:xfrm>
          <a:prstGeom prst="rect">
            <a:avLst/>
          </a:prstGeom>
          <a:noFill/>
        </p:spPr>
        <p:txBody>
          <a:bodyPr lIns="101941" tIns="50970" rIns="101941" bIns="50970">
            <a:spAutoFit/>
          </a:bodyPr>
          <a:lstStyle/>
          <a:p>
            <a:pPr algn="ctr">
              <a:defRPr/>
            </a:pPr>
            <a:r>
              <a:rPr lang="en-US" sz="3400" b="1" dirty="0" err="1">
                <a:solidFill>
                  <a:srgbClr val="0000FF"/>
                </a:solidFill>
                <a:latin typeface="Times New Roman" pitchFamily="18" charset="0"/>
                <a:cs typeface="Times New Roman" pitchFamily="18" charset="0"/>
              </a:rPr>
              <a:t>Toán</a:t>
            </a:r>
            <a:endParaRPr lang="vi-VN" sz="3400" b="1" dirty="0">
              <a:solidFill>
                <a:srgbClr val="0000FF"/>
              </a:solidFill>
              <a:latin typeface="Times New Roman" pitchFamily="18" charset="0"/>
              <a:cs typeface="Times New Roman" pitchFamily="18" charset="0"/>
            </a:endParaRPr>
          </a:p>
        </p:txBody>
      </p:sp>
      <p:sp>
        <p:nvSpPr>
          <p:cNvPr id="5" name="Rectangle 4"/>
          <p:cNvSpPr/>
          <p:nvPr/>
        </p:nvSpPr>
        <p:spPr>
          <a:xfrm>
            <a:off x="11114" y="-51910"/>
            <a:ext cx="16244887" cy="650097"/>
          </a:xfrm>
          <a:prstGeom prst="rect">
            <a:avLst/>
          </a:prstGeom>
        </p:spPr>
        <p:txBody>
          <a:bodyPr lIns="95171" tIns="47585" rIns="95171" bIns="47585">
            <a:spAutoFit/>
          </a:bodyPr>
          <a:lstStyle/>
          <a:p>
            <a:pPr algn="ctr">
              <a:defRPr/>
            </a:pPr>
            <a:r>
              <a:rPr lang="vi-VN" sz="3600" b="1" dirty="0">
                <a:solidFill>
                  <a:srgbClr val="0000FF"/>
                </a:solidFill>
                <a:latin typeface="Times New Roman" panose="02020603050405020304" pitchFamily="18" charset="0"/>
                <a:cs typeface="Times New Roman" panose="02020603050405020304" pitchFamily="18" charset="0"/>
              </a:rPr>
              <a:t>Thứ </a:t>
            </a:r>
            <a:r>
              <a:rPr lang="en-US" sz="3600" b="1" dirty="0" err="1">
                <a:solidFill>
                  <a:srgbClr val="0000FF"/>
                </a:solidFill>
                <a:latin typeface="Times New Roman" panose="02020603050405020304" pitchFamily="18" charset="0"/>
                <a:cs typeface="Times New Roman" panose="02020603050405020304" pitchFamily="18" charset="0"/>
              </a:rPr>
              <a:t>ba</a:t>
            </a:r>
            <a:r>
              <a:rPr lang="en-US" sz="3600" b="1" dirty="0">
                <a:solidFill>
                  <a:srgbClr val="0000FF"/>
                </a:solidFill>
                <a:latin typeface="Times New Roman" panose="02020603050405020304" pitchFamily="18" charset="0"/>
                <a:cs typeface="Times New Roman" panose="02020603050405020304" pitchFamily="18" charset="0"/>
              </a:rPr>
              <a:t> </a:t>
            </a:r>
            <a:r>
              <a:rPr lang="vi-VN" sz="3600" b="1" dirty="0">
                <a:solidFill>
                  <a:srgbClr val="0000FF"/>
                </a:solidFill>
                <a:latin typeface="Times New Roman" panose="02020603050405020304" pitchFamily="18" charset="0"/>
                <a:cs typeface="Times New Roman" panose="02020603050405020304" pitchFamily="18" charset="0"/>
              </a:rPr>
              <a:t>ngày </a:t>
            </a:r>
            <a:r>
              <a:rPr lang="en-US" sz="3600" b="1" dirty="0">
                <a:solidFill>
                  <a:srgbClr val="0000FF"/>
                </a:solidFill>
                <a:latin typeface="Times New Roman" panose="02020603050405020304" pitchFamily="18" charset="0"/>
                <a:cs typeface="Times New Roman" panose="02020603050405020304" pitchFamily="18" charset="0"/>
              </a:rPr>
              <a:t>29</a:t>
            </a:r>
            <a:r>
              <a:rPr lang="vi-VN" sz="3600" b="1" dirty="0">
                <a:solidFill>
                  <a:srgbClr val="0000FF"/>
                </a:solidFill>
                <a:latin typeface="Times New Roman" panose="02020603050405020304" pitchFamily="18" charset="0"/>
                <a:cs typeface="Times New Roman" panose="02020603050405020304" pitchFamily="18" charset="0"/>
              </a:rPr>
              <a:t> tháng </a:t>
            </a:r>
            <a:r>
              <a:rPr lang="en-US" sz="3600" b="1" dirty="0">
                <a:solidFill>
                  <a:srgbClr val="0000FF"/>
                </a:solidFill>
                <a:latin typeface="Times New Roman" panose="02020603050405020304" pitchFamily="18" charset="0"/>
                <a:cs typeface="Times New Roman" panose="02020603050405020304" pitchFamily="18" charset="0"/>
              </a:rPr>
              <a:t>4</a:t>
            </a:r>
            <a:r>
              <a:rPr lang="vi-VN" sz="3600" b="1" dirty="0">
                <a:solidFill>
                  <a:srgbClr val="0000FF"/>
                </a:solidFill>
                <a:latin typeface="Times New Roman" panose="02020603050405020304" pitchFamily="18" charset="0"/>
                <a:cs typeface="Times New Roman" panose="02020603050405020304" pitchFamily="18" charset="0"/>
              </a:rPr>
              <a:t> năm 202</a:t>
            </a:r>
            <a:r>
              <a:rPr lang="en-US" sz="3600" b="1" dirty="0">
                <a:solidFill>
                  <a:srgbClr val="0000FF"/>
                </a:solidFill>
                <a:latin typeface="Times New Roman" panose="02020603050405020304" pitchFamily="18" charset="0"/>
                <a:cs typeface="Times New Roman" panose="02020603050405020304" pitchFamily="18" charset="0"/>
              </a:rPr>
              <a:t>5</a:t>
            </a:r>
            <a:endParaRPr lang="vi-VN" sz="3600" b="1" dirty="0">
              <a:solidFill>
                <a:srgbClr val="0000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1214414"/>
            <a:ext cx="16276638" cy="615553"/>
          </a:xfrm>
          <a:prstGeom prst="rect">
            <a:avLst/>
          </a:prstGeom>
          <a:noFill/>
        </p:spPr>
        <p:txBody>
          <a:bodyPr wrap="square" rtlCol="0">
            <a:spAutoFit/>
          </a:bodyPr>
          <a:lstStyle/>
          <a:p>
            <a:pPr algn="ctr"/>
            <a:r>
              <a:rPr lang="en-US" sz="3400" b="1" dirty="0" err="1">
                <a:solidFill>
                  <a:srgbClr val="FF0000"/>
                </a:solidFill>
                <a:latin typeface="Times New Roman" panose="02020603050405020304" pitchFamily="18" charset="0"/>
                <a:cs typeface="Times New Roman" panose="02020603050405020304" pitchFamily="18" charset="0"/>
              </a:rPr>
              <a:t>Bài</a:t>
            </a:r>
            <a:r>
              <a:rPr lang="en-US" sz="3400" b="1" dirty="0">
                <a:solidFill>
                  <a:srgbClr val="FF0000"/>
                </a:solidFill>
                <a:latin typeface="Times New Roman" panose="02020603050405020304" pitchFamily="18" charset="0"/>
                <a:cs typeface="Times New Roman" panose="02020603050405020304" pitchFamily="18" charset="0"/>
              </a:rPr>
              <a:t> 73. Thu </a:t>
            </a:r>
            <a:r>
              <a:rPr lang="en-US" sz="3400" b="1" dirty="0" err="1">
                <a:solidFill>
                  <a:srgbClr val="FF0000"/>
                </a:solidFill>
                <a:latin typeface="Times New Roman" panose="02020603050405020304" pitchFamily="18" charset="0"/>
                <a:cs typeface="Times New Roman" panose="02020603050405020304" pitchFamily="18" charset="0"/>
              </a:rPr>
              <a:t>thập</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phân</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loại</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ghi</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chép</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số</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liệu</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Bảng</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số</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liệu</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Tiết</a:t>
            </a:r>
            <a:r>
              <a:rPr lang="en-US" sz="3400" b="1" dirty="0">
                <a:solidFill>
                  <a:srgbClr val="FF0000"/>
                </a:solidFill>
                <a:latin typeface="Times New Roman" panose="02020603050405020304" pitchFamily="18" charset="0"/>
                <a:cs typeface="Times New Roman" panose="02020603050405020304" pitchFamily="18" charset="0"/>
              </a:rPr>
              <a:t> 3) </a:t>
            </a:r>
          </a:p>
        </p:txBody>
      </p:sp>
      <p:sp>
        <p:nvSpPr>
          <p:cNvPr id="7" name="Rectangle 6">
            <a:extLst>
              <a:ext uri="{FF2B5EF4-FFF2-40B4-BE49-F238E27FC236}">
                <a16:creationId xmlns:a16="http://schemas.microsoft.com/office/drawing/2014/main" id="{1903AD54-8BB0-47ED-BCE0-0E65D06B172C}"/>
              </a:ext>
            </a:extLst>
          </p:cNvPr>
          <p:cNvSpPr/>
          <p:nvPr/>
        </p:nvSpPr>
        <p:spPr>
          <a:xfrm>
            <a:off x="11113" y="1829967"/>
            <a:ext cx="16244887" cy="1661993"/>
          </a:xfrm>
          <a:prstGeom prst="rect">
            <a:avLst/>
          </a:prstGeom>
        </p:spPr>
        <p:txBody>
          <a:bodyPr wrap="square">
            <a:spAutoFit/>
          </a:bodyPr>
          <a:lstStyle/>
          <a:p>
            <a:pPr algn="just"/>
            <a:r>
              <a:rPr lang="en-US" sz="3400" b="1" dirty="0">
                <a:solidFill>
                  <a:srgbClr val="0000FF"/>
                </a:solidFill>
                <a:latin typeface="Times New Roman" panose="02020603050405020304" pitchFamily="18" charset="0"/>
                <a:cs typeface="Times New Roman" panose="02020603050405020304" pitchFamily="18" charset="0"/>
              </a:rPr>
              <a:t>2. </a:t>
            </a:r>
            <a:r>
              <a:rPr lang="en-US" sz="3400" b="1" dirty="0" err="1">
                <a:solidFill>
                  <a:srgbClr val="0000FF"/>
                </a:solidFill>
                <a:latin typeface="Times New Roman" panose="02020603050405020304" pitchFamily="18" charset="0"/>
                <a:cs typeface="Times New Roman" panose="02020603050405020304" pitchFamily="18" charset="0"/>
              </a:rPr>
              <a:t>Rô-bốt</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vừa</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ghé</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thăm</a:t>
            </a:r>
            <a:r>
              <a:rPr lang="en-US" sz="3400" b="1" dirty="0">
                <a:solidFill>
                  <a:srgbClr val="0000FF"/>
                </a:solidFill>
                <a:latin typeface="Times New Roman" panose="02020603050405020304" pitchFamily="18" charset="0"/>
                <a:cs typeface="Times New Roman" panose="02020603050405020304" pitchFamily="18" charset="0"/>
              </a:rPr>
              <a:t> Sa-Pa </a:t>
            </a:r>
            <a:r>
              <a:rPr lang="en-US" sz="3400" b="1" dirty="0" err="1">
                <a:solidFill>
                  <a:srgbClr val="0000FF"/>
                </a:solidFill>
                <a:latin typeface="Times New Roman" panose="02020603050405020304" pitchFamily="18" charset="0"/>
                <a:cs typeface="Times New Roman" panose="02020603050405020304" pitchFamily="18" charset="0"/>
              </a:rPr>
              <a:t>trong</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một</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chuyến</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đi</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dài</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ba</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ngày</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Nhiệt</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độ</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không</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khí</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thấp</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nhất</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và</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cao</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nhất</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trong</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ba</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ngày</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tại</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đó</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được</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Rô-bốt</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ghi</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chép</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lại</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như</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sau</a:t>
            </a:r>
            <a:r>
              <a:rPr lang="en-US" sz="3400" b="1" dirty="0">
                <a:solidFill>
                  <a:srgbClr val="0000FF"/>
                </a:solidFill>
                <a:latin typeface="Times New Roman" panose="02020603050405020304" pitchFamily="18" charset="0"/>
                <a:cs typeface="Times New Roman" panose="02020603050405020304" pitchFamily="18" charset="0"/>
              </a:rPr>
              <a:t>:</a:t>
            </a:r>
          </a:p>
          <a:p>
            <a:pPr algn="just"/>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Ngày</a:t>
            </a:r>
            <a:r>
              <a:rPr lang="en-US" sz="3400" b="1" dirty="0">
                <a:solidFill>
                  <a:srgbClr val="0000FF"/>
                </a:solidFill>
                <a:latin typeface="Times New Roman" panose="02020603050405020304" pitchFamily="18" charset="0"/>
                <a:cs typeface="Times New Roman" panose="02020603050405020304" pitchFamily="18" charset="0"/>
              </a:rPr>
              <a:t> 1: 10 </a:t>
            </a:r>
            <a:r>
              <a:rPr lang="en-US" sz="3400" b="1" baseline="30000" dirty="0" err="1">
                <a:solidFill>
                  <a:srgbClr val="0000FF"/>
                </a:solidFill>
                <a:latin typeface="Times New Roman" panose="02020603050405020304" pitchFamily="18" charset="0"/>
                <a:cs typeface="Times New Roman" panose="02020603050405020304" pitchFamily="18" charset="0"/>
              </a:rPr>
              <a:t>o</a:t>
            </a:r>
            <a:r>
              <a:rPr lang="en-US" sz="3400" b="1" dirty="0" err="1">
                <a:solidFill>
                  <a:srgbClr val="0000FF"/>
                </a:solidFill>
                <a:latin typeface="Times New Roman" panose="02020603050405020304" pitchFamily="18" charset="0"/>
                <a:cs typeface="Times New Roman" panose="02020603050405020304" pitchFamily="18" charset="0"/>
              </a:rPr>
              <a:t>C</a:t>
            </a:r>
            <a:r>
              <a:rPr lang="en-US" sz="3400" b="1" dirty="0">
                <a:solidFill>
                  <a:srgbClr val="0000FF"/>
                </a:solidFill>
                <a:latin typeface="Times New Roman" panose="02020603050405020304" pitchFamily="18" charset="0"/>
                <a:cs typeface="Times New Roman" panose="02020603050405020304" pitchFamily="18" charset="0"/>
              </a:rPr>
              <a:t> – 17 </a:t>
            </a:r>
            <a:r>
              <a:rPr lang="en-US" sz="3400" b="1" baseline="30000" dirty="0" err="1">
                <a:solidFill>
                  <a:srgbClr val="0000FF"/>
                </a:solidFill>
                <a:latin typeface="Times New Roman" panose="02020603050405020304" pitchFamily="18" charset="0"/>
                <a:cs typeface="Times New Roman" panose="02020603050405020304" pitchFamily="18" charset="0"/>
              </a:rPr>
              <a:t>o</a:t>
            </a:r>
            <a:r>
              <a:rPr lang="en-US" sz="3400" b="1" dirty="0" err="1">
                <a:solidFill>
                  <a:srgbClr val="0000FF"/>
                </a:solidFill>
                <a:latin typeface="Times New Roman" panose="02020603050405020304" pitchFamily="18" charset="0"/>
                <a:cs typeface="Times New Roman" panose="02020603050405020304" pitchFamily="18" charset="0"/>
              </a:rPr>
              <a:t>C.</a:t>
            </a:r>
            <a:r>
              <a:rPr lang="en-US" sz="3400" b="1" dirty="0">
                <a:solidFill>
                  <a:srgbClr val="0000FF"/>
                </a:solidFill>
                <a:latin typeface="Times New Roman" panose="02020603050405020304" pitchFamily="18" charset="0"/>
                <a:cs typeface="Times New Roman" panose="02020603050405020304" pitchFamily="18" charset="0"/>
              </a:rPr>
              <a:t>            - </a:t>
            </a:r>
            <a:r>
              <a:rPr lang="en-US" sz="3400" b="1" dirty="0" err="1">
                <a:solidFill>
                  <a:srgbClr val="0000FF"/>
                </a:solidFill>
                <a:latin typeface="Times New Roman" panose="02020603050405020304" pitchFamily="18" charset="0"/>
                <a:cs typeface="Times New Roman" panose="02020603050405020304" pitchFamily="18" charset="0"/>
              </a:rPr>
              <a:t>Ngày</a:t>
            </a:r>
            <a:r>
              <a:rPr lang="en-US" sz="3400" b="1" dirty="0">
                <a:solidFill>
                  <a:srgbClr val="0000FF"/>
                </a:solidFill>
                <a:latin typeface="Times New Roman" panose="02020603050405020304" pitchFamily="18" charset="0"/>
                <a:cs typeface="Times New Roman" panose="02020603050405020304" pitchFamily="18" charset="0"/>
              </a:rPr>
              <a:t> 2: 11 </a:t>
            </a:r>
            <a:r>
              <a:rPr lang="en-US" sz="3400" b="1" baseline="30000" dirty="0" err="1">
                <a:solidFill>
                  <a:srgbClr val="0000FF"/>
                </a:solidFill>
                <a:latin typeface="Times New Roman" panose="02020603050405020304" pitchFamily="18" charset="0"/>
                <a:cs typeface="Times New Roman" panose="02020603050405020304" pitchFamily="18" charset="0"/>
              </a:rPr>
              <a:t>o</a:t>
            </a:r>
            <a:r>
              <a:rPr lang="en-US" sz="3400" b="1" dirty="0" err="1">
                <a:solidFill>
                  <a:srgbClr val="0000FF"/>
                </a:solidFill>
                <a:latin typeface="Times New Roman" panose="02020603050405020304" pitchFamily="18" charset="0"/>
                <a:cs typeface="Times New Roman" panose="02020603050405020304" pitchFamily="18" charset="0"/>
              </a:rPr>
              <a:t>C</a:t>
            </a:r>
            <a:r>
              <a:rPr lang="en-US" sz="3400" b="1" dirty="0">
                <a:solidFill>
                  <a:srgbClr val="0000FF"/>
                </a:solidFill>
                <a:latin typeface="Times New Roman" panose="02020603050405020304" pitchFamily="18" charset="0"/>
                <a:cs typeface="Times New Roman" panose="02020603050405020304" pitchFamily="18" charset="0"/>
              </a:rPr>
              <a:t> – 19 </a:t>
            </a:r>
            <a:r>
              <a:rPr lang="en-US" sz="3400" b="1" baseline="30000" dirty="0" err="1">
                <a:solidFill>
                  <a:srgbClr val="0000FF"/>
                </a:solidFill>
                <a:latin typeface="Times New Roman" panose="02020603050405020304" pitchFamily="18" charset="0"/>
                <a:cs typeface="Times New Roman" panose="02020603050405020304" pitchFamily="18" charset="0"/>
              </a:rPr>
              <a:t>o</a:t>
            </a:r>
            <a:r>
              <a:rPr lang="en-US" sz="3400" b="1" dirty="0" err="1">
                <a:solidFill>
                  <a:srgbClr val="0000FF"/>
                </a:solidFill>
                <a:latin typeface="Times New Roman" panose="02020603050405020304" pitchFamily="18" charset="0"/>
                <a:cs typeface="Times New Roman" panose="02020603050405020304" pitchFamily="18" charset="0"/>
              </a:rPr>
              <a:t>C.</a:t>
            </a:r>
            <a:r>
              <a:rPr lang="en-US" sz="3400" b="1" dirty="0">
                <a:solidFill>
                  <a:srgbClr val="0000FF"/>
                </a:solidFill>
                <a:latin typeface="Times New Roman" panose="02020603050405020304" pitchFamily="18" charset="0"/>
                <a:cs typeface="Times New Roman" panose="02020603050405020304" pitchFamily="18" charset="0"/>
              </a:rPr>
              <a:t>              - </a:t>
            </a:r>
            <a:r>
              <a:rPr lang="en-US" sz="3400" b="1" dirty="0" err="1">
                <a:solidFill>
                  <a:srgbClr val="0000FF"/>
                </a:solidFill>
                <a:latin typeface="Times New Roman" panose="02020603050405020304" pitchFamily="18" charset="0"/>
                <a:cs typeface="Times New Roman" panose="02020603050405020304" pitchFamily="18" charset="0"/>
              </a:rPr>
              <a:t>Ngày</a:t>
            </a:r>
            <a:r>
              <a:rPr lang="en-US" sz="3400" b="1" dirty="0">
                <a:solidFill>
                  <a:srgbClr val="0000FF"/>
                </a:solidFill>
                <a:latin typeface="Times New Roman" panose="02020603050405020304" pitchFamily="18" charset="0"/>
                <a:cs typeface="Times New Roman" panose="02020603050405020304" pitchFamily="18" charset="0"/>
              </a:rPr>
              <a:t> 3: 7 </a:t>
            </a:r>
            <a:r>
              <a:rPr lang="en-US" sz="3400" b="1" baseline="30000" dirty="0" err="1">
                <a:solidFill>
                  <a:srgbClr val="0000FF"/>
                </a:solidFill>
                <a:latin typeface="Times New Roman" panose="02020603050405020304" pitchFamily="18" charset="0"/>
                <a:cs typeface="Times New Roman" panose="02020603050405020304" pitchFamily="18" charset="0"/>
              </a:rPr>
              <a:t>o</a:t>
            </a:r>
            <a:r>
              <a:rPr lang="en-US" sz="3400" b="1" dirty="0" err="1">
                <a:solidFill>
                  <a:srgbClr val="0000FF"/>
                </a:solidFill>
                <a:latin typeface="Times New Roman" panose="02020603050405020304" pitchFamily="18" charset="0"/>
                <a:cs typeface="Times New Roman" panose="02020603050405020304" pitchFamily="18" charset="0"/>
              </a:rPr>
              <a:t>C</a:t>
            </a:r>
            <a:r>
              <a:rPr lang="en-US" sz="3400" b="1" dirty="0">
                <a:solidFill>
                  <a:srgbClr val="0000FF"/>
                </a:solidFill>
                <a:latin typeface="Times New Roman" panose="02020603050405020304" pitchFamily="18" charset="0"/>
                <a:cs typeface="Times New Roman" panose="02020603050405020304" pitchFamily="18" charset="0"/>
              </a:rPr>
              <a:t> – 12 </a:t>
            </a:r>
            <a:r>
              <a:rPr lang="en-US" sz="3400" b="1" baseline="30000" dirty="0" err="1">
                <a:solidFill>
                  <a:srgbClr val="0000FF"/>
                </a:solidFill>
                <a:latin typeface="Times New Roman" panose="02020603050405020304" pitchFamily="18" charset="0"/>
                <a:cs typeface="Times New Roman" panose="02020603050405020304" pitchFamily="18" charset="0"/>
              </a:rPr>
              <a:t>o</a:t>
            </a:r>
            <a:r>
              <a:rPr lang="en-US" sz="3400" b="1" dirty="0" err="1">
                <a:solidFill>
                  <a:srgbClr val="0000FF"/>
                </a:solidFill>
                <a:latin typeface="Times New Roman" panose="02020603050405020304" pitchFamily="18" charset="0"/>
                <a:cs typeface="Times New Roman" panose="02020603050405020304" pitchFamily="18" charset="0"/>
              </a:rPr>
              <a:t>C.</a:t>
            </a:r>
            <a:endParaRPr lang="en-US" sz="3400" b="1" dirty="0">
              <a:solidFill>
                <a:srgbClr val="0000FF"/>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15D5428C-4CE1-48E2-A806-71036D1549F9}"/>
              </a:ext>
            </a:extLst>
          </p:cNvPr>
          <p:cNvPicPr>
            <a:picLocks noChangeAspect="1"/>
          </p:cNvPicPr>
          <p:nvPr/>
        </p:nvPicPr>
        <p:blipFill>
          <a:blip r:embed="rId2"/>
          <a:stretch>
            <a:fillRect/>
          </a:stretch>
        </p:blipFill>
        <p:spPr>
          <a:xfrm>
            <a:off x="11810727" y="4067944"/>
            <a:ext cx="4465910" cy="5076057"/>
          </a:xfrm>
          <a:prstGeom prst="rect">
            <a:avLst/>
          </a:prstGeom>
        </p:spPr>
      </p:pic>
      <p:sp>
        <p:nvSpPr>
          <p:cNvPr id="2" name="TextBox 1"/>
          <p:cNvSpPr txBox="1"/>
          <p:nvPr/>
        </p:nvSpPr>
        <p:spPr>
          <a:xfrm>
            <a:off x="41276" y="3491960"/>
            <a:ext cx="12129491" cy="615553"/>
          </a:xfrm>
          <a:prstGeom prst="rect">
            <a:avLst/>
          </a:prstGeom>
          <a:noFill/>
        </p:spPr>
        <p:txBody>
          <a:bodyPr wrap="square" rtlCol="0">
            <a:spAutoFit/>
          </a:bodyPr>
          <a:lstStyle/>
          <a:p>
            <a:r>
              <a:rPr lang="en-US" sz="3400" b="1" dirty="0">
                <a:solidFill>
                  <a:srgbClr val="008000"/>
                </a:solidFill>
                <a:latin typeface="Times New Roman" panose="02020603050405020304" pitchFamily="18" charset="0"/>
                <a:cs typeface="Times New Roman" panose="02020603050405020304" pitchFamily="18" charset="0"/>
              </a:rPr>
              <a:t>a. </a:t>
            </a:r>
            <a:r>
              <a:rPr lang="en-US" sz="3400" b="1" dirty="0" err="1">
                <a:solidFill>
                  <a:srgbClr val="008000"/>
                </a:solidFill>
                <a:latin typeface="Times New Roman" panose="02020603050405020304" pitchFamily="18" charset="0"/>
                <a:cs typeface="Times New Roman" panose="02020603050405020304" pitchFamily="18" charset="0"/>
              </a:rPr>
              <a:t>Dựa</a:t>
            </a:r>
            <a:r>
              <a:rPr lang="en-US" sz="3400" b="1" dirty="0">
                <a:solidFill>
                  <a:srgbClr val="008000"/>
                </a:solidFill>
                <a:latin typeface="Times New Roman" panose="02020603050405020304" pitchFamily="18" charset="0"/>
                <a:cs typeface="Times New Roman" panose="02020603050405020304" pitchFamily="18" charset="0"/>
              </a:rPr>
              <a:t> </a:t>
            </a:r>
            <a:r>
              <a:rPr lang="en-US" sz="3400" b="1" dirty="0" err="1">
                <a:solidFill>
                  <a:srgbClr val="008000"/>
                </a:solidFill>
                <a:latin typeface="Times New Roman" panose="02020603050405020304" pitchFamily="18" charset="0"/>
                <a:cs typeface="Times New Roman" panose="02020603050405020304" pitchFamily="18" charset="0"/>
              </a:rPr>
              <a:t>vào</a:t>
            </a:r>
            <a:r>
              <a:rPr lang="en-US" sz="3400" b="1" dirty="0">
                <a:solidFill>
                  <a:srgbClr val="008000"/>
                </a:solidFill>
                <a:latin typeface="Times New Roman" panose="02020603050405020304" pitchFamily="18" charset="0"/>
                <a:cs typeface="Times New Roman" panose="02020603050405020304" pitchFamily="18" charset="0"/>
              </a:rPr>
              <a:t> </a:t>
            </a:r>
            <a:r>
              <a:rPr lang="en-US" sz="3400" b="1" dirty="0" err="1">
                <a:solidFill>
                  <a:srgbClr val="008000"/>
                </a:solidFill>
                <a:latin typeface="Times New Roman" panose="02020603050405020304" pitchFamily="18" charset="0"/>
                <a:cs typeface="Times New Roman" panose="02020603050405020304" pitchFamily="18" charset="0"/>
              </a:rPr>
              <a:t>thông</a:t>
            </a:r>
            <a:r>
              <a:rPr lang="en-US" sz="3400" b="1" dirty="0">
                <a:solidFill>
                  <a:srgbClr val="008000"/>
                </a:solidFill>
                <a:latin typeface="Times New Roman" panose="02020603050405020304" pitchFamily="18" charset="0"/>
                <a:cs typeface="Times New Roman" panose="02020603050405020304" pitchFamily="18" charset="0"/>
              </a:rPr>
              <a:t> tin ở </a:t>
            </a:r>
            <a:r>
              <a:rPr lang="en-US" sz="3400" b="1" dirty="0" err="1">
                <a:solidFill>
                  <a:srgbClr val="008000"/>
                </a:solidFill>
                <a:latin typeface="Times New Roman" panose="02020603050405020304" pitchFamily="18" charset="0"/>
                <a:cs typeface="Times New Roman" panose="02020603050405020304" pitchFamily="18" charset="0"/>
              </a:rPr>
              <a:t>trên</a:t>
            </a:r>
            <a:r>
              <a:rPr lang="en-US" sz="3400" b="1" dirty="0">
                <a:solidFill>
                  <a:srgbClr val="008000"/>
                </a:solidFill>
                <a:latin typeface="Times New Roman" panose="02020603050405020304" pitchFamily="18" charset="0"/>
                <a:cs typeface="Times New Roman" panose="02020603050405020304" pitchFamily="18" charset="0"/>
              </a:rPr>
              <a:t>, </a:t>
            </a:r>
            <a:r>
              <a:rPr lang="en-US" sz="3400" b="1" dirty="0" err="1">
                <a:solidFill>
                  <a:srgbClr val="008000"/>
                </a:solidFill>
                <a:latin typeface="Times New Roman" panose="02020603050405020304" pitchFamily="18" charset="0"/>
                <a:cs typeface="Times New Roman" panose="02020603050405020304" pitchFamily="18" charset="0"/>
              </a:rPr>
              <a:t>hãy</a:t>
            </a:r>
            <a:r>
              <a:rPr lang="en-US" sz="3400" b="1" dirty="0">
                <a:solidFill>
                  <a:srgbClr val="008000"/>
                </a:solidFill>
                <a:latin typeface="Times New Roman" panose="02020603050405020304" pitchFamily="18" charset="0"/>
                <a:cs typeface="Times New Roman" panose="02020603050405020304" pitchFamily="18" charset="0"/>
              </a:rPr>
              <a:t> </a:t>
            </a:r>
            <a:r>
              <a:rPr lang="en-US" sz="3400" b="1" dirty="0" err="1">
                <a:solidFill>
                  <a:srgbClr val="008000"/>
                </a:solidFill>
                <a:latin typeface="Times New Roman" panose="02020603050405020304" pitchFamily="18" charset="0"/>
                <a:cs typeface="Times New Roman" panose="02020603050405020304" pitchFamily="18" charset="0"/>
              </a:rPr>
              <a:t>hoàn</a:t>
            </a:r>
            <a:r>
              <a:rPr lang="en-US" sz="3400" b="1" dirty="0">
                <a:solidFill>
                  <a:srgbClr val="008000"/>
                </a:solidFill>
                <a:latin typeface="Times New Roman" panose="02020603050405020304" pitchFamily="18" charset="0"/>
                <a:cs typeface="Times New Roman" panose="02020603050405020304" pitchFamily="18" charset="0"/>
              </a:rPr>
              <a:t> </a:t>
            </a:r>
            <a:r>
              <a:rPr lang="en-US" sz="3400" b="1" dirty="0" err="1">
                <a:solidFill>
                  <a:srgbClr val="008000"/>
                </a:solidFill>
                <a:latin typeface="Times New Roman" panose="02020603050405020304" pitchFamily="18" charset="0"/>
                <a:cs typeface="Times New Roman" panose="02020603050405020304" pitchFamily="18" charset="0"/>
              </a:rPr>
              <a:t>thành</a:t>
            </a:r>
            <a:r>
              <a:rPr lang="en-US" sz="3400" b="1" dirty="0">
                <a:solidFill>
                  <a:srgbClr val="008000"/>
                </a:solidFill>
                <a:latin typeface="Times New Roman" panose="02020603050405020304" pitchFamily="18" charset="0"/>
                <a:cs typeface="Times New Roman" panose="02020603050405020304" pitchFamily="18" charset="0"/>
              </a:rPr>
              <a:t> </a:t>
            </a:r>
            <a:r>
              <a:rPr lang="en-US" sz="3400" b="1" dirty="0" err="1">
                <a:solidFill>
                  <a:srgbClr val="008000"/>
                </a:solidFill>
                <a:latin typeface="Times New Roman" panose="02020603050405020304" pitchFamily="18" charset="0"/>
                <a:cs typeface="Times New Roman" panose="02020603050405020304" pitchFamily="18" charset="0"/>
              </a:rPr>
              <a:t>bảng</a:t>
            </a:r>
            <a:r>
              <a:rPr lang="en-US" sz="3400" b="1" dirty="0">
                <a:solidFill>
                  <a:srgbClr val="008000"/>
                </a:solidFill>
                <a:latin typeface="Times New Roman" panose="02020603050405020304" pitchFamily="18" charset="0"/>
                <a:cs typeface="Times New Roman" panose="02020603050405020304" pitchFamily="18" charset="0"/>
              </a:rPr>
              <a:t> </a:t>
            </a:r>
            <a:r>
              <a:rPr lang="en-US" sz="3400" b="1" dirty="0" err="1">
                <a:solidFill>
                  <a:srgbClr val="008000"/>
                </a:solidFill>
                <a:latin typeface="Times New Roman" panose="02020603050405020304" pitchFamily="18" charset="0"/>
                <a:cs typeface="Times New Roman" panose="02020603050405020304" pitchFamily="18" charset="0"/>
              </a:rPr>
              <a:t>số</a:t>
            </a:r>
            <a:r>
              <a:rPr lang="en-US" sz="3400" b="1" dirty="0">
                <a:solidFill>
                  <a:srgbClr val="008000"/>
                </a:solidFill>
                <a:latin typeface="Times New Roman" panose="02020603050405020304" pitchFamily="18" charset="0"/>
                <a:cs typeface="Times New Roman" panose="02020603050405020304" pitchFamily="18" charset="0"/>
              </a:rPr>
              <a:t> </a:t>
            </a:r>
            <a:r>
              <a:rPr lang="en-US" sz="3400" b="1" dirty="0" err="1">
                <a:solidFill>
                  <a:srgbClr val="008000"/>
                </a:solidFill>
                <a:latin typeface="Times New Roman" panose="02020603050405020304" pitchFamily="18" charset="0"/>
                <a:cs typeface="Times New Roman" panose="02020603050405020304" pitchFamily="18" charset="0"/>
              </a:rPr>
              <a:t>liệu</a:t>
            </a:r>
            <a:r>
              <a:rPr lang="en-US" sz="3400" b="1" dirty="0">
                <a:solidFill>
                  <a:srgbClr val="008000"/>
                </a:solidFill>
                <a:latin typeface="Times New Roman" panose="02020603050405020304" pitchFamily="18" charset="0"/>
                <a:cs typeface="Times New Roman" panose="02020603050405020304" pitchFamily="18" charset="0"/>
              </a:rPr>
              <a:t> </a:t>
            </a:r>
            <a:r>
              <a:rPr lang="en-US" sz="3400" b="1" dirty="0" err="1">
                <a:solidFill>
                  <a:srgbClr val="008000"/>
                </a:solidFill>
                <a:latin typeface="Times New Roman" panose="02020603050405020304" pitchFamily="18" charset="0"/>
                <a:cs typeface="Times New Roman" panose="02020603050405020304" pitchFamily="18" charset="0"/>
              </a:rPr>
              <a:t>sau</a:t>
            </a:r>
            <a:r>
              <a:rPr lang="en-US" sz="3400" b="1" dirty="0">
                <a:solidFill>
                  <a:srgbClr val="008000"/>
                </a:solidFill>
                <a:latin typeface="Times New Roman" panose="02020603050405020304" pitchFamily="18" charset="0"/>
                <a:cs typeface="Times New Roman" panose="02020603050405020304" pitchFamily="18" charset="0"/>
              </a:rPr>
              <a:t>:</a:t>
            </a:r>
          </a:p>
        </p:txBody>
      </p:sp>
      <p:pic>
        <p:nvPicPr>
          <p:cNvPr id="9" name="Picture 8">
            <a:extLst>
              <a:ext uri="{FF2B5EF4-FFF2-40B4-BE49-F238E27FC236}">
                <a16:creationId xmlns:a16="http://schemas.microsoft.com/office/drawing/2014/main" id="{C81F80ED-3DF8-44DF-92C9-0C0B3F054512}"/>
              </a:ext>
            </a:extLst>
          </p:cNvPr>
          <p:cNvPicPr>
            <a:picLocks noChangeAspect="1"/>
          </p:cNvPicPr>
          <p:nvPr/>
        </p:nvPicPr>
        <p:blipFill>
          <a:blip r:embed="rId3"/>
          <a:stretch>
            <a:fillRect/>
          </a:stretch>
        </p:blipFill>
        <p:spPr>
          <a:xfrm>
            <a:off x="-12005" y="4272516"/>
            <a:ext cx="10041259" cy="3053011"/>
          </a:xfrm>
          <a:prstGeom prst="rect">
            <a:avLst/>
          </a:prstGeom>
        </p:spPr>
      </p:pic>
      <p:sp>
        <p:nvSpPr>
          <p:cNvPr id="10" name="Rectangle 9">
            <a:extLst>
              <a:ext uri="{FF2B5EF4-FFF2-40B4-BE49-F238E27FC236}">
                <a16:creationId xmlns:a16="http://schemas.microsoft.com/office/drawing/2014/main" id="{2B8BCC93-A2D0-4953-9002-ED4DC5210D3E}"/>
              </a:ext>
            </a:extLst>
          </p:cNvPr>
          <p:cNvSpPr/>
          <p:nvPr/>
        </p:nvSpPr>
        <p:spPr>
          <a:xfrm>
            <a:off x="5708774" y="6565383"/>
            <a:ext cx="1339021" cy="646331"/>
          </a:xfrm>
          <a:prstGeom prst="rect">
            <a:avLst/>
          </a:prstGeom>
          <a:solidFill>
            <a:schemeClr val="bg1"/>
          </a:solidFill>
        </p:spPr>
        <p:txBody>
          <a:bodyPr wrap="none">
            <a:spAutoFit/>
          </a:bodyPr>
          <a:lstStyle/>
          <a:p>
            <a:r>
              <a:rPr lang="en-US" sz="3600" b="1" dirty="0">
                <a:latin typeface="Times New Roman" panose="02020603050405020304" pitchFamily="18" charset="0"/>
                <a:cs typeface="Times New Roman" panose="02020603050405020304" pitchFamily="18" charset="0"/>
              </a:rPr>
              <a:t>11 </a:t>
            </a:r>
            <a:r>
              <a:rPr lang="en-US" sz="3600" b="1" baseline="30000" dirty="0" err="1">
                <a:latin typeface="Times New Roman" panose="02020603050405020304" pitchFamily="18" charset="0"/>
                <a:cs typeface="Times New Roman" panose="02020603050405020304" pitchFamily="18" charset="0"/>
              </a:rPr>
              <a:t>o</a:t>
            </a:r>
            <a:r>
              <a:rPr lang="en-US" sz="3600" b="1" dirty="0" err="1">
                <a:latin typeface="Times New Roman" panose="02020603050405020304" pitchFamily="18" charset="0"/>
                <a:cs typeface="Times New Roman" panose="02020603050405020304" pitchFamily="18" charset="0"/>
              </a:rPr>
              <a:t>C</a:t>
            </a:r>
            <a:r>
              <a:rPr lang="en-US" sz="3600" b="1" dirty="0">
                <a:latin typeface="Times New Roman" panose="02020603050405020304" pitchFamily="18" charset="0"/>
                <a:cs typeface="Times New Roman" panose="02020603050405020304" pitchFamily="18" charset="0"/>
              </a:rPr>
              <a:t> </a:t>
            </a:r>
            <a:endParaRPr lang="en-US" sz="3600" dirty="0"/>
          </a:p>
        </p:txBody>
      </p:sp>
      <p:sp>
        <p:nvSpPr>
          <p:cNvPr id="11" name="Rectangle 10">
            <a:extLst>
              <a:ext uri="{FF2B5EF4-FFF2-40B4-BE49-F238E27FC236}">
                <a16:creationId xmlns:a16="http://schemas.microsoft.com/office/drawing/2014/main" id="{CBAF8DF7-F05C-4D46-B860-BCEF79FA5A3D}"/>
              </a:ext>
            </a:extLst>
          </p:cNvPr>
          <p:cNvSpPr/>
          <p:nvPr/>
        </p:nvSpPr>
        <p:spPr>
          <a:xfrm>
            <a:off x="5592595" y="5739265"/>
            <a:ext cx="1249060" cy="646331"/>
          </a:xfrm>
          <a:prstGeom prst="rect">
            <a:avLst/>
          </a:prstGeom>
          <a:solidFill>
            <a:schemeClr val="bg1"/>
          </a:solidFill>
        </p:spPr>
        <p:txBody>
          <a:bodyPr wrap="none">
            <a:spAutoFit/>
          </a:bodyPr>
          <a:lstStyle/>
          <a:p>
            <a:r>
              <a:rPr lang="en-US" sz="3600" b="1" dirty="0">
                <a:latin typeface="Times New Roman" panose="02020603050405020304" pitchFamily="18" charset="0"/>
                <a:cs typeface="Times New Roman" panose="02020603050405020304" pitchFamily="18" charset="0"/>
              </a:rPr>
              <a:t>19 </a:t>
            </a:r>
            <a:r>
              <a:rPr lang="en-US" sz="3600" b="1" baseline="30000" dirty="0" err="1">
                <a:latin typeface="Times New Roman" panose="02020603050405020304" pitchFamily="18" charset="0"/>
                <a:cs typeface="Times New Roman" panose="02020603050405020304" pitchFamily="18" charset="0"/>
              </a:rPr>
              <a:t>o</a:t>
            </a:r>
            <a:r>
              <a:rPr lang="en-US" sz="3600" b="1" dirty="0" err="1">
                <a:latin typeface="Times New Roman" panose="02020603050405020304" pitchFamily="18" charset="0"/>
                <a:cs typeface="Times New Roman" panose="02020603050405020304" pitchFamily="18" charset="0"/>
              </a:rPr>
              <a:t>C</a:t>
            </a:r>
            <a:endParaRPr lang="en-US" sz="3600" dirty="0"/>
          </a:p>
        </p:txBody>
      </p:sp>
      <p:sp>
        <p:nvSpPr>
          <p:cNvPr id="12" name="Rectangle 11">
            <a:extLst>
              <a:ext uri="{FF2B5EF4-FFF2-40B4-BE49-F238E27FC236}">
                <a16:creationId xmlns:a16="http://schemas.microsoft.com/office/drawing/2014/main" id="{52B1066E-6958-4D42-9423-AF1FEFB076D4}"/>
              </a:ext>
            </a:extLst>
          </p:cNvPr>
          <p:cNvSpPr/>
          <p:nvPr/>
        </p:nvSpPr>
        <p:spPr>
          <a:xfrm>
            <a:off x="8105676" y="5733541"/>
            <a:ext cx="1249060" cy="646331"/>
          </a:xfrm>
          <a:prstGeom prst="rect">
            <a:avLst/>
          </a:prstGeom>
          <a:solidFill>
            <a:schemeClr val="bg1"/>
          </a:solidFill>
        </p:spPr>
        <p:txBody>
          <a:bodyPr wrap="none">
            <a:spAutoFit/>
          </a:bodyPr>
          <a:lstStyle/>
          <a:p>
            <a:r>
              <a:rPr lang="en-US" sz="3600" b="1" dirty="0">
                <a:latin typeface="Times New Roman" panose="02020603050405020304" pitchFamily="18" charset="0"/>
                <a:cs typeface="Times New Roman" panose="02020603050405020304" pitchFamily="18" charset="0"/>
              </a:rPr>
              <a:t>12 </a:t>
            </a:r>
            <a:r>
              <a:rPr lang="en-US" sz="3600" b="1" baseline="30000" dirty="0" err="1">
                <a:latin typeface="Times New Roman" panose="02020603050405020304" pitchFamily="18" charset="0"/>
                <a:cs typeface="Times New Roman" panose="02020603050405020304" pitchFamily="18" charset="0"/>
              </a:rPr>
              <a:t>o</a:t>
            </a:r>
            <a:r>
              <a:rPr lang="en-US" sz="3600" b="1" dirty="0" err="1">
                <a:latin typeface="Times New Roman" panose="02020603050405020304" pitchFamily="18" charset="0"/>
                <a:cs typeface="Times New Roman" panose="02020603050405020304" pitchFamily="18" charset="0"/>
              </a:rPr>
              <a:t>C</a:t>
            </a:r>
            <a:endParaRPr lang="en-US" sz="3600" dirty="0"/>
          </a:p>
        </p:txBody>
      </p:sp>
      <p:sp>
        <p:nvSpPr>
          <p:cNvPr id="13" name="Rectangle 12">
            <a:extLst>
              <a:ext uri="{FF2B5EF4-FFF2-40B4-BE49-F238E27FC236}">
                <a16:creationId xmlns:a16="http://schemas.microsoft.com/office/drawing/2014/main" id="{7B799A50-667F-4AC6-B01D-044D869BC9C1}"/>
              </a:ext>
            </a:extLst>
          </p:cNvPr>
          <p:cNvSpPr/>
          <p:nvPr/>
        </p:nvSpPr>
        <p:spPr>
          <a:xfrm>
            <a:off x="8105676" y="6509239"/>
            <a:ext cx="1133644" cy="646331"/>
          </a:xfrm>
          <a:prstGeom prst="rect">
            <a:avLst/>
          </a:prstGeom>
          <a:solidFill>
            <a:schemeClr val="bg1"/>
          </a:solidFill>
        </p:spPr>
        <p:txBody>
          <a:bodyPr wrap="none">
            <a:spAutoFit/>
          </a:bodyPr>
          <a:lstStyle/>
          <a:p>
            <a:r>
              <a:rPr lang="en-US" sz="3600" b="1" dirty="0">
                <a:latin typeface="Times New Roman" panose="02020603050405020304" pitchFamily="18" charset="0"/>
                <a:cs typeface="Times New Roman" panose="02020603050405020304" pitchFamily="18" charset="0"/>
              </a:rPr>
              <a:t>7 </a:t>
            </a:r>
            <a:r>
              <a:rPr lang="en-US" sz="3600" b="1" baseline="30000" dirty="0" err="1">
                <a:latin typeface="Times New Roman" panose="02020603050405020304" pitchFamily="18" charset="0"/>
                <a:cs typeface="Times New Roman" panose="02020603050405020304" pitchFamily="18" charset="0"/>
              </a:rPr>
              <a:t>o</a:t>
            </a:r>
            <a:r>
              <a:rPr lang="en-US" sz="3600" b="1" dirty="0" err="1">
                <a:latin typeface="Times New Roman" panose="02020603050405020304" pitchFamily="18" charset="0"/>
                <a:cs typeface="Times New Roman" panose="02020603050405020304" pitchFamily="18" charset="0"/>
              </a:rPr>
              <a:t>C</a:t>
            </a:r>
            <a:r>
              <a:rPr lang="en-US" sz="3600" b="1" dirty="0">
                <a:latin typeface="Times New Roman" panose="02020603050405020304" pitchFamily="18" charset="0"/>
                <a:cs typeface="Times New Roman" panose="02020603050405020304" pitchFamily="18" charset="0"/>
              </a:rPr>
              <a:t> </a:t>
            </a:r>
            <a:endParaRPr lang="en-US" sz="3600" dirty="0"/>
          </a:p>
        </p:txBody>
      </p:sp>
      <p:sp>
        <p:nvSpPr>
          <p:cNvPr id="3" name="TextBox 2"/>
          <p:cNvSpPr txBox="1"/>
          <p:nvPr/>
        </p:nvSpPr>
        <p:spPr>
          <a:xfrm>
            <a:off x="41276" y="7403638"/>
            <a:ext cx="11769451" cy="1138773"/>
          </a:xfrm>
          <a:prstGeom prst="rect">
            <a:avLst/>
          </a:prstGeom>
          <a:noFill/>
        </p:spPr>
        <p:txBody>
          <a:bodyPr wrap="square" rtlCol="0">
            <a:spAutoFit/>
          </a:bodyPr>
          <a:lstStyle/>
          <a:p>
            <a:r>
              <a:rPr lang="en-US" sz="3400" b="1" dirty="0">
                <a:solidFill>
                  <a:srgbClr val="008000"/>
                </a:solidFill>
                <a:latin typeface="Times New Roman" panose="02020603050405020304" pitchFamily="18" charset="0"/>
                <a:cs typeface="Times New Roman" panose="02020603050405020304" pitchFamily="18" charset="0"/>
              </a:rPr>
              <a:t>b. </a:t>
            </a:r>
            <a:r>
              <a:rPr lang="en-US" sz="3400" b="1" dirty="0" err="1">
                <a:solidFill>
                  <a:srgbClr val="008000"/>
                </a:solidFill>
                <a:latin typeface="Times New Roman" panose="02020603050405020304" pitchFamily="18" charset="0"/>
                <a:cs typeface="Times New Roman" panose="02020603050405020304" pitchFamily="18" charset="0"/>
              </a:rPr>
              <a:t>Dựa</a:t>
            </a:r>
            <a:r>
              <a:rPr lang="en-US" sz="3400" b="1" dirty="0">
                <a:solidFill>
                  <a:srgbClr val="008000"/>
                </a:solidFill>
                <a:latin typeface="Times New Roman" panose="02020603050405020304" pitchFamily="18" charset="0"/>
                <a:cs typeface="Times New Roman" panose="02020603050405020304" pitchFamily="18" charset="0"/>
              </a:rPr>
              <a:t> </a:t>
            </a:r>
            <a:r>
              <a:rPr lang="en-US" sz="3400" b="1" dirty="0" err="1">
                <a:solidFill>
                  <a:srgbClr val="008000"/>
                </a:solidFill>
                <a:latin typeface="Times New Roman" panose="02020603050405020304" pitchFamily="18" charset="0"/>
                <a:cs typeface="Times New Roman" panose="02020603050405020304" pitchFamily="18" charset="0"/>
              </a:rPr>
              <a:t>vào</a:t>
            </a:r>
            <a:r>
              <a:rPr lang="en-US" sz="3400" b="1" dirty="0">
                <a:solidFill>
                  <a:srgbClr val="008000"/>
                </a:solidFill>
                <a:latin typeface="Times New Roman" panose="02020603050405020304" pitchFamily="18" charset="0"/>
                <a:cs typeface="Times New Roman" panose="02020603050405020304" pitchFamily="18" charset="0"/>
              </a:rPr>
              <a:t> </a:t>
            </a:r>
            <a:r>
              <a:rPr lang="en-US" sz="3400" b="1" dirty="0" err="1">
                <a:solidFill>
                  <a:srgbClr val="008000"/>
                </a:solidFill>
                <a:latin typeface="Times New Roman" panose="02020603050405020304" pitchFamily="18" charset="0"/>
                <a:cs typeface="Times New Roman" panose="02020603050405020304" pitchFamily="18" charset="0"/>
              </a:rPr>
              <a:t>bảng</a:t>
            </a:r>
            <a:r>
              <a:rPr lang="en-US" sz="3400" b="1" dirty="0">
                <a:solidFill>
                  <a:srgbClr val="008000"/>
                </a:solidFill>
                <a:latin typeface="Times New Roman" panose="02020603050405020304" pitchFamily="18" charset="0"/>
                <a:cs typeface="Times New Roman" panose="02020603050405020304" pitchFamily="18" charset="0"/>
              </a:rPr>
              <a:t> </a:t>
            </a:r>
            <a:r>
              <a:rPr lang="en-US" sz="3400" b="1" dirty="0" err="1">
                <a:solidFill>
                  <a:srgbClr val="008000"/>
                </a:solidFill>
                <a:latin typeface="Times New Roman" panose="02020603050405020304" pitchFamily="18" charset="0"/>
                <a:cs typeface="Times New Roman" panose="02020603050405020304" pitchFamily="18" charset="0"/>
              </a:rPr>
              <a:t>đã</a:t>
            </a:r>
            <a:r>
              <a:rPr lang="en-US" sz="3400" b="1" dirty="0">
                <a:solidFill>
                  <a:srgbClr val="008000"/>
                </a:solidFill>
                <a:latin typeface="Times New Roman" panose="02020603050405020304" pitchFamily="18" charset="0"/>
                <a:cs typeface="Times New Roman" panose="02020603050405020304" pitchFamily="18" charset="0"/>
              </a:rPr>
              <a:t> </a:t>
            </a:r>
            <a:r>
              <a:rPr lang="en-US" sz="3400" b="1" dirty="0" err="1">
                <a:solidFill>
                  <a:srgbClr val="008000"/>
                </a:solidFill>
                <a:latin typeface="Times New Roman" panose="02020603050405020304" pitchFamily="18" charset="0"/>
                <a:cs typeface="Times New Roman" panose="02020603050405020304" pitchFamily="18" charset="0"/>
              </a:rPr>
              <a:t>điền</a:t>
            </a:r>
            <a:r>
              <a:rPr lang="en-US" sz="3400" b="1" dirty="0">
                <a:solidFill>
                  <a:srgbClr val="008000"/>
                </a:solidFill>
                <a:latin typeface="Times New Roman" panose="02020603050405020304" pitchFamily="18" charset="0"/>
                <a:cs typeface="Times New Roman" panose="02020603050405020304" pitchFamily="18" charset="0"/>
              </a:rPr>
              <a:t> ở </a:t>
            </a:r>
            <a:r>
              <a:rPr lang="en-US" sz="3400" b="1" dirty="0" err="1">
                <a:solidFill>
                  <a:srgbClr val="008000"/>
                </a:solidFill>
                <a:latin typeface="Times New Roman" panose="02020603050405020304" pitchFamily="18" charset="0"/>
                <a:cs typeface="Times New Roman" panose="02020603050405020304" pitchFamily="18" charset="0"/>
              </a:rPr>
              <a:t>câu</a:t>
            </a:r>
            <a:r>
              <a:rPr lang="en-US" sz="3400" b="1" dirty="0">
                <a:solidFill>
                  <a:srgbClr val="008000"/>
                </a:solidFill>
                <a:latin typeface="Times New Roman" panose="02020603050405020304" pitchFamily="18" charset="0"/>
                <a:cs typeface="Times New Roman" panose="02020603050405020304" pitchFamily="18" charset="0"/>
              </a:rPr>
              <a:t> a, </a:t>
            </a:r>
            <a:r>
              <a:rPr lang="en-US" sz="3400" b="1" dirty="0" err="1">
                <a:solidFill>
                  <a:srgbClr val="008000"/>
                </a:solidFill>
                <a:latin typeface="Times New Roman" panose="02020603050405020304" pitchFamily="18" charset="0"/>
                <a:cs typeface="Times New Roman" panose="02020603050405020304" pitchFamily="18" charset="0"/>
              </a:rPr>
              <a:t>tìm</a:t>
            </a:r>
            <a:r>
              <a:rPr lang="en-US" sz="3400" b="1" dirty="0">
                <a:solidFill>
                  <a:srgbClr val="008000"/>
                </a:solidFill>
                <a:latin typeface="Times New Roman" panose="02020603050405020304" pitchFamily="18" charset="0"/>
                <a:cs typeface="Times New Roman" panose="02020603050405020304" pitchFamily="18" charset="0"/>
              </a:rPr>
              <a:t> </a:t>
            </a:r>
            <a:r>
              <a:rPr lang="en-US" sz="3400" b="1" dirty="0" err="1">
                <a:solidFill>
                  <a:srgbClr val="008000"/>
                </a:solidFill>
                <a:latin typeface="Times New Roman" panose="02020603050405020304" pitchFamily="18" charset="0"/>
                <a:cs typeface="Times New Roman" panose="02020603050405020304" pitchFamily="18" charset="0"/>
              </a:rPr>
              <a:t>ngày</a:t>
            </a:r>
            <a:r>
              <a:rPr lang="en-US" sz="3400" b="1" dirty="0">
                <a:solidFill>
                  <a:srgbClr val="008000"/>
                </a:solidFill>
                <a:latin typeface="Times New Roman" panose="02020603050405020304" pitchFamily="18" charset="0"/>
                <a:cs typeface="Times New Roman" panose="02020603050405020304" pitchFamily="18" charset="0"/>
              </a:rPr>
              <a:t> </a:t>
            </a:r>
            <a:r>
              <a:rPr lang="en-US" sz="3400" b="1" dirty="0" err="1">
                <a:solidFill>
                  <a:srgbClr val="008000"/>
                </a:solidFill>
                <a:latin typeface="Times New Roman" panose="02020603050405020304" pitchFamily="18" charset="0"/>
                <a:cs typeface="Times New Roman" panose="02020603050405020304" pitchFamily="18" charset="0"/>
              </a:rPr>
              <a:t>có</a:t>
            </a:r>
            <a:r>
              <a:rPr lang="en-US" sz="3400" b="1" dirty="0">
                <a:solidFill>
                  <a:srgbClr val="008000"/>
                </a:solidFill>
                <a:latin typeface="Times New Roman" panose="02020603050405020304" pitchFamily="18" charset="0"/>
                <a:cs typeface="Times New Roman" panose="02020603050405020304" pitchFamily="18" charset="0"/>
              </a:rPr>
              <a:t> </a:t>
            </a:r>
            <a:r>
              <a:rPr lang="en-US" sz="3400" b="1" dirty="0" err="1">
                <a:solidFill>
                  <a:srgbClr val="008000"/>
                </a:solidFill>
                <a:latin typeface="Times New Roman" panose="02020603050405020304" pitchFamily="18" charset="0"/>
                <a:cs typeface="Times New Roman" panose="02020603050405020304" pitchFamily="18" charset="0"/>
              </a:rPr>
              <a:t>nhiệt</a:t>
            </a:r>
            <a:r>
              <a:rPr lang="en-US" sz="3400" b="1" dirty="0">
                <a:solidFill>
                  <a:srgbClr val="008000"/>
                </a:solidFill>
                <a:latin typeface="Times New Roman" panose="02020603050405020304" pitchFamily="18" charset="0"/>
                <a:cs typeface="Times New Roman" panose="02020603050405020304" pitchFamily="18" charset="0"/>
              </a:rPr>
              <a:t> </a:t>
            </a:r>
            <a:r>
              <a:rPr lang="en-US" sz="3400" b="1" dirty="0" err="1">
                <a:solidFill>
                  <a:srgbClr val="008000"/>
                </a:solidFill>
                <a:latin typeface="Times New Roman" panose="02020603050405020304" pitchFamily="18" charset="0"/>
                <a:cs typeface="Times New Roman" panose="02020603050405020304" pitchFamily="18" charset="0"/>
              </a:rPr>
              <a:t>độ</a:t>
            </a:r>
            <a:r>
              <a:rPr lang="en-US" sz="3400" b="1" dirty="0">
                <a:solidFill>
                  <a:srgbClr val="008000"/>
                </a:solidFill>
                <a:latin typeface="Times New Roman" panose="02020603050405020304" pitchFamily="18" charset="0"/>
                <a:cs typeface="Times New Roman" panose="02020603050405020304" pitchFamily="18" charset="0"/>
              </a:rPr>
              <a:t> </a:t>
            </a:r>
            <a:r>
              <a:rPr lang="en-US" sz="3400" b="1" dirty="0" err="1">
                <a:solidFill>
                  <a:srgbClr val="008000"/>
                </a:solidFill>
                <a:latin typeface="Times New Roman" panose="02020603050405020304" pitchFamily="18" charset="0"/>
                <a:cs typeface="Times New Roman" panose="02020603050405020304" pitchFamily="18" charset="0"/>
              </a:rPr>
              <a:t>xuống</a:t>
            </a:r>
            <a:r>
              <a:rPr lang="en-US" sz="3400" b="1" dirty="0">
                <a:solidFill>
                  <a:srgbClr val="008000"/>
                </a:solidFill>
                <a:latin typeface="Times New Roman" panose="02020603050405020304" pitchFamily="18" charset="0"/>
                <a:cs typeface="Times New Roman" panose="02020603050405020304" pitchFamily="18" charset="0"/>
              </a:rPr>
              <a:t> </a:t>
            </a:r>
            <a:r>
              <a:rPr lang="en-US" sz="3400" b="1" dirty="0" err="1">
                <a:solidFill>
                  <a:srgbClr val="008000"/>
                </a:solidFill>
                <a:latin typeface="Times New Roman" panose="02020603050405020304" pitchFamily="18" charset="0"/>
                <a:cs typeface="Times New Roman" panose="02020603050405020304" pitchFamily="18" charset="0"/>
              </a:rPr>
              <a:t>dưới</a:t>
            </a:r>
            <a:r>
              <a:rPr lang="en-US" sz="3400" b="1" dirty="0">
                <a:solidFill>
                  <a:srgbClr val="008000"/>
                </a:solidFill>
                <a:latin typeface="Times New Roman" panose="02020603050405020304" pitchFamily="18" charset="0"/>
                <a:cs typeface="Times New Roman" panose="02020603050405020304" pitchFamily="18" charset="0"/>
              </a:rPr>
              <a:t>  10 </a:t>
            </a:r>
            <a:r>
              <a:rPr lang="en-US" sz="3400" b="1" baseline="30000" dirty="0">
                <a:solidFill>
                  <a:srgbClr val="008000"/>
                </a:solidFill>
                <a:latin typeface="Times New Roman" panose="02020603050405020304" pitchFamily="18" charset="0"/>
                <a:cs typeface="Times New Roman" panose="02020603050405020304" pitchFamily="18" charset="0"/>
              </a:rPr>
              <a:t>0</a:t>
            </a:r>
            <a:r>
              <a:rPr lang="en-US" sz="3400" b="1" dirty="0">
                <a:solidFill>
                  <a:srgbClr val="008000"/>
                </a:solidFill>
                <a:latin typeface="Times New Roman" panose="02020603050405020304" pitchFamily="18" charset="0"/>
                <a:cs typeface="Times New Roman" panose="02020603050405020304" pitchFamily="18" charset="0"/>
              </a:rPr>
              <a:t>C. </a:t>
            </a:r>
          </a:p>
        </p:txBody>
      </p:sp>
      <p:sp>
        <p:nvSpPr>
          <p:cNvPr id="14" name="TextBox 13"/>
          <p:cNvSpPr txBox="1"/>
          <p:nvPr/>
        </p:nvSpPr>
        <p:spPr>
          <a:xfrm>
            <a:off x="41276" y="8490608"/>
            <a:ext cx="10977363" cy="615553"/>
          </a:xfrm>
          <a:prstGeom prst="rect">
            <a:avLst/>
          </a:prstGeom>
          <a:noFill/>
        </p:spPr>
        <p:txBody>
          <a:bodyPr wrap="square" rtlCol="0">
            <a:spAutoFit/>
          </a:bodyPr>
          <a:lstStyle/>
          <a:p>
            <a:r>
              <a:rPr lang="en-US" sz="3400" b="1" dirty="0">
                <a:latin typeface="Times New Roman" panose="02020603050405020304" pitchFamily="18" charset="0"/>
                <a:cs typeface="Times New Roman" panose="02020603050405020304" pitchFamily="18" charset="0"/>
              </a:rPr>
              <a:t>- </a:t>
            </a:r>
            <a:r>
              <a:rPr lang="vi-VN" sz="3400" b="1" dirty="0">
                <a:solidFill>
                  <a:srgbClr val="0000FF"/>
                </a:solidFill>
                <a:latin typeface="Times New Roman" panose="02020603050405020304" pitchFamily="18" charset="0"/>
                <a:cs typeface="Times New Roman" panose="02020603050405020304" pitchFamily="18" charset="0"/>
              </a:rPr>
              <a:t>Ngày thứ 3 có nhiệt độ xuống dưới 10</a:t>
            </a:r>
            <a:r>
              <a:rPr lang="en-US" sz="3400" b="1" dirty="0">
                <a:solidFill>
                  <a:srgbClr val="0000FF"/>
                </a:solidFill>
                <a:latin typeface="Times New Roman" panose="02020603050405020304" pitchFamily="18" charset="0"/>
                <a:cs typeface="Times New Roman" panose="02020603050405020304" pitchFamily="18" charset="0"/>
              </a:rPr>
              <a:t> </a:t>
            </a:r>
            <a:r>
              <a:rPr lang="vi-VN" sz="3400" b="1" baseline="30000" dirty="0">
                <a:solidFill>
                  <a:srgbClr val="0000FF"/>
                </a:solidFill>
                <a:latin typeface="Times New Roman" panose="02020603050405020304" pitchFamily="18" charset="0"/>
                <a:cs typeface="Times New Roman" panose="02020603050405020304" pitchFamily="18" charset="0"/>
              </a:rPr>
              <a:t>o</a:t>
            </a:r>
            <a:r>
              <a:rPr lang="vi-VN" sz="3400" b="1" dirty="0">
                <a:solidFill>
                  <a:srgbClr val="0000FF"/>
                </a:solidFill>
                <a:latin typeface="Times New Roman" panose="02020603050405020304" pitchFamily="18" charset="0"/>
                <a:cs typeface="Times New Roman" panose="02020603050405020304" pitchFamily="18" charset="0"/>
              </a:rPr>
              <a:t>C</a:t>
            </a:r>
            <a:endParaRPr lang="en-US" sz="34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73C2CA0-DEE2-49B1-B0DD-28D7A6BA8908}"/>
              </a:ext>
            </a:extLst>
          </p:cNvPr>
          <p:cNvSpPr/>
          <p:nvPr/>
        </p:nvSpPr>
        <p:spPr>
          <a:xfrm>
            <a:off x="30114" y="1537451"/>
            <a:ext cx="14020800" cy="584775"/>
          </a:xfrm>
          <a:prstGeom prst="rect">
            <a:avLst/>
          </a:prstGeom>
        </p:spPr>
        <p:txBody>
          <a:bodyPr wrap="square">
            <a:spAutoFit/>
          </a:bodyPr>
          <a:lstStyle/>
          <a:p>
            <a:r>
              <a:rPr lang="en-US" sz="3200" b="1" dirty="0">
                <a:solidFill>
                  <a:srgbClr val="008000"/>
                </a:solidFill>
                <a:latin typeface="Times New Roman" panose="02020603050405020304" pitchFamily="18" charset="0"/>
                <a:cs typeface="Times New Roman" panose="02020603050405020304" pitchFamily="18" charset="0"/>
              </a:rPr>
              <a:t>3a.  </a:t>
            </a:r>
            <a:r>
              <a:rPr lang="en-US" sz="3200" b="1" dirty="0" err="1">
                <a:solidFill>
                  <a:srgbClr val="008000"/>
                </a:solidFill>
                <a:latin typeface="Times New Roman" panose="02020603050405020304" pitchFamily="18" charset="0"/>
                <a:cs typeface="Times New Roman" panose="02020603050405020304" pitchFamily="18" charset="0"/>
              </a:rPr>
              <a:t>Hoàn</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thành</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bảng</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số</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liệu</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về</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số</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học</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sinh</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khối</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lớp</a:t>
            </a:r>
            <a:r>
              <a:rPr lang="en-US" sz="3200" b="1" dirty="0">
                <a:solidFill>
                  <a:srgbClr val="008000"/>
                </a:solidFill>
                <a:latin typeface="Times New Roman" panose="02020603050405020304" pitchFamily="18" charset="0"/>
                <a:cs typeface="Times New Roman" panose="02020603050405020304" pitchFamily="18" charset="0"/>
              </a:rPr>
              <a:t> 3 </a:t>
            </a:r>
            <a:r>
              <a:rPr lang="en-US" sz="3200" b="1" dirty="0" err="1">
                <a:solidFill>
                  <a:srgbClr val="008000"/>
                </a:solidFill>
                <a:latin typeface="Times New Roman" panose="02020603050405020304" pitchFamily="18" charset="0"/>
                <a:cs typeface="Times New Roman" panose="02020603050405020304" pitchFamily="18" charset="0"/>
              </a:rPr>
              <a:t>tại</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một</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trường</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tiểu</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học</a:t>
            </a:r>
            <a:r>
              <a:rPr lang="en-US" sz="3200" b="1" dirty="0">
                <a:solidFill>
                  <a:srgbClr val="008000"/>
                </a:solidFill>
                <a:latin typeface="Times New Roman" panose="02020603050405020304" pitchFamily="18" charset="0"/>
                <a:cs typeface="Times New Roman" panose="02020603050405020304" pitchFamily="18" charset="0"/>
              </a:rPr>
              <a:t>.</a:t>
            </a:r>
          </a:p>
        </p:txBody>
      </p:sp>
      <p:pic>
        <p:nvPicPr>
          <p:cNvPr id="14" name="Picture 13">
            <a:extLst>
              <a:ext uri="{FF2B5EF4-FFF2-40B4-BE49-F238E27FC236}">
                <a16:creationId xmlns:a16="http://schemas.microsoft.com/office/drawing/2014/main" id="{973F8669-F936-4BD9-973F-9FCA6CA500D2}"/>
              </a:ext>
            </a:extLst>
          </p:cNvPr>
          <p:cNvPicPr>
            <a:picLocks noChangeAspect="1"/>
          </p:cNvPicPr>
          <p:nvPr/>
        </p:nvPicPr>
        <p:blipFill>
          <a:blip r:embed="rId2"/>
          <a:stretch>
            <a:fillRect/>
          </a:stretch>
        </p:blipFill>
        <p:spPr>
          <a:xfrm>
            <a:off x="9358140" y="2183341"/>
            <a:ext cx="6997080" cy="3684803"/>
          </a:xfrm>
          <a:prstGeom prst="rect">
            <a:avLst/>
          </a:prstGeom>
        </p:spPr>
      </p:pic>
      <p:sp>
        <p:nvSpPr>
          <p:cNvPr id="23" name="TextBox 22">
            <a:extLst>
              <a:ext uri="{FF2B5EF4-FFF2-40B4-BE49-F238E27FC236}">
                <a16:creationId xmlns:a16="http://schemas.microsoft.com/office/drawing/2014/main" id="{D638355E-1282-4665-B434-B0EF61FB012E}"/>
              </a:ext>
            </a:extLst>
          </p:cNvPr>
          <p:cNvSpPr txBox="1"/>
          <p:nvPr/>
        </p:nvSpPr>
        <p:spPr>
          <a:xfrm>
            <a:off x="12123145" y="4343336"/>
            <a:ext cx="755335" cy="707886"/>
          </a:xfrm>
          <a:prstGeom prst="rect">
            <a:avLst/>
          </a:prstGeom>
          <a:solidFill>
            <a:schemeClr val="bg1">
              <a:lumMod val="95000"/>
            </a:schemeClr>
          </a:solidFill>
        </p:spPr>
        <p:txBody>
          <a:bodyPr wrap="none" rtlCol="0">
            <a:spAutoFit/>
          </a:bodyPr>
          <a:lstStyle/>
          <a:p>
            <a:r>
              <a:rPr lang="en-US" sz="4000" b="1" dirty="0">
                <a:solidFill>
                  <a:srgbClr val="FF0000"/>
                </a:solidFill>
                <a:latin typeface="Arial" panose="020B0604020202020204" pitchFamily="34" charset="0"/>
                <a:cs typeface="Arial" panose="020B0604020202020204" pitchFamily="34" charset="0"/>
              </a:rPr>
              <a:t>15</a:t>
            </a:r>
          </a:p>
        </p:txBody>
      </p:sp>
      <p:sp>
        <p:nvSpPr>
          <p:cNvPr id="28" name="TextBox 27">
            <a:extLst>
              <a:ext uri="{FF2B5EF4-FFF2-40B4-BE49-F238E27FC236}">
                <a16:creationId xmlns:a16="http://schemas.microsoft.com/office/drawing/2014/main" id="{41BBB636-CE8B-4DB9-A7A2-A7D3B681875E}"/>
              </a:ext>
            </a:extLst>
          </p:cNvPr>
          <p:cNvSpPr txBox="1"/>
          <p:nvPr/>
        </p:nvSpPr>
        <p:spPr>
          <a:xfrm>
            <a:off x="13673246" y="3491880"/>
            <a:ext cx="755335" cy="707886"/>
          </a:xfrm>
          <a:prstGeom prst="rect">
            <a:avLst/>
          </a:prstGeom>
          <a:solidFill>
            <a:schemeClr val="bg1">
              <a:lumMod val="85000"/>
            </a:schemeClr>
          </a:solidFill>
        </p:spPr>
        <p:txBody>
          <a:bodyPr wrap="none" rtlCol="0">
            <a:spAutoFit/>
          </a:bodyPr>
          <a:lstStyle/>
          <a:p>
            <a:r>
              <a:rPr lang="en-US" sz="4000" b="1" dirty="0">
                <a:solidFill>
                  <a:srgbClr val="FF0000"/>
                </a:solidFill>
                <a:latin typeface="Arial" panose="020B0604020202020204" pitchFamily="34" charset="0"/>
                <a:cs typeface="Arial" panose="020B0604020202020204" pitchFamily="34" charset="0"/>
              </a:rPr>
              <a:t>15</a:t>
            </a:r>
          </a:p>
        </p:txBody>
      </p:sp>
      <p:sp>
        <p:nvSpPr>
          <p:cNvPr id="29" name="TextBox 28">
            <a:extLst>
              <a:ext uri="{FF2B5EF4-FFF2-40B4-BE49-F238E27FC236}">
                <a16:creationId xmlns:a16="http://schemas.microsoft.com/office/drawing/2014/main" id="{9875232D-AFCD-419F-A137-B39E35293764}"/>
              </a:ext>
            </a:extLst>
          </p:cNvPr>
          <p:cNvSpPr txBox="1"/>
          <p:nvPr/>
        </p:nvSpPr>
        <p:spPr>
          <a:xfrm>
            <a:off x="15265817" y="5051222"/>
            <a:ext cx="755335" cy="707886"/>
          </a:xfrm>
          <a:prstGeom prst="rect">
            <a:avLst/>
          </a:prstGeom>
          <a:solidFill>
            <a:schemeClr val="bg1"/>
          </a:solidFill>
        </p:spPr>
        <p:txBody>
          <a:bodyPr wrap="none" rtlCol="0">
            <a:spAutoFit/>
          </a:bodyPr>
          <a:lstStyle/>
          <a:p>
            <a:r>
              <a:rPr lang="en-US" sz="4000" b="1" dirty="0">
                <a:solidFill>
                  <a:srgbClr val="FF0000"/>
                </a:solidFill>
                <a:latin typeface="Arial" panose="020B0604020202020204" pitchFamily="34" charset="0"/>
                <a:cs typeface="Arial" panose="020B0604020202020204" pitchFamily="34" charset="0"/>
              </a:rPr>
              <a:t>31</a:t>
            </a:r>
          </a:p>
        </p:txBody>
      </p:sp>
      <p:pic>
        <p:nvPicPr>
          <p:cNvPr id="24" name="Picture 23">
            <a:extLst>
              <a:ext uri="{FF2B5EF4-FFF2-40B4-BE49-F238E27FC236}">
                <a16:creationId xmlns:a16="http://schemas.microsoft.com/office/drawing/2014/main" id="{E78F1FEE-AE52-4D70-86D5-9C08426A7DD1}"/>
              </a:ext>
            </a:extLst>
          </p:cNvPr>
          <p:cNvPicPr>
            <a:picLocks noChangeAspect="1"/>
          </p:cNvPicPr>
          <p:nvPr/>
        </p:nvPicPr>
        <p:blipFill>
          <a:blip r:embed="rId3"/>
          <a:stretch>
            <a:fillRect/>
          </a:stretch>
        </p:blipFill>
        <p:spPr>
          <a:xfrm>
            <a:off x="30114" y="2252500"/>
            <a:ext cx="9328026" cy="3483551"/>
          </a:xfrm>
          <a:prstGeom prst="rect">
            <a:avLst/>
          </a:prstGeom>
        </p:spPr>
      </p:pic>
      <p:sp>
        <p:nvSpPr>
          <p:cNvPr id="15" name="TextBox 14"/>
          <p:cNvSpPr txBox="1"/>
          <p:nvPr/>
        </p:nvSpPr>
        <p:spPr>
          <a:xfrm>
            <a:off x="20639" y="472735"/>
            <a:ext cx="16235362" cy="595378"/>
          </a:xfrm>
          <a:prstGeom prst="rect">
            <a:avLst/>
          </a:prstGeom>
          <a:noFill/>
        </p:spPr>
        <p:txBody>
          <a:bodyPr lIns="101941" tIns="50970" rIns="101941" bIns="50970">
            <a:spAutoFit/>
          </a:bodyPr>
          <a:lstStyle/>
          <a:p>
            <a:pPr algn="ctr">
              <a:defRPr/>
            </a:pPr>
            <a:r>
              <a:rPr lang="en-US" sz="3200" b="1" dirty="0" err="1">
                <a:solidFill>
                  <a:srgbClr val="0000FF"/>
                </a:solidFill>
                <a:latin typeface="Times New Roman" pitchFamily="18" charset="0"/>
                <a:cs typeface="Times New Roman" pitchFamily="18" charset="0"/>
              </a:rPr>
              <a:t>Toán</a:t>
            </a:r>
            <a:endParaRPr lang="vi-VN" sz="3200" b="1" dirty="0">
              <a:solidFill>
                <a:srgbClr val="0000FF"/>
              </a:solidFill>
              <a:latin typeface="Times New Roman" pitchFamily="18" charset="0"/>
              <a:cs typeface="Times New Roman" pitchFamily="18" charset="0"/>
            </a:endParaRPr>
          </a:p>
        </p:txBody>
      </p:sp>
      <p:sp>
        <p:nvSpPr>
          <p:cNvPr id="16" name="Rectangle 15"/>
          <p:cNvSpPr/>
          <p:nvPr/>
        </p:nvSpPr>
        <p:spPr>
          <a:xfrm>
            <a:off x="11114" y="24290"/>
            <a:ext cx="16244887" cy="588542"/>
          </a:xfrm>
          <a:prstGeom prst="rect">
            <a:avLst/>
          </a:prstGeom>
        </p:spPr>
        <p:txBody>
          <a:bodyPr lIns="95171" tIns="47585" rIns="95171" bIns="47585">
            <a:spAutoFit/>
          </a:bodyPr>
          <a:lstStyle/>
          <a:p>
            <a:pPr algn="ctr">
              <a:defRPr/>
            </a:pPr>
            <a:r>
              <a:rPr lang="vi-VN" sz="3200" b="1" dirty="0">
                <a:solidFill>
                  <a:srgbClr val="0000FF"/>
                </a:solidFill>
                <a:latin typeface="Times New Roman" panose="02020603050405020304" pitchFamily="18" charset="0"/>
                <a:cs typeface="Times New Roman" panose="02020603050405020304" pitchFamily="18" charset="0"/>
              </a:rPr>
              <a:t>Thứ </a:t>
            </a:r>
            <a:r>
              <a:rPr lang="en-US" sz="3200" b="1" dirty="0" err="1">
                <a:solidFill>
                  <a:srgbClr val="0000FF"/>
                </a:solidFill>
                <a:latin typeface="Times New Roman" panose="02020603050405020304" pitchFamily="18" charset="0"/>
                <a:cs typeface="Times New Roman" panose="02020603050405020304" pitchFamily="18" charset="0"/>
              </a:rPr>
              <a:t>ba</a:t>
            </a:r>
            <a:r>
              <a:rPr lang="en-US" sz="3200" b="1" dirty="0">
                <a:solidFill>
                  <a:srgbClr val="0000FF"/>
                </a:solidFill>
                <a:latin typeface="Times New Roman" panose="02020603050405020304" pitchFamily="18" charset="0"/>
                <a:cs typeface="Times New Roman" panose="02020603050405020304" pitchFamily="18" charset="0"/>
              </a:rPr>
              <a:t> </a:t>
            </a:r>
            <a:r>
              <a:rPr lang="vi-VN" sz="3200" b="1" dirty="0">
                <a:solidFill>
                  <a:srgbClr val="0000FF"/>
                </a:solidFill>
                <a:latin typeface="Times New Roman" panose="02020603050405020304" pitchFamily="18" charset="0"/>
                <a:cs typeface="Times New Roman" panose="02020603050405020304" pitchFamily="18" charset="0"/>
              </a:rPr>
              <a:t>ngày </a:t>
            </a:r>
            <a:r>
              <a:rPr lang="en-US" sz="3200" b="1" dirty="0">
                <a:solidFill>
                  <a:srgbClr val="0000FF"/>
                </a:solidFill>
                <a:latin typeface="Times New Roman" panose="02020603050405020304" pitchFamily="18" charset="0"/>
                <a:cs typeface="Times New Roman" panose="02020603050405020304" pitchFamily="18" charset="0"/>
              </a:rPr>
              <a:t>29</a:t>
            </a:r>
            <a:r>
              <a:rPr lang="vi-VN" sz="3200" b="1" dirty="0">
                <a:solidFill>
                  <a:srgbClr val="0000FF"/>
                </a:solidFill>
                <a:latin typeface="Times New Roman" panose="02020603050405020304" pitchFamily="18" charset="0"/>
                <a:cs typeface="Times New Roman" panose="02020603050405020304" pitchFamily="18" charset="0"/>
              </a:rPr>
              <a:t> tháng </a:t>
            </a:r>
            <a:r>
              <a:rPr lang="en-US" sz="3200" b="1" dirty="0">
                <a:solidFill>
                  <a:srgbClr val="0000FF"/>
                </a:solidFill>
                <a:latin typeface="Times New Roman" panose="02020603050405020304" pitchFamily="18" charset="0"/>
                <a:cs typeface="Times New Roman" panose="02020603050405020304" pitchFamily="18" charset="0"/>
              </a:rPr>
              <a:t>4</a:t>
            </a:r>
            <a:r>
              <a:rPr lang="vi-VN" sz="3200" b="1" dirty="0">
                <a:solidFill>
                  <a:srgbClr val="0000FF"/>
                </a:solidFill>
                <a:latin typeface="Times New Roman" panose="02020603050405020304" pitchFamily="18" charset="0"/>
                <a:cs typeface="Times New Roman" panose="02020603050405020304" pitchFamily="18" charset="0"/>
              </a:rPr>
              <a:t> năm 202</a:t>
            </a:r>
            <a:r>
              <a:rPr lang="en-US" sz="3200" b="1" dirty="0">
                <a:solidFill>
                  <a:srgbClr val="0000FF"/>
                </a:solidFill>
                <a:latin typeface="Times New Roman" panose="02020603050405020304" pitchFamily="18" charset="0"/>
                <a:cs typeface="Times New Roman" panose="02020603050405020304" pitchFamily="18" charset="0"/>
              </a:rPr>
              <a:t>5</a:t>
            </a:r>
            <a:endParaRPr lang="vi-VN" sz="3200" b="1" dirty="0">
              <a:solidFill>
                <a:srgbClr val="0000FF"/>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30114" y="962652"/>
            <a:ext cx="16276638" cy="584775"/>
          </a:xfrm>
          <a:prstGeom prst="rect">
            <a:avLst/>
          </a:prstGeom>
          <a:noFill/>
        </p:spPr>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73. Thu </a:t>
            </a:r>
            <a:r>
              <a:rPr lang="en-US" sz="3200" b="1" dirty="0" err="1">
                <a:solidFill>
                  <a:srgbClr val="FF0000"/>
                </a:solidFill>
                <a:latin typeface="Times New Roman" panose="02020603050405020304" pitchFamily="18" charset="0"/>
                <a:cs typeface="Times New Roman" panose="02020603050405020304" pitchFamily="18" charset="0"/>
              </a:rPr>
              <a:t>thập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phân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loại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ghi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chép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liệu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Bảng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liệu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Tiết</a:t>
            </a:r>
            <a:r>
              <a:rPr lang="en-US" sz="3200" b="1" dirty="0">
                <a:solidFill>
                  <a:srgbClr val="FF0000"/>
                </a:solidFill>
                <a:latin typeface="Times New Roman" panose="02020603050405020304" pitchFamily="18" charset="0"/>
                <a:cs typeface="Times New Roman" panose="02020603050405020304" pitchFamily="18" charset="0"/>
              </a:rPr>
              <a:t> 3) </a:t>
            </a:r>
          </a:p>
        </p:txBody>
      </p:sp>
      <p:sp>
        <p:nvSpPr>
          <p:cNvPr id="3" name="TextBox 2"/>
          <p:cNvSpPr txBox="1"/>
          <p:nvPr/>
        </p:nvSpPr>
        <p:spPr>
          <a:xfrm>
            <a:off x="30114" y="5868144"/>
            <a:ext cx="8612261" cy="3046988"/>
          </a:xfrm>
          <a:prstGeom prst="rect">
            <a:avLst/>
          </a:prstGeom>
          <a:noFill/>
        </p:spPr>
        <p:txBody>
          <a:bodyPr wrap="square" rtlCol="0">
            <a:spAutoFit/>
          </a:bodyPr>
          <a:lstStyle/>
          <a:p>
            <a:pPr>
              <a:lnSpc>
                <a:spcPct val="120000"/>
              </a:lnSpc>
            </a:pPr>
            <a:r>
              <a:rPr lang="en-US" sz="3200" b="1" dirty="0">
                <a:solidFill>
                  <a:srgbClr val="008000"/>
                </a:solidFill>
                <a:latin typeface="Times New Roman" panose="02020603050405020304" pitchFamily="18" charset="0"/>
                <a:cs typeface="Times New Roman" panose="02020603050405020304" pitchFamily="18" charset="0"/>
              </a:rPr>
              <a:t>b.  </a:t>
            </a:r>
            <a:r>
              <a:rPr lang="en-US" sz="3200" b="1" dirty="0" err="1">
                <a:solidFill>
                  <a:srgbClr val="008000"/>
                </a:solidFill>
                <a:latin typeface="Times New Roman" panose="02020603050405020304" pitchFamily="18" charset="0"/>
                <a:cs typeface="Times New Roman" panose="02020603050405020304" pitchFamily="18" charset="0"/>
              </a:rPr>
              <a:t>Dựa</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vào</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bảng</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số</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liệu</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trên</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trả</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lời</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câu</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hỏi</a:t>
            </a:r>
            <a:r>
              <a:rPr lang="en-US" sz="3200" b="1" dirty="0">
                <a:solidFill>
                  <a:srgbClr val="008000"/>
                </a:solidFill>
                <a:latin typeface="Times New Roman" panose="02020603050405020304" pitchFamily="18" charset="0"/>
                <a:cs typeface="Times New Roman" panose="02020603050405020304" pitchFamily="18" charset="0"/>
              </a:rPr>
              <a:t>:</a:t>
            </a:r>
          </a:p>
          <a:p>
            <a:pPr>
              <a:lnSpc>
                <a:spcPct val="120000"/>
              </a:lnSpc>
            </a:pP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Lớp</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nào</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có</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nhiều</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hơn</a:t>
            </a:r>
            <a:r>
              <a:rPr lang="en-US" sz="3200" b="1" dirty="0">
                <a:solidFill>
                  <a:srgbClr val="008000"/>
                </a:solidFill>
                <a:latin typeface="Times New Roman" panose="02020603050405020304" pitchFamily="18" charset="0"/>
                <a:cs typeface="Times New Roman" panose="02020603050405020304" pitchFamily="18" charset="0"/>
              </a:rPr>
              <a:t> 30 </a:t>
            </a:r>
            <a:r>
              <a:rPr lang="en-US" sz="3200" b="1" dirty="0" err="1">
                <a:solidFill>
                  <a:srgbClr val="008000"/>
                </a:solidFill>
                <a:latin typeface="Times New Roman" panose="02020603050405020304" pitchFamily="18" charset="0"/>
                <a:cs typeface="Times New Roman" panose="02020603050405020304" pitchFamily="18" charset="0"/>
              </a:rPr>
              <a:t>học</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sinh</a:t>
            </a:r>
            <a:r>
              <a:rPr lang="en-US" sz="3200" b="1" dirty="0">
                <a:solidFill>
                  <a:srgbClr val="008000"/>
                </a:solidFill>
                <a:latin typeface="Times New Roman" panose="02020603050405020304" pitchFamily="18" charset="0"/>
                <a:cs typeface="Times New Roman" panose="02020603050405020304" pitchFamily="18" charset="0"/>
              </a:rPr>
              <a:t>?</a:t>
            </a:r>
          </a:p>
          <a:p>
            <a:pPr>
              <a:lnSpc>
                <a:spcPct val="120000"/>
              </a:lnSpc>
            </a:pP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Lớp</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nào</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có</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nhiều</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học</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sinh</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nữ</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nhất</a:t>
            </a:r>
            <a:r>
              <a:rPr lang="en-US" sz="3200" b="1" dirty="0">
                <a:solidFill>
                  <a:srgbClr val="008000"/>
                </a:solidFill>
                <a:latin typeface="Times New Roman" panose="02020603050405020304" pitchFamily="18" charset="0"/>
                <a:cs typeface="Times New Roman" panose="02020603050405020304" pitchFamily="18" charset="0"/>
              </a:rPr>
              <a:t>? </a:t>
            </a:r>
          </a:p>
          <a:p>
            <a:pPr>
              <a:lnSpc>
                <a:spcPct val="120000"/>
              </a:lnSpc>
            </a:pP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Lớp</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nào</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có</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ít</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học</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sinh</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nữ</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nhất</a:t>
            </a:r>
            <a:r>
              <a:rPr lang="en-US" sz="3200" b="1" dirty="0">
                <a:solidFill>
                  <a:srgbClr val="008000"/>
                </a:solidFill>
                <a:latin typeface="Times New Roman" panose="02020603050405020304" pitchFamily="18" charset="0"/>
                <a:cs typeface="Times New Roman" panose="02020603050405020304" pitchFamily="18" charset="0"/>
              </a:rPr>
              <a:t>?</a:t>
            </a:r>
          </a:p>
          <a:p>
            <a:pPr>
              <a:lnSpc>
                <a:spcPct val="120000"/>
              </a:lnSpc>
            </a:pP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Những</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lớp</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nào</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có</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số</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học</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sinh</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nam</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bằng</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nhau</a:t>
            </a:r>
            <a:r>
              <a:rPr lang="en-US" sz="3200" b="1" dirty="0">
                <a:solidFill>
                  <a:srgbClr val="008000"/>
                </a:solidFill>
                <a:latin typeface="Times New Roman" panose="02020603050405020304" pitchFamily="18" charset="0"/>
                <a:cs typeface="Times New Roman" panose="02020603050405020304" pitchFamily="18" charset="0"/>
              </a:rPr>
              <a:t>?</a:t>
            </a:r>
          </a:p>
        </p:txBody>
      </p:sp>
      <p:sp>
        <p:nvSpPr>
          <p:cNvPr id="4" name="TextBox 3"/>
          <p:cNvSpPr txBox="1"/>
          <p:nvPr/>
        </p:nvSpPr>
        <p:spPr>
          <a:xfrm>
            <a:off x="8642375" y="5868144"/>
            <a:ext cx="7634263" cy="3046988"/>
          </a:xfrm>
          <a:prstGeom prst="rect">
            <a:avLst/>
          </a:prstGeom>
          <a:noFill/>
        </p:spPr>
        <p:txBody>
          <a:bodyPr wrap="square" rtlCol="0">
            <a:spAutoFit/>
          </a:bodyPr>
          <a:lstStyle/>
          <a:p>
            <a:pPr>
              <a:lnSpc>
                <a:spcPct val="120000"/>
              </a:lnSpc>
            </a:pP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Lớp</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có</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nhiều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hơn</a:t>
            </a:r>
            <a:r>
              <a:rPr lang="en-US" sz="3200" b="1" dirty="0">
                <a:solidFill>
                  <a:srgbClr val="0000FF"/>
                </a:solidFill>
                <a:latin typeface="Times New Roman" panose="02020603050405020304" pitchFamily="18" charset="0"/>
                <a:cs typeface="Times New Roman" panose="02020603050405020304" pitchFamily="18" charset="0"/>
              </a:rPr>
              <a:t> 30 </a:t>
            </a:r>
            <a:r>
              <a:rPr lang="en-US" sz="3200" b="1" dirty="0" err="1">
                <a:solidFill>
                  <a:srgbClr val="0000FF"/>
                </a:solidFill>
                <a:latin typeface="Times New Roman" panose="02020603050405020304" pitchFamily="18" charset="0"/>
                <a:cs typeface="Times New Roman" panose="02020603050405020304" pitchFamily="18" charset="0"/>
              </a:rPr>
              <a:t>học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sinh</a:t>
            </a:r>
            <a:r>
              <a:rPr lang="en-US" sz="3200" b="1" dirty="0">
                <a:solidFill>
                  <a:srgbClr val="0000FF"/>
                </a:solidFill>
                <a:latin typeface="Times New Roman" panose="02020603050405020304" pitchFamily="18" charset="0"/>
                <a:cs typeface="Times New Roman" panose="02020603050405020304" pitchFamily="18" charset="0"/>
              </a:rPr>
              <a:t>: 3B, 3C.</a:t>
            </a:r>
          </a:p>
          <a:p>
            <a:pPr>
              <a:lnSpc>
                <a:spcPct val="120000"/>
              </a:lnSpc>
            </a:pP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Lớp</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có</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nhiều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học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sinh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nữ</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nhất</a:t>
            </a:r>
            <a:r>
              <a:rPr lang="en-US" sz="3200" b="1" dirty="0">
                <a:solidFill>
                  <a:srgbClr val="0000FF"/>
                </a:solidFill>
                <a:latin typeface="Times New Roman" panose="02020603050405020304" pitchFamily="18" charset="0"/>
                <a:cs typeface="Times New Roman" panose="02020603050405020304" pitchFamily="18" charset="0"/>
              </a:rPr>
              <a:t>: 3B.</a:t>
            </a:r>
          </a:p>
          <a:p>
            <a:pPr>
              <a:lnSpc>
                <a:spcPct val="120000"/>
              </a:lnSpc>
            </a:pP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Lớp</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có</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ít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học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sinh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nữ</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nhất</a:t>
            </a:r>
            <a:r>
              <a:rPr lang="en-US" sz="3200" b="1" dirty="0">
                <a:solidFill>
                  <a:srgbClr val="0000FF"/>
                </a:solidFill>
                <a:latin typeface="Times New Roman" panose="02020603050405020304" pitchFamily="18" charset="0"/>
                <a:cs typeface="Times New Roman" panose="02020603050405020304" pitchFamily="18" charset="0"/>
              </a:rPr>
              <a:t>: 3C.</a:t>
            </a:r>
          </a:p>
          <a:p>
            <a:pPr>
              <a:lnSpc>
                <a:spcPct val="120000"/>
              </a:lnSpc>
            </a:pP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Lớp</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có</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số</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học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sinh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nam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bằng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nhau</a:t>
            </a:r>
            <a:r>
              <a:rPr lang="en-US" sz="3200" b="1" dirty="0">
                <a:solidFill>
                  <a:srgbClr val="0000FF"/>
                </a:solidFill>
                <a:latin typeface="Times New Roman" panose="02020603050405020304" pitchFamily="18" charset="0"/>
                <a:cs typeface="Times New Roman" panose="02020603050405020304" pitchFamily="18" charset="0"/>
              </a:rPr>
              <a:t>: 3A </a:t>
            </a:r>
            <a:r>
              <a:rPr lang="en-US" sz="3200" b="1" dirty="0" err="1">
                <a:solidFill>
                  <a:srgbClr val="0000FF"/>
                </a:solidFill>
                <a:latin typeface="Times New Roman" panose="02020603050405020304" pitchFamily="18" charset="0"/>
                <a:cs typeface="Times New Roman" panose="02020603050405020304" pitchFamily="18" charset="0"/>
              </a:rPr>
              <a:t>và</a:t>
            </a:r>
            <a:r>
              <a:rPr lang="en-US" sz="3200" b="1" dirty="0">
                <a:solidFill>
                  <a:srgbClr val="0000FF"/>
                </a:solidFill>
                <a:latin typeface="Times New Roman" panose="02020603050405020304" pitchFamily="18" charset="0"/>
                <a:cs typeface="Times New Roman" panose="02020603050405020304" pitchFamily="18" charset="0"/>
              </a:rPr>
              <a:t> 3B.</a:t>
            </a:r>
          </a:p>
        </p:txBody>
      </p:sp>
    </p:spTree>
    <p:extLst>
      <p:ext uri="{BB962C8B-B14F-4D97-AF65-F5344CB8AC3E}">
        <p14:creationId xmlns:p14="http://schemas.microsoft.com/office/powerpoint/2010/main" val="87893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additive="base">
                                        <p:cTn id="2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 calcmode="lin" valueType="num">
                                      <p:cBhvr additive="base">
                                        <p:cTn id="2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 calcmode="lin" valueType="num">
                                      <p:cBhvr additive="base">
                                        <p:cTn id="3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 calcmode="lin" valueType="num">
                                      <p:cBhvr additive="base">
                                        <p:cTn id="4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276637"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3385791" y="3059832"/>
            <a:ext cx="10009112" cy="2286050"/>
          </a:xfrm>
          <a:prstGeom prst="rect">
            <a:avLst/>
          </a:prstGeom>
        </p:spPr>
        <p:txBody>
          <a:bodyPr wrap="none" fromWordArt="1">
            <a:prstTxWarp prst="textPlain">
              <a:avLst>
                <a:gd name="adj" fmla="val 50000"/>
              </a:avLst>
            </a:prstTxWarp>
          </a:bodyPr>
          <a:lstStyle/>
          <a:p>
            <a:pPr algn="ctr"/>
            <a:r>
              <a:rPr lang="vi-VN" sz="5700" b="1" kern="10" dirty="0">
                <a:ln w="19050">
                  <a:solidFill>
                    <a:srgbClr val="FFFF00"/>
                  </a:solidFill>
                  <a:round/>
                  <a:headEnd/>
                  <a:tailEnd/>
                </a:ln>
                <a:solidFill>
                  <a:srgbClr val="008000"/>
                </a:solidFill>
                <a:effectLst>
                  <a:outerShdw dist="35921" dir="2700000" algn="ctr" rotWithShape="0">
                    <a:srgbClr val="990000"/>
                  </a:outerShdw>
                </a:effectLst>
                <a:latin typeface="Arial"/>
                <a:cs typeface="Arial"/>
              </a:rPr>
              <a:t>CH</a:t>
            </a:r>
            <a:r>
              <a:rPr lang="en-US" sz="5700" b="1" kern="10" dirty="0">
                <a:ln w="19050">
                  <a:solidFill>
                    <a:srgbClr val="FFFF00"/>
                  </a:solidFill>
                  <a:round/>
                  <a:headEnd/>
                  <a:tailEnd/>
                </a:ln>
                <a:solidFill>
                  <a:srgbClr val="008000"/>
                </a:solidFill>
                <a:effectLst>
                  <a:outerShdw dist="35921" dir="2700000" algn="ctr" rotWithShape="0">
                    <a:srgbClr val="990000"/>
                  </a:outerShdw>
                </a:effectLst>
                <a:latin typeface="Arial"/>
                <a:cs typeface="Arial"/>
              </a:rPr>
              <a:t>ÀO</a:t>
            </a:r>
            <a:r>
              <a:rPr lang="vi-VN" sz="5700" b="1" kern="10" dirty="0">
                <a:ln w="19050">
                  <a:solidFill>
                    <a:srgbClr val="FFFF00"/>
                  </a:solidFill>
                  <a:round/>
                  <a:headEnd/>
                  <a:tailEnd/>
                </a:ln>
                <a:solidFill>
                  <a:srgbClr val="008000"/>
                </a:solidFill>
                <a:effectLst>
                  <a:outerShdw dist="35921" dir="2700000" algn="ctr" rotWithShape="0">
                    <a:srgbClr val="990000"/>
                  </a:outerShdw>
                </a:effectLst>
                <a:latin typeface="Arial"/>
                <a:cs typeface="Arial"/>
              </a:rPr>
              <a:t> CÁC EM</a:t>
            </a:r>
            <a:r>
              <a:rPr lang="en-US" sz="5700" b="1" kern="10" dirty="0">
                <a:ln w="19050">
                  <a:solidFill>
                    <a:srgbClr val="FFFF00"/>
                  </a:solidFill>
                  <a:round/>
                  <a:headEnd/>
                  <a:tailEnd/>
                </a:ln>
                <a:solidFill>
                  <a:srgbClr val="008000"/>
                </a:solidFill>
                <a:effectLst>
                  <a:outerShdw dist="35921" dir="2700000" algn="ctr" rotWithShape="0">
                    <a:srgbClr val="990000"/>
                  </a:outerShdw>
                </a:effectLst>
                <a:latin typeface="Arial"/>
                <a:cs typeface="Arial"/>
              </a:rPr>
              <a:t>!</a:t>
            </a:r>
          </a:p>
        </p:txBody>
      </p:sp>
    </p:spTree>
    <p:extLst>
      <p:ext uri="{BB962C8B-B14F-4D97-AF65-F5344CB8AC3E}">
        <p14:creationId xmlns:p14="http://schemas.microsoft.com/office/powerpoint/2010/main" val="416128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3019" y="573599"/>
            <a:ext cx="16235362" cy="656933"/>
          </a:xfrm>
          <a:prstGeom prst="rect">
            <a:avLst/>
          </a:prstGeom>
          <a:noFill/>
        </p:spPr>
        <p:txBody>
          <a:bodyPr lIns="101941" tIns="50970" rIns="101941" bIns="50970">
            <a:spAutoFit/>
          </a:bodyPr>
          <a:lstStyle/>
          <a:p>
            <a:pPr algn="ctr">
              <a:defRPr/>
            </a:pPr>
            <a:r>
              <a:rPr lang="en-US" sz="3600" b="1" dirty="0" err="1">
                <a:solidFill>
                  <a:srgbClr val="0000FF"/>
                </a:solidFill>
                <a:latin typeface="Times New Roman" pitchFamily="18" charset="0"/>
                <a:cs typeface="Times New Roman" pitchFamily="18" charset="0"/>
              </a:rPr>
              <a:t>Toán</a:t>
            </a:r>
            <a:endParaRPr lang="vi-VN" sz="3600" b="1" dirty="0">
              <a:solidFill>
                <a:srgbClr val="0000FF"/>
              </a:solidFill>
              <a:latin typeface="Times New Roman" pitchFamily="18" charset="0"/>
              <a:cs typeface="Times New Roman" pitchFamily="18" charset="0"/>
            </a:endParaRPr>
          </a:p>
        </p:txBody>
      </p:sp>
      <p:sp>
        <p:nvSpPr>
          <p:cNvPr id="18" name="Rectangle 17"/>
          <p:cNvSpPr/>
          <p:nvPr/>
        </p:nvSpPr>
        <p:spPr>
          <a:xfrm>
            <a:off x="11114" y="24290"/>
            <a:ext cx="16244887" cy="650097"/>
          </a:xfrm>
          <a:prstGeom prst="rect">
            <a:avLst/>
          </a:prstGeom>
        </p:spPr>
        <p:txBody>
          <a:bodyPr lIns="95171" tIns="47585" rIns="95171" bIns="47585">
            <a:spAutoFit/>
          </a:bodyPr>
          <a:lstStyle/>
          <a:p>
            <a:pPr algn="ctr">
              <a:defRPr/>
            </a:pPr>
            <a:r>
              <a:rPr lang="vi-VN" sz="3600" b="1" dirty="0">
                <a:solidFill>
                  <a:srgbClr val="0000FF"/>
                </a:solidFill>
                <a:latin typeface="Times New Roman" panose="02020603050405020304" pitchFamily="18" charset="0"/>
                <a:cs typeface="Times New Roman" panose="02020603050405020304" pitchFamily="18" charset="0"/>
              </a:rPr>
              <a:t>Thứ </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hai</a:t>
            </a:r>
            <a:r>
              <a:rPr lang="en-US" sz="3600" b="1" dirty="0">
                <a:solidFill>
                  <a:srgbClr val="0000FF"/>
                </a:solidFill>
                <a:latin typeface="Times New Roman" panose="02020603050405020304" pitchFamily="18" charset="0"/>
                <a:cs typeface="Times New Roman" panose="02020603050405020304" pitchFamily="18" charset="0"/>
              </a:rPr>
              <a:t>  </a:t>
            </a:r>
            <a:r>
              <a:rPr lang="vi-VN" sz="3600" b="1" dirty="0">
                <a:solidFill>
                  <a:srgbClr val="0000FF"/>
                </a:solidFill>
                <a:latin typeface="Times New Roman" panose="02020603050405020304" pitchFamily="18" charset="0"/>
                <a:cs typeface="Times New Roman" panose="02020603050405020304" pitchFamily="18" charset="0"/>
              </a:rPr>
              <a:t>ngày </a:t>
            </a:r>
            <a:r>
              <a:rPr lang="en-US" sz="3600" b="1" dirty="0">
                <a:solidFill>
                  <a:srgbClr val="0000FF"/>
                </a:solidFill>
                <a:latin typeface="Times New Roman" panose="02020603050405020304" pitchFamily="18" charset="0"/>
                <a:cs typeface="Times New Roman" panose="02020603050405020304" pitchFamily="18" charset="0"/>
              </a:rPr>
              <a:t>28</a:t>
            </a:r>
            <a:r>
              <a:rPr lang="vi-VN" sz="3600" b="1" dirty="0">
                <a:solidFill>
                  <a:srgbClr val="0000FF"/>
                </a:solidFill>
                <a:latin typeface="Times New Roman" panose="02020603050405020304" pitchFamily="18" charset="0"/>
                <a:cs typeface="Times New Roman" panose="02020603050405020304" pitchFamily="18" charset="0"/>
              </a:rPr>
              <a:t> tháng </a:t>
            </a:r>
            <a:r>
              <a:rPr lang="en-US" sz="3600" b="1" dirty="0">
                <a:solidFill>
                  <a:srgbClr val="0000FF"/>
                </a:solidFill>
                <a:latin typeface="Times New Roman" panose="02020603050405020304" pitchFamily="18" charset="0"/>
                <a:cs typeface="Times New Roman" panose="02020603050405020304" pitchFamily="18" charset="0"/>
              </a:rPr>
              <a:t>4</a:t>
            </a:r>
            <a:r>
              <a:rPr lang="vi-VN" sz="3600" b="1" dirty="0">
                <a:solidFill>
                  <a:srgbClr val="0000FF"/>
                </a:solidFill>
                <a:latin typeface="Times New Roman" panose="02020603050405020304" pitchFamily="18" charset="0"/>
                <a:cs typeface="Times New Roman" panose="02020603050405020304" pitchFamily="18" charset="0"/>
              </a:rPr>
              <a:t> năm 202</a:t>
            </a:r>
            <a:r>
              <a:rPr lang="en-US" sz="3600" b="1" dirty="0">
                <a:solidFill>
                  <a:srgbClr val="0000FF"/>
                </a:solidFill>
                <a:latin typeface="Times New Roman" panose="02020603050405020304" pitchFamily="18" charset="0"/>
                <a:cs typeface="Times New Roman" panose="02020603050405020304" pitchFamily="18" charset="0"/>
              </a:rPr>
              <a:t>5</a:t>
            </a:r>
            <a:endParaRPr lang="vi-VN" sz="3600" b="1" dirty="0">
              <a:solidFill>
                <a:srgbClr val="0000FF"/>
              </a:solidFill>
              <a:latin typeface="Times New Roman" panose="02020603050405020304" pitchFamily="18" charset="0"/>
              <a:cs typeface="Times New Roman" panose="02020603050405020304" pitchFamily="18" charset="0"/>
            </a:endParaRPr>
          </a:p>
        </p:txBody>
      </p:sp>
      <p:pic>
        <p:nvPicPr>
          <p:cNvPr id="2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838" t="47778" r="40391" b="43148"/>
          <a:stretch/>
        </p:blipFill>
        <p:spPr bwMode="auto">
          <a:xfrm>
            <a:off x="-15081" y="1299920"/>
            <a:ext cx="2737719" cy="142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b="9366"/>
          <a:stretch/>
        </p:blipFill>
        <p:spPr>
          <a:xfrm>
            <a:off x="26987" y="2508022"/>
            <a:ext cx="9248696" cy="6635977"/>
          </a:xfrm>
          <a:prstGeom prst="rect">
            <a:avLst/>
          </a:prstGeom>
        </p:spPr>
      </p:pic>
      <p:sp>
        <p:nvSpPr>
          <p:cNvPr id="28" name="TextBox 27"/>
          <p:cNvSpPr txBox="1"/>
          <p:nvPr/>
        </p:nvSpPr>
        <p:spPr>
          <a:xfrm>
            <a:off x="-11112" y="1158349"/>
            <a:ext cx="16265524" cy="646331"/>
          </a:xfrm>
          <a:prstGeom prst="rect">
            <a:avLst/>
          </a:prstGeom>
          <a:noFill/>
        </p:spPr>
        <p:txBody>
          <a:bodyPr wrap="square" rtlCol="0">
            <a:spAutoFit/>
          </a:bodyPr>
          <a:lstStyle/>
          <a:p>
            <a:pPr algn="ct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73. Thu </a:t>
            </a:r>
            <a:r>
              <a:rPr lang="en-US" sz="3600" b="1" dirty="0" err="1">
                <a:solidFill>
                  <a:srgbClr val="FF0000"/>
                </a:solidFill>
                <a:latin typeface="Times New Roman" panose="02020603050405020304" pitchFamily="18" charset="0"/>
                <a:cs typeface="Times New Roman" panose="02020603050405020304" pitchFamily="18" charset="0"/>
              </a:rPr>
              <a:t>thập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loại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chép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số</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liệu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Bảng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số</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liệu</a:t>
            </a:r>
            <a:r>
              <a:rPr lang="en-US" sz="3600" b="1" dirty="0">
                <a:solidFill>
                  <a:srgbClr val="FF0000"/>
                </a:solidFill>
                <a:latin typeface="Times New Roman" panose="02020603050405020304" pitchFamily="18" charset="0"/>
                <a:cs typeface="Times New Roman" panose="02020603050405020304"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Tiết</a:t>
            </a:r>
            <a:r>
              <a:rPr lang="en-US" sz="3600" b="1" dirty="0">
                <a:solidFill>
                  <a:srgbClr val="FF0000"/>
                </a:solidFill>
                <a:latin typeface="Times New Roman" panose="02020603050405020304" pitchFamily="18" charset="0"/>
                <a:cs typeface="Times New Roman" panose="02020603050405020304" pitchFamily="18" charset="0"/>
              </a:rPr>
              <a:t>) </a:t>
            </a:r>
          </a:p>
        </p:txBody>
      </p:sp>
      <p:graphicFrame>
        <p:nvGraphicFramePr>
          <p:cNvPr id="29" name="Table 28"/>
          <p:cNvGraphicFramePr>
            <a:graphicFrameLocks noGrp="1"/>
          </p:cNvGraphicFramePr>
          <p:nvPr>
            <p:extLst>
              <p:ext uri="{D42A27DB-BD31-4B8C-83A1-F6EECF244321}">
                <p14:modId xmlns:p14="http://schemas.microsoft.com/office/powerpoint/2010/main" val="243248092"/>
              </p:ext>
            </p:extLst>
          </p:nvPr>
        </p:nvGraphicFramePr>
        <p:xfrm>
          <a:off x="9275682" y="2590800"/>
          <a:ext cx="7000955" cy="3763130"/>
        </p:xfrm>
        <a:graphic>
          <a:graphicData uri="http://schemas.openxmlformats.org/drawingml/2006/table">
            <a:tbl>
              <a:tblPr firstRow="1" firstCol="1" bandRow="1">
                <a:tableStyleId>{5C22544A-7EE6-4342-B048-85BDC9FD1C3A}</a:tableStyleId>
              </a:tblPr>
              <a:tblGrid>
                <a:gridCol w="1191066">
                  <a:extLst>
                    <a:ext uri="{9D8B030D-6E8A-4147-A177-3AD203B41FA5}">
                      <a16:colId xmlns:a16="http://schemas.microsoft.com/office/drawing/2014/main" val="1568345290"/>
                    </a:ext>
                  </a:extLst>
                </a:gridCol>
                <a:gridCol w="2382130">
                  <a:extLst>
                    <a:ext uri="{9D8B030D-6E8A-4147-A177-3AD203B41FA5}">
                      <a16:colId xmlns:a16="http://schemas.microsoft.com/office/drawing/2014/main" val="4068075243"/>
                    </a:ext>
                  </a:extLst>
                </a:gridCol>
                <a:gridCol w="3427759">
                  <a:extLst>
                    <a:ext uri="{9D8B030D-6E8A-4147-A177-3AD203B41FA5}">
                      <a16:colId xmlns:a16="http://schemas.microsoft.com/office/drawing/2014/main" val="2093947859"/>
                    </a:ext>
                  </a:extLst>
                </a:gridCol>
              </a:tblGrid>
              <a:tr h="876213">
                <a:tc>
                  <a:txBody>
                    <a:bodyPr/>
                    <a:lstStyle/>
                    <a:p>
                      <a:pPr algn="ctr">
                        <a:lnSpc>
                          <a:spcPct val="107000"/>
                        </a:lnSpc>
                        <a:spcAft>
                          <a:spcPts val="0"/>
                        </a:spcAft>
                      </a:pPr>
                      <a:r>
                        <a:rPr lang="en-US" sz="3600">
                          <a:effectLst/>
                          <a:latin typeface="Times New Roman" panose="02020603050405020304" pitchFamily="18" charset="0"/>
                          <a:cs typeface="Times New Roman" panose="02020603050405020304" pitchFamily="18" charset="0"/>
                        </a:rPr>
                        <a:t> </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3600" dirty="0" err="1">
                          <a:effectLst/>
                          <a:latin typeface="Times New Roman" panose="02020603050405020304" pitchFamily="18" charset="0"/>
                          <a:cs typeface="Times New Roman" panose="02020603050405020304" pitchFamily="18" charset="0"/>
                        </a:rPr>
                        <a:t>Bóng</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ném</a:t>
                      </a:r>
                      <a:r>
                        <a:rPr lang="en-US" sz="3600" baseline="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vào</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rổ</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3600" dirty="0" err="1">
                          <a:effectLst/>
                          <a:latin typeface="Times New Roman" panose="02020603050405020304" pitchFamily="18" charset="0"/>
                          <a:cs typeface="Times New Roman" panose="02020603050405020304" pitchFamily="18" charset="0"/>
                        </a:rPr>
                        <a:t>Bóng</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ném</a:t>
                      </a:r>
                      <a:r>
                        <a:rPr lang="en-US" sz="3600" baseline="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trượt</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ra</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ngoài</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840368"/>
                  </a:ext>
                </a:extLst>
              </a:tr>
              <a:tr h="876213">
                <a:tc>
                  <a:txBody>
                    <a:bodyPr/>
                    <a:lstStyle/>
                    <a:p>
                      <a:pPr algn="ctr">
                        <a:lnSpc>
                          <a:spcPct val="107000"/>
                        </a:lnSpc>
                        <a:spcAft>
                          <a:spcPts val="0"/>
                        </a:spcAft>
                      </a:pPr>
                      <a:r>
                        <a:rPr lang="en-US" sz="3600">
                          <a:effectLst/>
                          <a:latin typeface="Times New Roman" panose="02020603050405020304" pitchFamily="18" charset="0"/>
                          <a:cs typeface="Times New Roman" panose="02020603050405020304" pitchFamily="18" charset="0"/>
                        </a:rPr>
                        <a:t>Nam</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3600">
                          <a:effectLst/>
                          <a:latin typeface="Times New Roman" panose="02020603050405020304" pitchFamily="18" charset="0"/>
                          <a:cs typeface="Times New Roman" panose="02020603050405020304" pitchFamily="18" charset="0"/>
                        </a:rPr>
                        <a:t> </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3600" dirty="0">
                          <a:effectLst/>
                          <a:latin typeface="Times New Roman" panose="02020603050405020304" pitchFamily="18" charset="0"/>
                          <a:cs typeface="Times New Roman" panose="02020603050405020304" pitchFamily="18" charset="0"/>
                        </a:rPr>
                        <a:t> </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1040396"/>
                  </a:ext>
                </a:extLst>
              </a:tr>
              <a:tr h="876213">
                <a:tc>
                  <a:txBody>
                    <a:bodyPr/>
                    <a:lstStyle/>
                    <a:p>
                      <a:pPr algn="ctr">
                        <a:lnSpc>
                          <a:spcPct val="107000"/>
                        </a:lnSpc>
                        <a:spcAft>
                          <a:spcPts val="0"/>
                        </a:spcAft>
                      </a:pPr>
                      <a:r>
                        <a:rPr lang="en-US" sz="3600">
                          <a:effectLst/>
                          <a:latin typeface="Times New Roman" panose="02020603050405020304" pitchFamily="18" charset="0"/>
                          <a:cs typeface="Times New Roman" panose="02020603050405020304" pitchFamily="18" charset="0"/>
                        </a:rPr>
                        <a:t>Việt</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3600" dirty="0">
                          <a:effectLst/>
                          <a:latin typeface="Times New Roman" panose="02020603050405020304" pitchFamily="18" charset="0"/>
                          <a:cs typeface="Times New Roman" panose="02020603050405020304" pitchFamily="18" charset="0"/>
                        </a:rPr>
                        <a:t> </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3600" dirty="0">
                          <a:effectLst/>
                          <a:latin typeface="Times New Roman" panose="02020603050405020304" pitchFamily="18" charset="0"/>
                          <a:cs typeface="Times New Roman" panose="02020603050405020304" pitchFamily="18" charset="0"/>
                        </a:rPr>
                        <a:t> </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8551992"/>
                  </a:ext>
                </a:extLst>
              </a:tr>
              <a:tr h="876213">
                <a:tc>
                  <a:txBody>
                    <a:bodyPr/>
                    <a:lstStyle/>
                    <a:p>
                      <a:pPr algn="ctr">
                        <a:lnSpc>
                          <a:spcPct val="107000"/>
                        </a:lnSpc>
                        <a:spcAft>
                          <a:spcPts val="0"/>
                        </a:spcAft>
                      </a:pPr>
                      <a:r>
                        <a:rPr lang="en-US" sz="3600">
                          <a:effectLst/>
                          <a:latin typeface="Times New Roman" panose="02020603050405020304" pitchFamily="18" charset="0"/>
                          <a:cs typeface="Times New Roman" panose="02020603050405020304" pitchFamily="18" charset="0"/>
                        </a:rPr>
                        <a:t>Mai</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3600">
                          <a:effectLst/>
                          <a:latin typeface="Times New Roman" panose="02020603050405020304" pitchFamily="18" charset="0"/>
                          <a:cs typeface="Times New Roman" panose="02020603050405020304" pitchFamily="18" charset="0"/>
                        </a:rPr>
                        <a:t> </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3600" dirty="0">
                          <a:effectLst/>
                          <a:latin typeface="Times New Roman" panose="02020603050405020304" pitchFamily="18" charset="0"/>
                          <a:cs typeface="Times New Roman" panose="02020603050405020304" pitchFamily="18" charset="0"/>
                        </a:rPr>
                        <a:t> </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3343899"/>
                  </a:ext>
                </a:extLst>
              </a:tr>
            </a:tbl>
          </a:graphicData>
        </a:graphic>
      </p:graphicFrame>
      <p:sp>
        <p:nvSpPr>
          <p:cNvPr id="30" name="TextBox 29"/>
          <p:cNvSpPr txBox="1"/>
          <p:nvPr/>
        </p:nvSpPr>
        <p:spPr>
          <a:xfrm>
            <a:off x="11033919" y="3863527"/>
            <a:ext cx="1676400" cy="646331"/>
          </a:xfrm>
          <a:prstGeom prst="rect">
            <a:avLst/>
          </a:prstGeom>
          <a:noFill/>
        </p:spPr>
        <p:txBody>
          <a:bodyPr wrap="square" rtlCol="0">
            <a:spAutoFit/>
          </a:bodyPr>
          <a:lstStyle/>
          <a:p>
            <a:r>
              <a:rPr lang="en-US" sz="3600" b="1" dirty="0">
                <a:solidFill>
                  <a:srgbClr val="0000FF"/>
                </a:solidFill>
                <a:latin typeface="Times New Roman" panose="02020603050405020304" pitchFamily="18" charset="0"/>
                <a:cs typeface="Times New Roman" panose="02020603050405020304" pitchFamily="18" charset="0"/>
              </a:rPr>
              <a:t>7 </a:t>
            </a:r>
            <a:r>
              <a:rPr lang="en-US" sz="3600" b="1" dirty="0" err="1">
                <a:solidFill>
                  <a:srgbClr val="0000FF"/>
                </a:solidFill>
                <a:latin typeface="Times New Roman" panose="02020603050405020304" pitchFamily="18" charset="0"/>
                <a:cs typeface="Times New Roman" panose="02020603050405020304" pitchFamily="18" charset="0"/>
              </a:rPr>
              <a:t>quả</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13319918" y="3867150"/>
            <a:ext cx="1562101" cy="646331"/>
          </a:xfrm>
          <a:prstGeom prst="rect">
            <a:avLst/>
          </a:prstGeom>
          <a:noFill/>
        </p:spPr>
        <p:txBody>
          <a:bodyPr wrap="square" rtlCol="0">
            <a:spAutoFit/>
          </a:bodyPr>
          <a:lstStyle/>
          <a:p>
            <a:r>
              <a:rPr lang="en-US" sz="3600" b="1" dirty="0">
                <a:solidFill>
                  <a:srgbClr val="0000FF"/>
                </a:solidFill>
                <a:latin typeface="Times New Roman" panose="02020603050405020304" pitchFamily="18" charset="0"/>
                <a:cs typeface="Times New Roman" panose="02020603050405020304" pitchFamily="18" charset="0"/>
              </a:rPr>
              <a:t>3 </a:t>
            </a:r>
            <a:r>
              <a:rPr lang="en-US" sz="3600" b="1" dirty="0" err="1">
                <a:solidFill>
                  <a:srgbClr val="0000FF"/>
                </a:solidFill>
                <a:latin typeface="Times New Roman" panose="02020603050405020304" pitchFamily="18" charset="0"/>
                <a:cs typeface="Times New Roman" panose="02020603050405020304" pitchFamily="18" charset="0"/>
              </a:rPr>
              <a:t>quả</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10881519" y="4755191"/>
            <a:ext cx="1981200" cy="646331"/>
          </a:xfrm>
          <a:prstGeom prst="rect">
            <a:avLst/>
          </a:prstGeom>
          <a:noFill/>
        </p:spPr>
        <p:txBody>
          <a:bodyPr wrap="square" rtlCol="0">
            <a:spAutoFit/>
          </a:bodyPr>
          <a:lstStyle/>
          <a:p>
            <a:r>
              <a:rPr lang="en-US" sz="3600" b="1" dirty="0">
                <a:solidFill>
                  <a:srgbClr val="008000"/>
                </a:solidFill>
                <a:latin typeface="Times New Roman" panose="02020603050405020304" pitchFamily="18" charset="0"/>
                <a:cs typeface="Times New Roman" panose="02020603050405020304" pitchFamily="18" charset="0"/>
              </a:rPr>
              <a:t>10 </a:t>
            </a:r>
            <a:r>
              <a:rPr lang="en-US" sz="3600" b="1" dirty="0" err="1">
                <a:solidFill>
                  <a:srgbClr val="008000"/>
                </a:solidFill>
                <a:latin typeface="Times New Roman" panose="02020603050405020304" pitchFamily="18" charset="0"/>
                <a:cs typeface="Times New Roman" panose="02020603050405020304" pitchFamily="18" charset="0"/>
              </a:rPr>
              <a:t>quả</a:t>
            </a:r>
            <a:endParaRPr lang="en-US" sz="3600" b="1" dirty="0">
              <a:solidFill>
                <a:srgbClr val="008000"/>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12862720" y="4736141"/>
            <a:ext cx="3413918" cy="646331"/>
          </a:xfrm>
          <a:prstGeom prst="rect">
            <a:avLst/>
          </a:prstGeom>
          <a:noFill/>
        </p:spPr>
        <p:txBody>
          <a:bodyPr wrap="square" rtlCol="0">
            <a:spAutoFit/>
          </a:bodyPr>
          <a:lstStyle/>
          <a:p>
            <a:r>
              <a:rPr lang="en-US" sz="3600" b="1" dirty="0" err="1">
                <a:solidFill>
                  <a:srgbClr val="008000"/>
                </a:solidFill>
                <a:latin typeface="Times New Roman" panose="02020603050405020304" pitchFamily="18" charset="0"/>
                <a:cs typeface="Times New Roman" panose="02020603050405020304" pitchFamily="18" charset="0"/>
              </a:rPr>
              <a:t>Không</a:t>
            </a:r>
            <a:r>
              <a:rPr lang="en-US" sz="3600" b="1" dirty="0">
                <a:solidFill>
                  <a:srgbClr val="008000"/>
                </a:solidFill>
                <a:latin typeface="Times New Roman" panose="02020603050405020304" pitchFamily="18" charset="0"/>
                <a:cs typeface="Times New Roman" panose="02020603050405020304" pitchFamily="18" charset="0"/>
              </a:rPr>
              <a:t> </a:t>
            </a:r>
            <a:r>
              <a:rPr lang="en-US" sz="3600" b="1" dirty="0" err="1">
                <a:solidFill>
                  <a:srgbClr val="008000"/>
                </a:solidFill>
                <a:latin typeface="Times New Roman" panose="02020603050405020304" pitchFamily="18" charset="0"/>
                <a:cs typeface="Times New Roman" panose="02020603050405020304" pitchFamily="18" charset="0"/>
              </a:rPr>
              <a:t>quả</a:t>
            </a:r>
            <a:r>
              <a:rPr lang="en-US" sz="3600" b="1" dirty="0">
                <a:solidFill>
                  <a:srgbClr val="008000"/>
                </a:solidFill>
                <a:latin typeface="Times New Roman" panose="02020603050405020304" pitchFamily="18" charset="0"/>
                <a:cs typeface="Times New Roman" panose="02020603050405020304" pitchFamily="18" charset="0"/>
              </a:rPr>
              <a:t> </a:t>
            </a:r>
            <a:r>
              <a:rPr lang="en-US" sz="3600" b="1" dirty="0" err="1">
                <a:solidFill>
                  <a:srgbClr val="008000"/>
                </a:solidFill>
                <a:latin typeface="Times New Roman" panose="02020603050405020304" pitchFamily="18" charset="0"/>
                <a:cs typeface="Times New Roman" panose="02020603050405020304" pitchFamily="18" charset="0"/>
              </a:rPr>
              <a:t>nào</a:t>
            </a:r>
            <a:endParaRPr lang="en-US" sz="3600" b="1" dirty="0">
              <a:solidFill>
                <a:srgbClr val="008000"/>
              </a:solidFill>
              <a:latin typeface="Times New Roman" panose="02020603050405020304" pitchFamily="18" charset="0"/>
              <a:cs typeface="Times New Roman" panose="02020603050405020304" pitchFamily="18" charset="0"/>
            </a:endParaRPr>
          </a:p>
        </p:txBody>
      </p:sp>
      <p:sp>
        <p:nvSpPr>
          <p:cNvPr id="34" name="TextBox 33"/>
          <p:cNvSpPr txBox="1"/>
          <p:nvPr/>
        </p:nvSpPr>
        <p:spPr>
          <a:xfrm>
            <a:off x="11018838" y="5568837"/>
            <a:ext cx="2004220" cy="646331"/>
          </a:xfrm>
          <a:prstGeom prst="rect">
            <a:avLst/>
          </a:prstGeom>
          <a:noFill/>
        </p:spPr>
        <p:txBody>
          <a:bodyPr wrap="square" rtlCol="0">
            <a:spAutoFit/>
          </a:bodyPr>
          <a:lstStyle/>
          <a:p>
            <a:r>
              <a:rPr lang="en-US" sz="3600" b="1" dirty="0">
                <a:solidFill>
                  <a:srgbClr val="0000FF"/>
                </a:solidFill>
                <a:latin typeface="Times New Roman" panose="02020603050405020304" pitchFamily="18" charset="0"/>
                <a:cs typeface="Times New Roman" panose="02020603050405020304" pitchFamily="18" charset="0"/>
              </a:rPr>
              <a:t>5 </a:t>
            </a:r>
            <a:r>
              <a:rPr lang="en-US" sz="3600" b="1" dirty="0" err="1">
                <a:solidFill>
                  <a:srgbClr val="0000FF"/>
                </a:solidFill>
                <a:latin typeface="Times New Roman" panose="02020603050405020304" pitchFamily="18" charset="0"/>
                <a:cs typeface="Times New Roman" panose="02020603050405020304" pitchFamily="18" charset="0"/>
              </a:rPr>
              <a:t>quả</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13319917" y="5605132"/>
            <a:ext cx="1928019" cy="646331"/>
          </a:xfrm>
          <a:prstGeom prst="rect">
            <a:avLst/>
          </a:prstGeom>
          <a:noFill/>
        </p:spPr>
        <p:txBody>
          <a:bodyPr wrap="square" rtlCol="0">
            <a:spAutoFit/>
          </a:bodyPr>
          <a:lstStyle/>
          <a:p>
            <a:r>
              <a:rPr lang="en-US" sz="3600" b="1" dirty="0">
                <a:solidFill>
                  <a:srgbClr val="0000FF"/>
                </a:solidFill>
                <a:latin typeface="Times New Roman" panose="02020603050405020304" pitchFamily="18" charset="0"/>
                <a:cs typeface="Times New Roman" panose="02020603050405020304" pitchFamily="18" charset="0"/>
              </a:rPr>
              <a:t>5 </a:t>
            </a:r>
            <a:r>
              <a:rPr lang="en-US" sz="3600" b="1" dirty="0" err="1">
                <a:solidFill>
                  <a:srgbClr val="0000FF"/>
                </a:solidFill>
                <a:latin typeface="Times New Roman" panose="02020603050405020304" pitchFamily="18" charset="0"/>
                <a:cs typeface="Times New Roman" panose="02020603050405020304" pitchFamily="18" charset="0"/>
              </a:rPr>
              <a:t>quả</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9275682" y="6629400"/>
            <a:ext cx="6978730" cy="1754326"/>
          </a:xfrm>
          <a:prstGeom prst="rect">
            <a:avLst/>
          </a:prstGeom>
          <a:noFill/>
        </p:spPr>
        <p:txBody>
          <a:bodyPr wrap="square" rtlCol="0">
            <a:spAutoFit/>
          </a:bodyPr>
          <a:lstStyle/>
          <a:p>
            <a:r>
              <a:rPr lang="en-US" sz="3600" dirty="0">
                <a:solidFill>
                  <a:srgbClr val="008000"/>
                </a:solidFill>
                <a:latin typeface="Times New Roman" panose="02020603050405020304" pitchFamily="18" charset="0"/>
                <a:cs typeface="Times New Roman" panose="02020603050405020304" pitchFamily="18" charset="0"/>
              </a:rPr>
              <a:t>* </a:t>
            </a:r>
            <a:r>
              <a:rPr lang="en-US" sz="3600" b="1" dirty="0" err="1">
                <a:solidFill>
                  <a:srgbClr val="008000"/>
                </a:solidFill>
                <a:latin typeface="Times New Roman" pitchFamily="18" charset="0"/>
                <a:cs typeface="Times New Roman" pitchFamily="18" charset="0"/>
              </a:rPr>
              <a:t>Vậy</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là</a:t>
            </a:r>
            <a:r>
              <a:rPr lang="en-US" sz="3600" b="1" dirty="0">
                <a:solidFill>
                  <a:srgbClr val="008000"/>
                </a:solidFill>
                <a:latin typeface="Times New Roman" pitchFamily="18" charset="0"/>
                <a:cs typeface="Times New Roman" pitchFamily="18" charset="0"/>
              </a:rPr>
              <a:t> Nam </a:t>
            </a:r>
            <a:r>
              <a:rPr lang="en-US" sz="3600" b="1" dirty="0" err="1">
                <a:solidFill>
                  <a:srgbClr val="008000"/>
                </a:solidFill>
                <a:latin typeface="Times New Roman" pitchFamily="18" charset="0"/>
                <a:cs typeface="Times New Roman" pitchFamily="18" charset="0"/>
              </a:rPr>
              <a:t>có</a:t>
            </a:r>
            <a:r>
              <a:rPr lang="en-US" sz="3600" b="1" dirty="0">
                <a:solidFill>
                  <a:srgbClr val="008000"/>
                </a:solidFill>
                <a:latin typeface="Times New Roman" pitchFamily="18" charset="0"/>
                <a:cs typeface="Times New Roman" pitchFamily="18" charset="0"/>
              </a:rPr>
              <a:t> 7 </a:t>
            </a:r>
            <a:r>
              <a:rPr lang="en-US" sz="3600" b="1" dirty="0" err="1">
                <a:solidFill>
                  <a:srgbClr val="008000"/>
                </a:solidFill>
                <a:latin typeface="Times New Roman" pitchFamily="18" charset="0"/>
                <a:cs typeface="Times New Roman" pitchFamily="18" charset="0"/>
              </a:rPr>
              <a:t>lần</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Việt</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có</a:t>
            </a:r>
            <a:r>
              <a:rPr lang="en-US" sz="3600" b="1" dirty="0">
                <a:solidFill>
                  <a:srgbClr val="008000"/>
                </a:solidFill>
                <a:latin typeface="Times New Roman" pitchFamily="18" charset="0"/>
                <a:cs typeface="Times New Roman" pitchFamily="18" charset="0"/>
              </a:rPr>
              <a:t> 10 </a:t>
            </a:r>
            <a:r>
              <a:rPr lang="en-US" sz="3600" b="1" dirty="0" err="1">
                <a:solidFill>
                  <a:srgbClr val="008000"/>
                </a:solidFill>
                <a:latin typeface="Times New Roman" pitchFamily="18" charset="0"/>
                <a:cs typeface="Times New Roman" pitchFamily="18" charset="0"/>
              </a:rPr>
              <a:t>lần</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và</a:t>
            </a:r>
            <a:r>
              <a:rPr lang="en-US" sz="3600" b="1" dirty="0">
                <a:solidFill>
                  <a:srgbClr val="008000"/>
                </a:solidFill>
                <a:latin typeface="Times New Roman" pitchFamily="18" charset="0"/>
                <a:cs typeface="Times New Roman" pitchFamily="18" charset="0"/>
              </a:rPr>
              <a:t> Mai </a:t>
            </a:r>
            <a:r>
              <a:rPr lang="en-US" sz="3600" b="1" dirty="0" err="1">
                <a:solidFill>
                  <a:srgbClr val="008000"/>
                </a:solidFill>
                <a:latin typeface="Times New Roman" pitchFamily="18" charset="0"/>
                <a:cs typeface="Times New Roman" pitchFamily="18" charset="0"/>
              </a:rPr>
              <a:t>có</a:t>
            </a:r>
            <a:r>
              <a:rPr lang="en-US" sz="3600" b="1" dirty="0">
                <a:solidFill>
                  <a:srgbClr val="008000"/>
                </a:solidFill>
                <a:latin typeface="Times New Roman" pitchFamily="18" charset="0"/>
                <a:cs typeface="Times New Roman" pitchFamily="18" charset="0"/>
              </a:rPr>
              <a:t> 5 </a:t>
            </a:r>
            <a:r>
              <a:rPr lang="en-US" sz="3600" b="1" dirty="0" err="1">
                <a:solidFill>
                  <a:srgbClr val="008000"/>
                </a:solidFill>
                <a:latin typeface="Times New Roman" pitchFamily="18" charset="0"/>
                <a:cs typeface="Times New Roman" pitchFamily="18" charset="0"/>
              </a:rPr>
              <a:t>lần</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đưa</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được</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bóng</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vào</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rổ</a:t>
            </a:r>
            <a:r>
              <a:rPr lang="en-US" sz="3600" b="1" dirty="0">
                <a:solidFill>
                  <a:srgbClr val="008000"/>
                </a:solidFill>
                <a:latin typeface="Times New Roman" pitchFamily="18" charset="0"/>
                <a:cs typeface="Times New Roman" pitchFamily="18" charset="0"/>
              </a:rPr>
              <a:t>.</a:t>
            </a:r>
          </a:p>
        </p:txBody>
      </p:sp>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ppt_x"/>
                                          </p:val>
                                        </p:tav>
                                        <p:tav tm="100000">
                                          <p:val>
                                            <p:strVal val="#ppt_x"/>
                                          </p:val>
                                        </p:tav>
                                      </p:tavLst>
                                    </p:anim>
                                    <p:anim calcmode="lin" valueType="num">
                                      <p:cBhvr additive="base">
                                        <p:cTn id="4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ppt_x"/>
                                          </p:val>
                                        </p:tav>
                                        <p:tav tm="100000">
                                          <p:val>
                                            <p:strVal val="#ppt_x"/>
                                          </p:val>
                                        </p:tav>
                                      </p:tavLst>
                                    </p:anim>
                                    <p:anim calcmode="lin" valueType="num">
                                      <p:cBhvr additive="base">
                                        <p:cTn id="5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500" fill="hold"/>
                                        <p:tgtEl>
                                          <p:spTgt spid="34"/>
                                        </p:tgtEl>
                                        <p:attrNameLst>
                                          <p:attrName>ppt_x</p:attrName>
                                        </p:attrNameLst>
                                      </p:cBhvr>
                                      <p:tavLst>
                                        <p:tav tm="0">
                                          <p:val>
                                            <p:strVal val="#ppt_x"/>
                                          </p:val>
                                        </p:tav>
                                        <p:tav tm="100000">
                                          <p:val>
                                            <p:strVal val="#ppt_x"/>
                                          </p:val>
                                        </p:tav>
                                      </p:tavLst>
                                    </p:anim>
                                    <p:anim calcmode="lin" valueType="num">
                                      <p:cBhvr additive="base">
                                        <p:cTn id="5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500" fill="hold"/>
                                        <p:tgtEl>
                                          <p:spTgt spid="35"/>
                                        </p:tgtEl>
                                        <p:attrNameLst>
                                          <p:attrName>ppt_x</p:attrName>
                                        </p:attrNameLst>
                                      </p:cBhvr>
                                      <p:tavLst>
                                        <p:tav tm="0">
                                          <p:val>
                                            <p:strVal val="#ppt_x"/>
                                          </p:val>
                                        </p:tav>
                                        <p:tav tm="100000">
                                          <p:val>
                                            <p:strVal val="#ppt_x"/>
                                          </p:val>
                                        </p:tav>
                                      </p:tavLst>
                                    </p:anim>
                                    <p:anim calcmode="lin" valueType="num">
                                      <p:cBhvr additive="base">
                                        <p:cTn id="6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7" presetClass="entr" presetSubtype="0" fill="hold" nodeType="clickEffect">
                                  <p:stCondLst>
                                    <p:cond delay="0"/>
                                  </p:stCondLst>
                                  <p:iterate type="lt">
                                    <p:tmPct val="50000"/>
                                  </p:iterate>
                                  <p:childTnLst>
                                    <p:set>
                                      <p:cBhvr>
                                        <p:cTn id="66"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67" dur="8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8" dur="8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69" dur="80"/>
                                        <p:tgtEl>
                                          <p:spTgt spid="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1" grpId="0"/>
      <p:bldP spid="32" grpId="0"/>
      <p:bldP spid="33" grpId="0"/>
      <p:bldP spid="34" grpId="0"/>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3019" y="573599"/>
            <a:ext cx="16235362" cy="656933"/>
          </a:xfrm>
          <a:prstGeom prst="rect">
            <a:avLst/>
          </a:prstGeom>
          <a:noFill/>
        </p:spPr>
        <p:txBody>
          <a:bodyPr lIns="101941" tIns="50970" rIns="101941" bIns="50970">
            <a:spAutoFit/>
          </a:bodyPr>
          <a:lstStyle/>
          <a:p>
            <a:pPr algn="ctr">
              <a:defRPr/>
            </a:pPr>
            <a:r>
              <a:rPr lang="en-US" sz="3600" b="1" dirty="0" err="1">
                <a:solidFill>
                  <a:srgbClr val="0000FF"/>
                </a:solidFill>
                <a:latin typeface="Times New Roman" pitchFamily="18" charset="0"/>
                <a:cs typeface="Times New Roman" pitchFamily="18" charset="0"/>
              </a:rPr>
              <a:t>Toán</a:t>
            </a:r>
            <a:endParaRPr lang="vi-VN" sz="3600" b="1" dirty="0">
              <a:solidFill>
                <a:srgbClr val="0000FF"/>
              </a:solidFill>
              <a:latin typeface="Times New Roman" pitchFamily="18" charset="0"/>
              <a:cs typeface="Times New Roman" pitchFamily="18" charset="0"/>
            </a:endParaRPr>
          </a:p>
        </p:txBody>
      </p:sp>
      <p:sp>
        <p:nvSpPr>
          <p:cNvPr id="12" name="Rectangle 11"/>
          <p:cNvSpPr/>
          <p:nvPr/>
        </p:nvSpPr>
        <p:spPr>
          <a:xfrm>
            <a:off x="11114" y="24290"/>
            <a:ext cx="16244887" cy="650097"/>
          </a:xfrm>
          <a:prstGeom prst="rect">
            <a:avLst/>
          </a:prstGeom>
        </p:spPr>
        <p:txBody>
          <a:bodyPr lIns="95171" tIns="47585" rIns="95171" bIns="47585">
            <a:spAutoFit/>
          </a:bodyPr>
          <a:lstStyle/>
          <a:p>
            <a:pPr algn="ctr">
              <a:defRPr/>
            </a:pPr>
            <a:r>
              <a:rPr lang="vi-VN" sz="3600" b="1" dirty="0">
                <a:solidFill>
                  <a:srgbClr val="0000FF"/>
                </a:solidFill>
                <a:latin typeface="Times New Roman" panose="02020603050405020304" pitchFamily="18" charset="0"/>
                <a:cs typeface="Times New Roman" panose="02020603050405020304" pitchFamily="18" charset="0"/>
              </a:rPr>
              <a:t>Thứ </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hai</a:t>
            </a:r>
            <a:r>
              <a:rPr lang="en-US" sz="3600" b="1" dirty="0">
                <a:solidFill>
                  <a:srgbClr val="0000FF"/>
                </a:solidFill>
                <a:latin typeface="Times New Roman" panose="02020603050405020304" pitchFamily="18" charset="0"/>
                <a:cs typeface="Times New Roman" panose="02020603050405020304" pitchFamily="18" charset="0"/>
              </a:rPr>
              <a:t>  </a:t>
            </a:r>
            <a:r>
              <a:rPr lang="vi-VN" sz="3600" b="1" dirty="0">
                <a:solidFill>
                  <a:srgbClr val="0000FF"/>
                </a:solidFill>
                <a:latin typeface="Times New Roman" panose="02020603050405020304" pitchFamily="18" charset="0"/>
                <a:cs typeface="Times New Roman" panose="02020603050405020304" pitchFamily="18" charset="0"/>
              </a:rPr>
              <a:t>ngày </a:t>
            </a:r>
            <a:r>
              <a:rPr lang="en-US" sz="3600" b="1" dirty="0">
                <a:solidFill>
                  <a:srgbClr val="0000FF"/>
                </a:solidFill>
                <a:latin typeface="Times New Roman" panose="02020603050405020304" pitchFamily="18" charset="0"/>
                <a:cs typeface="Times New Roman" panose="02020603050405020304" pitchFamily="18" charset="0"/>
              </a:rPr>
              <a:t>28</a:t>
            </a:r>
            <a:r>
              <a:rPr lang="vi-VN" sz="3600" b="1" dirty="0">
                <a:solidFill>
                  <a:srgbClr val="0000FF"/>
                </a:solidFill>
                <a:latin typeface="Times New Roman" panose="02020603050405020304" pitchFamily="18" charset="0"/>
                <a:cs typeface="Times New Roman" panose="02020603050405020304" pitchFamily="18" charset="0"/>
              </a:rPr>
              <a:t> tháng </a:t>
            </a:r>
            <a:r>
              <a:rPr lang="en-US" sz="3600" b="1" dirty="0">
                <a:solidFill>
                  <a:srgbClr val="0000FF"/>
                </a:solidFill>
                <a:latin typeface="Times New Roman" panose="02020603050405020304" pitchFamily="18" charset="0"/>
                <a:cs typeface="Times New Roman" panose="02020603050405020304" pitchFamily="18" charset="0"/>
              </a:rPr>
              <a:t>4</a:t>
            </a:r>
            <a:r>
              <a:rPr lang="vi-VN" sz="3600" b="1" dirty="0">
                <a:solidFill>
                  <a:srgbClr val="0000FF"/>
                </a:solidFill>
                <a:latin typeface="Times New Roman" panose="02020603050405020304" pitchFamily="18" charset="0"/>
                <a:cs typeface="Times New Roman" panose="02020603050405020304" pitchFamily="18" charset="0"/>
              </a:rPr>
              <a:t> năm 202</a:t>
            </a:r>
            <a:r>
              <a:rPr lang="en-US" sz="3600" b="1" dirty="0">
                <a:solidFill>
                  <a:srgbClr val="0000FF"/>
                </a:solidFill>
                <a:latin typeface="Times New Roman" panose="02020603050405020304" pitchFamily="18" charset="0"/>
                <a:cs typeface="Times New Roman" panose="02020603050405020304" pitchFamily="18" charset="0"/>
              </a:rPr>
              <a:t>5</a:t>
            </a:r>
            <a:endParaRPr lang="vi-VN" sz="3600" b="1" dirty="0">
              <a:solidFill>
                <a:srgbClr val="0000FF"/>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2114550" y="1158349"/>
            <a:ext cx="14139861" cy="646331"/>
          </a:xfrm>
          <a:prstGeom prst="rect">
            <a:avLst/>
          </a:prstGeom>
          <a:noFill/>
        </p:spPr>
        <p:txBody>
          <a:bodyPr wrap="square" rtlCol="0">
            <a:spAutoFit/>
          </a:bodyPr>
          <a:lstStyle/>
          <a:p>
            <a:pPr algn="ct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73. Thu </a:t>
            </a:r>
            <a:r>
              <a:rPr lang="en-US" sz="3600" b="1" dirty="0" err="1">
                <a:solidFill>
                  <a:srgbClr val="FF0000"/>
                </a:solidFill>
                <a:latin typeface="Times New Roman" panose="02020603050405020304" pitchFamily="18" charset="0"/>
                <a:cs typeface="Times New Roman" panose="02020603050405020304" pitchFamily="18" charset="0"/>
              </a:rPr>
              <a:t>thập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loại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chép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số</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liệu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Bảng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số</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liệu</a:t>
            </a:r>
            <a:r>
              <a:rPr lang="en-US" sz="3600" b="1" dirty="0">
                <a:solidFill>
                  <a:srgbClr val="FF0000"/>
                </a:solidFill>
                <a:latin typeface="Times New Roman" panose="02020603050405020304" pitchFamily="18" charset="0"/>
                <a:cs typeface="Times New Roman" panose="02020603050405020304"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Tiết</a:t>
            </a:r>
            <a:r>
              <a:rPr lang="en-US" sz="3600" b="1" dirty="0">
                <a:solidFill>
                  <a:srgbClr val="FF0000"/>
                </a:solidFill>
                <a:latin typeface="Times New Roman" panose="02020603050405020304" pitchFamily="18" charset="0"/>
                <a:cs typeface="Times New Roman" panose="02020603050405020304" pitchFamily="18" charset="0"/>
              </a:rPr>
              <a:t>) </a:t>
            </a:r>
          </a:p>
        </p:txBody>
      </p:sp>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132" t="45741" r="39661" b="44444"/>
          <a:stretch/>
        </p:blipFill>
        <p:spPr bwMode="auto">
          <a:xfrm>
            <a:off x="-15081" y="1230532"/>
            <a:ext cx="2091531" cy="1081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970" y="2379875"/>
            <a:ext cx="6762749" cy="2308324"/>
          </a:xfrm>
          <a:prstGeom prst="rect">
            <a:avLst/>
          </a:prstGeom>
          <a:noFill/>
        </p:spPr>
        <p:txBody>
          <a:bodyPr wrap="square" rtlCol="0">
            <a:spAutoFit/>
          </a:bodyPr>
          <a:lstStyle/>
          <a:p>
            <a:r>
              <a:rPr lang="en-US" sz="3600" b="1" dirty="0">
                <a:solidFill>
                  <a:srgbClr val="008000"/>
                </a:solidFill>
                <a:latin typeface="Times New Roman" panose="02020603050405020304" pitchFamily="18" charset="0"/>
                <a:cs typeface="Times New Roman" panose="02020603050405020304" pitchFamily="18" charset="0"/>
              </a:rPr>
              <a:t>1. </a:t>
            </a:r>
            <a:r>
              <a:rPr lang="vi-VN" sz="3600" b="1" dirty="0">
                <a:solidFill>
                  <a:srgbClr val="008000"/>
                </a:solidFill>
                <a:latin typeface="Times New Roman" panose="02020603050405020304" pitchFamily="18" charset="0"/>
                <a:cs typeface="Times New Roman" panose="02020603050405020304" pitchFamily="18" charset="0"/>
              </a:rPr>
              <a:t>Để thực hiện kế hoạch nhỏ của lớp, các bạn lớp 3A đã góp một số đồ dùng học tập với số lượng được ghi chép lại như sau:</a:t>
            </a:r>
            <a:endParaRPr lang="en-US" sz="3600" b="1" dirty="0">
              <a:solidFill>
                <a:srgbClr val="008000"/>
              </a:solidFill>
              <a:latin typeface="Times New Roman" panose="02020603050405020304" pitchFamily="18" charset="0"/>
              <a:cs typeface="Times New Roman" panose="02020603050405020304" pitchFamily="18" charset="0"/>
            </a:endParaRPr>
          </a:p>
        </p:txBody>
      </p:sp>
      <p:pic>
        <p:nvPicPr>
          <p:cNvPr id="16" name="Picture 2">
            <a:extLst>
              <a:ext uri="{FF2B5EF4-FFF2-40B4-BE49-F238E27FC236}">
                <a16:creationId xmlns:a16="http://schemas.microsoft.com/office/drawing/2014/main" id="{E8934EA2-4224-D270-802D-1402C2C457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9120" y="1714494"/>
            <a:ext cx="9327032" cy="308610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0" y="4643438"/>
            <a:ext cx="16276638" cy="646331"/>
          </a:xfrm>
          <a:prstGeom prst="rect">
            <a:avLst/>
          </a:prstGeom>
          <a:noFill/>
        </p:spPr>
        <p:txBody>
          <a:bodyPr wrap="square" rtlCol="0">
            <a:spAutoFit/>
          </a:bodyPr>
          <a:lstStyle/>
          <a:p>
            <a:r>
              <a:rPr lang="vi-VN" sz="3600" b="1" dirty="0">
                <a:solidFill>
                  <a:srgbClr val="0000FF"/>
                </a:solidFill>
                <a:latin typeface="Times New Roman" pitchFamily="18" charset="0"/>
                <a:cs typeface="Times New Roman" pitchFamily="18" charset="0"/>
              </a:rPr>
              <a:t>a. Các bạn lớp 3A đã góp những loại đồ dùng học tập nào?</a:t>
            </a:r>
            <a:endParaRPr lang="en-US" sz="3600" b="1" dirty="0">
              <a:solidFill>
                <a:srgbClr val="0000FF"/>
              </a:solidFill>
              <a:latin typeface="Times New Roman" pitchFamily="18" charset="0"/>
              <a:cs typeface="Times New Roman" pitchFamily="18" charset="0"/>
            </a:endParaRPr>
          </a:p>
        </p:txBody>
      </p:sp>
      <p:sp>
        <p:nvSpPr>
          <p:cNvPr id="17" name="TextBox 16"/>
          <p:cNvSpPr txBox="1"/>
          <p:nvPr/>
        </p:nvSpPr>
        <p:spPr>
          <a:xfrm>
            <a:off x="0" y="5357818"/>
            <a:ext cx="16276638" cy="646331"/>
          </a:xfrm>
          <a:prstGeom prst="rect">
            <a:avLst/>
          </a:prstGeom>
          <a:noFill/>
        </p:spPr>
        <p:txBody>
          <a:bodyPr wrap="square" rtlCol="0">
            <a:spAutoFit/>
          </a:bodyPr>
          <a:lstStyle/>
          <a:p>
            <a:r>
              <a:rPr lang="vi-VN" sz="3600" b="1" dirty="0">
                <a:solidFill>
                  <a:srgbClr val="008000"/>
                </a:solidFill>
                <a:latin typeface="Times New Roman" pitchFamily="18" charset="0"/>
                <a:cs typeface="Times New Roman" pitchFamily="18" charset="0"/>
              </a:rPr>
              <a:t>- Các bạn lớp 3A đã góp được </a:t>
            </a:r>
            <a:r>
              <a:rPr lang="en-US" sz="3600" b="1" dirty="0" err="1">
                <a:solidFill>
                  <a:srgbClr val="008000"/>
                </a:solidFill>
                <a:latin typeface="Times New Roman" pitchFamily="18" charset="0"/>
                <a:cs typeface="Times New Roman" pitchFamily="18" charset="0"/>
              </a:rPr>
              <a:t>ba</a:t>
            </a:r>
            <a:r>
              <a:rPr lang="vi-VN" sz="3600" b="1" dirty="0">
                <a:solidFill>
                  <a:srgbClr val="008000"/>
                </a:solidFill>
                <a:latin typeface="Times New Roman" pitchFamily="18" charset="0"/>
                <a:cs typeface="Times New Roman" pitchFamily="18" charset="0"/>
              </a:rPr>
              <a:t> loại đồ dùng học tập là: vở, bút chì, bút mực.</a:t>
            </a:r>
            <a:endParaRPr lang="en-US" sz="3600" b="1" dirty="0">
              <a:solidFill>
                <a:srgbClr val="008000"/>
              </a:solidFill>
              <a:latin typeface="Times New Roman" pitchFamily="18" charset="0"/>
              <a:cs typeface="Times New Roman" pitchFamily="18" charset="0"/>
            </a:endParaRPr>
          </a:p>
        </p:txBody>
      </p:sp>
      <p:sp>
        <p:nvSpPr>
          <p:cNvPr id="21" name="TextBox 20"/>
          <p:cNvSpPr txBox="1"/>
          <p:nvPr/>
        </p:nvSpPr>
        <p:spPr>
          <a:xfrm>
            <a:off x="0" y="6072198"/>
            <a:ext cx="16276638" cy="646331"/>
          </a:xfrm>
          <a:prstGeom prst="rect">
            <a:avLst/>
          </a:prstGeom>
          <a:noFill/>
        </p:spPr>
        <p:txBody>
          <a:bodyPr wrap="square" rtlCol="0">
            <a:spAutoFit/>
          </a:bodyPr>
          <a:lstStyle/>
          <a:p>
            <a:r>
              <a:rPr lang="vi-VN" sz="3600" b="1" dirty="0">
                <a:solidFill>
                  <a:srgbClr val="0000FF"/>
                </a:solidFill>
                <a:latin typeface="Times New Roman" pitchFamily="18" charset="0"/>
                <a:cs typeface="Times New Roman" pitchFamily="18" charset="0"/>
              </a:rPr>
              <a:t>b. Các bạn đã góp được bao nhiêu đồ vật mỗi loại?</a:t>
            </a:r>
            <a:endParaRPr lang="en-US" sz="3600" b="1" dirty="0">
              <a:solidFill>
                <a:srgbClr val="0000FF"/>
              </a:solidFill>
              <a:latin typeface="Times New Roman" pitchFamily="18" charset="0"/>
              <a:cs typeface="Times New Roman" pitchFamily="18" charset="0"/>
            </a:endParaRPr>
          </a:p>
        </p:txBody>
      </p:sp>
      <p:sp>
        <p:nvSpPr>
          <p:cNvPr id="23" name="TextBox 22"/>
          <p:cNvSpPr txBox="1"/>
          <p:nvPr/>
        </p:nvSpPr>
        <p:spPr>
          <a:xfrm>
            <a:off x="0" y="6786578"/>
            <a:ext cx="16276638" cy="646331"/>
          </a:xfrm>
          <a:prstGeom prst="rect">
            <a:avLst/>
          </a:prstGeom>
          <a:noFill/>
        </p:spPr>
        <p:txBody>
          <a:bodyPr wrap="square" rtlCol="0">
            <a:spAutoFit/>
          </a:bodyPr>
          <a:lstStyle/>
          <a:p>
            <a:r>
              <a:rPr lang="vi-VN" sz="3600" b="1" dirty="0">
                <a:solidFill>
                  <a:srgbClr val="008000"/>
                </a:solidFill>
                <a:latin typeface="Times New Roman" pitchFamily="18" charset="0"/>
                <a:cs typeface="Times New Roman" pitchFamily="18" charset="0"/>
              </a:rPr>
              <a:t>- Các bạn đã góp được 18 quyển vở, 29 cái bút chì, 6 cái bút mực.</a:t>
            </a:r>
            <a:endParaRPr lang="vi-VN" sz="3600" dirty="0">
              <a:solidFill>
                <a:srgbClr val="008000"/>
              </a:solidFill>
              <a:latin typeface="Times New Roman" pitchFamily="18" charset="0"/>
              <a:cs typeface="Times New Roman" pitchFamily="18" charset="0"/>
            </a:endParaRPr>
          </a:p>
        </p:txBody>
      </p:sp>
      <p:sp>
        <p:nvSpPr>
          <p:cNvPr id="24" name="TextBox 23"/>
          <p:cNvSpPr txBox="1"/>
          <p:nvPr/>
        </p:nvSpPr>
        <p:spPr>
          <a:xfrm>
            <a:off x="0" y="7500958"/>
            <a:ext cx="16276638" cy="646331"/>
          </a:xfrm>
          <a:prstGeom prst="rect">
            <a:avLst/>
          </a:prstGeom>
          <a:noFill/>
        </p:spPr>
        <p:txBody>
          <a:bodyPr wrap="square" rtlCol="0">
            <a:spAutoFit/>
          </a:bodyPr>
          <a:lstStyle/>
          <a:p>
            <a:r>
              <a:rPr lang="vi-VN" sz="3600" b="1" dirty="0">
                <a:solidFill>
                  <a:srgbClr val="0000FF"/>
                </a:solidFill>
                <a:latin typeface="Times New Roman" pitchFamily="18" charset="0"/>
                <a:cs typeface="Times New Roman" pitchFamily="18" charset="0"/>
              </a:rPr>
              <a:t>c. Trong số đồ vật góp được, đồ vật nào có nhiều nhất? Đồ vật nào có ít nhất?</a:t>
            </a:r>
            <a:endParaRPr lang="en-US" sz="3600" b="1" dirty="0">
              <a:solidFill>
                <a:srgbClr val="0000FF"/>
              </a:solidFill>
              <a:latin typeface="Times New Roman" pitchFamily="18" charset="0"/>
              <a:cs typeface="Times New Roman" pitchFamily="18" charset="0"/>
            </a:endParaRPr>
          </a:p>
        </p:txBody>
      </p:sp>
      <p:sp>
        <p:nvSpPr>
          <p:cNvPr id="26" name="TextBox 25"/>
          <p:cNvSpPr txBox="1"/>
          <p:nvPr/>
        </p:nvSpPr>
        <p:spPr>
          <a:xfrm>
            <a:off x="0" y="8215338"/>
            <a:ext cx="16276638" cy="646331"/>
          </a:xfrm>
          <a:prstGeom prst="rect">
            <a:avLst/>
          </a:prstGeom>
          <a:noFill/>
        </p:spPr>
        <p:txBody>
          <a:bodyPr wrap="square" rtlCol="0">
            <a:spAutoFit/>
          </a:bodyPr>
          <a:lstStyle/>
          <a:p>
            <a:pPr>
              <a:spcBef>
                <a:spcPts val="600"/>
              </a:spcBef>
              <a:spcAft>
                <a:spcPts val="600"/>
              </a:spcAft>
            </a:pPr>
            <a:r>
              <a:rPr lang="vi-VN" sz="3600" b="1" dirty="0">
                <a:solidFill>
                  <a:srgbClr val="008000"/>
                </a:solidFill>
                <a:latin typeface="Times New Roman" pitchFamily="18" charset="0"/>
                <a:cs typeface="Times New Roman" pitchFamily="18" charset="0"/>
              </a:rPr>
              <a:t>- Trong số đ</a:t>
            </a:r>
            <a:r>
              <a:rPr lang="en-US" sz="3600" b="1" dirty="0">
                <a:solidFill>
                  <a:srgbClr val="008000"/>
                </a:solidFill>
                <a:latin typeface="Times New Roman" pitchFamily="18" charset="0"/>
                <a:cs typeface="Times New Roman" pitchFamily="18" charset="0"/>
              </a:rPr>
              <a:t>ó,</a:t>
            </a:r>
            <a:r>
              <a:rPr lang="vi-VN" sz="3600" b="1" dirty="0">
                <a:solidFill>
                  <a:srgbClr val="008000"/>
                </a:solidFill>
                <a:latin typeface="Times New Roman" pitchFamily="18" charset="0"/>
                <a:cs typeface="Times New Roman" pitchFamily="18" charset="0"/>
              </a:rPr>
              <a:t> bút chì có nhiều nhất: 29 cái và bút mực có ít nhất: 6 cái.</a:t>
            </a:r>
          </a:p>
        </p:txBody>
      </p:sp>
    </p:spTree>
    <p:extLst>
      <p:ext uri="{BB962C8B-B14F-4D97-AF65-F5344CB8AC3E}">
        <p14:creationId xmlns:p14="http://schemas.microsoft.com/office/powerpoint/2010/main" val="203513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15">
                                            <p:txEl>
                                              <p:pRg st="0" end="0"/>
                                            </p:txEl>
                                          </p:spTgt>
                                        </p:tgtEl>
                                        <p:attrNameLst>
                                          <p:attrName>style.visibility</p:attrName>
                                        </p:attrNameLst>
                                      </p:cBhvr>
                                      <p:to>
                                        <p:strVal val="visible"/>
                                      </p:to>
                                    </p:set>
                                    <p:anim calcmode="discrete" valueType="clr">
                                      <p:cBhvr override="childStyle">
                                        <p:cTn id="13" dur="80"/>
                                        <p:tgtEl>
                                          <p:spTgt spid="1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5">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15">
                                            <p:txEl>
                                              <p:pRg st="0" end="0"/>
                                            </p:txEl>
                                          </p:spTgt>
                                        </p:tgtEl>
                                        <p:attrNameLst>
                                          <p:attrName>fill.type</p:attrName>
                                        </p:attrNameLst>
                                      </p:cBhvr>
                                      <p:to>
                                        <p:strVal val="solid"/>
                                      </p:to>
                                    </p:set>
                                  </p:childTnLst>
                                </p:cTn>
                              </p:par>
                            </p:childTnLst>
                          </p:cTn>
                        </p:par>
                        <p:par>
                          <p:cTn id="16" fill="hold">
                            <p:stCondLst>
                              <p:cond delay="3760"/>
                            </p:stCondLst>
                            <p:childTnLst>
                              <p:par>
                                <p:cTn id="17" presetID="2" presetClass="entr" presetSubtype="4"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par>
                          <p:cTn id="21" fill="hold">
                            <p:stCondLst>
                              <p:cond delay="426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10"/>
                                        </p:tgtEl>
                                        <p:attrNameLst>
                                          <p:attrName>style.visibility</p:attrName>
                                        </p:attrNameLst>
                                      </p:cBhvr>
                                      <p:to>
                                        <p:strVal val="visible"/>
                                      </p:to>
                                    </p:set>
                                    <p:anim calcmode="discrete" valueType="clr">
                                      <p:cBhvr override="childStyle">
                                        <p:cTn id="24"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0"/>
                                        </p:tgtEl>
                                        <p:attrNameLst>
                                          <p:attrName>fillcolor</p:attrName>
                                        </p:attrNameLst>
                                      </p:cBhvr>
                                      <p:tavLst>
                                        <p:tav tm="0">
                                          <p:val>
                                            <p:clrVal>
                                              <a:schemeClr val="accent2"/>
                                            </p:clrVal>
                                          </p:val>
                                        </p:tav>
                                        <p:tav tm="50000">
                                          <p:val>
                                            <p:clrVal>
                                              <a:schemeClr val="hlink"/>
                                            </p:clrVal>
                                          </p:val>
                                        </p:tav>
                                      </p:tavLst>
                                    </p:anim>
                                    <p:set>
                                      <p:cBhvr>
                                        <p:cTn id="26" dur="80"/>
                                        <p:tgtEl>
                                          <p:spTgt spid="10"/>
                                        </p:tgtEl>
                                        <p:attrNameLst>
                                          <p:attrName>fill.type</p:attrName>
                                        </p:attrNameLst>
                                      </p:cBhvr>
                                      <p:to>
                                        <p:strVal val="solid"/>
                                      </p:to>
                                    </p:set>
                                  </p:childTnLst>
                                </p:cTn>
                              </p:par>
                            </p:childTnLst>
                          </p:cTn>
                        </p:par>
                        <p:par>
                          <p:cTn id="27" fill="hold">
                            <p:stCondLst>
                              <p:cond delay="6020"/>
                            </p:stCondLst>
                            <p:childTnLst>
                              <p:par>
                                <p:cTn id="28" presetID="27" presetClass="entr" presetSubtype="0" fill="hold" grpId="0" nodeType="afterEffect">
                                  <p:stCondLst>
                                    <p:cond delay="0"/>
                                  </p:stCondLst>
                                  <p:iterate type="lt">
                                    <p:tmPct val="50000"/>
                                  </p:iterate>
                                  <p:childTnLst>
                                    <p:set>
                                      <p:cBhvr>
                                        <p:cTn id="29" dur="1" fill="hold">
                                          <p:stCondLst>
                                            <p:cond delay="0"/>
                                          </p:stCondLst>
                                        </p:cTn>
                                        <p:tgtEl>
                                          <p:spTgt spid="21"/>
                                        </p:tgtEl>
                                        <p:attrNameLst>
                                          <p:attrName>style.visibility</p:attrName>
                                        </p:attrNameLst>
                                      </p:cBhvr>
                                      <p:to>
                                        <p:strVal val="visible"/>
                                      </p:to>
                                    </p:set>
                                    <p:anim calcmode="discrete" valueType="clr">
                                      <p:cBhvr override="childStyle">
                                        <p:cTn id="30"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21"/>
                                        </p:tgtEl>
                                        <p:attrNameLst>
                                          <p:attrName>fillcolor</p:attrName>
                                        </p:attrNameLst>
                                      </p:cBhvr>
                                      <p:tavLst>
                                        <p:tav tm="0">
                                          <p:val>
                                            <p:clrVal>
                                              <a:schemeClr val="accent2"/>
                                            </p:clrVal>
                                          </p:val>
                                        </p:tav>
                                        <p:tav tm="50000">
                                          <p:val>
                                            <p:clrVal>
                                              <a:schemeClr val="hlink"/>
                                            </p:clrVal>
                                          </p:val>
                                        </p:tav>
                                      </p:tavLst>
                                    </p:anim>
                                    <p:set>
                                      <p:cBhvr>
                                        <p:cTn id="32" dur="80"/>
                                        <p:tgtEl>
                                          <p:spTgt spid="21"/>
                                        </p:tgtEl>
                                        <p:attrNameLst>
                                          <p:attrName>fill.type</p:attrName>
                                        </p:attrNameLst>
                                      </p:cBhvr>
                                      <p:to>
                                        <p:strVal val="solid"/>
                                      </p:to>
                                    </p:set>
                                  </p:childTnLst>
                                </p:cTn>
                              </p:par>
                            </p:childTnLst>
                          </p:cTn>
                        </p:par>
                        <p:par>
                          <p:cTn id="33" fill="hold">
                            <p:stCondLst>
                              <p:cond delay="7580"/>
                            </p:stCondLst>
                            <p:childTnLst>
                              <p:par>
                                <p:cTn id="34" presetID="27" presetClass="entr" presetSubtype="0" fill="hold" grpId="0" nodeType="afterEffect">
                                  <p:stCondLst>
                                    <p:cond delay="0"/>
                                  </p:stCondLst>
                                  <p:iterate type="lt">
                                    <p:tmPct val="50000"/>
                                  </p:iterate>
                                  <p:childTnLst>
                                    <p:set>
                                      <p:cBhvr>
                                        <p:cTn id="35" dur="1" fill="hold">
                                          <p:stCondLst>
                                            <p:cond delay="0"/>
                                          </p:stCondLst>
                                        </p:cTn>
                                        <p:tgtEl>
                                          <p:spTgt spid="24"/>
                                        </p:tgtEl>
                                        <p:attrNameLst>
                                          <p:attrName>style.visibility</p:attrName>
                                        </p:attrNameLst>
                                      </p:cBhvr>
                                      <p:to>
                                        <p:strVal val="visible"/>
                                      </p:to>
                                    </p:set>
                                    <p:anim calcmode="discrete" valueType="clr">
                                      <p:cBhvr override="childStyle">
                                        <p:cTn id="36" dur="8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24"/>
                                        </p:tgtEl>
                                        <p:attrNameLst>
                                          <p:attrName>fillcolor</p:attrName>
                                        </p:attrNameLst>
                                      </p:cBhvr>
                                      <p:tavLst>
                                        <p:tav tm="0">
                                          <p:val>
                                            <p:clrVal>
                                              <a:schemeClr val="accent2"/>
                                            </p:clrVal>
                                          </p:val>
                                        </p:tav>
                                        <p:tav tm="50000">
                                          <p:val>
                                            <p:clrVal>
                                              <a:schemeClr val="hlink"/>
                                            </p:clrVal>
                                          </p:val>
                                        </p:tav>
                                      </p:tavLst>
                                    </p:anim>
                                    <p:set>
                                      <p:cBhvr>
                                        <p:cTn id="38" dur="80"/>
                                        <p:tgtEl>
                                          <p:spTgt spid="24"/>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17"/>
                                        </p:tgtEl>
                                        <p:attrNameLst>
                                          <p:attrName>style.visibility</p:attrName>
                                        </p:attrNameLst>
                                      </p:cBhvr>
                                      <p:to>
                                        <p:strVal val="visible"/>
                                      </p:to>
                                    </p:set>
                                    <p:anim calcmode="discrete" valueType="clr">
                                      <p:cBhvr override="childStyle">
                                        <p:cTn id="43"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7"/>
                                        </p:tgtEl>
                                        <p:attrNameLst>
                                          <p:attrName>fillcolor</p:attrName>
                                        </p:attrNameLst>
                                      </p:cBhvr>
                                      <p:tavLst>
                                        <p:tav tm="0">
                                          <p:val>
                                            <p:clrVal>
                                              <a:schemeClr val="accent2"/>
                                            </p:clrVal>
                                          </p:val>
                                        </p:tav>
                                        <p:tav tm="50000">
                                          <p:val>
                                            <p:clrVal>
                                              <a:schemeClr val="hlink"/>
                                            </p:clrVal>
                                          </p:val>
                                        </p:tav>
                                      </p:tavLst>
                                    </p:anim>
                                    <p:set>
                                      <p:cBhvr>
                                        <p:cTn id="45" dur="80"/>
                                        <p:tgtEl>
                                          <p:spTgt spid="17"/>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27" presetClass="entr" presetSubtype="0" fill="hold" grpId="0" nodeType="clickEffect">
                                  <p:stCondLst>
                                    <p:cond delay="0"/>
                                  </p:stCondLst>
                                  <p:iterate type="lt">
                                    <p:tmPct val="50000"/>
                                  </p:iterate>
                                  <p:childTnLst>
                                    <p:set>
                                      <p:cBhvr>
                                        <p:cTn id="49" dur="1" fill="hold">
                                          <p:stCondLst>
                                            <p:cond delay="0"/>
                                          </p:stCondLst>
                                        </p:cTn>
                                        <p:tgtEl>
                                          <p:spTgt spid="23"/>
                                        </p:tgtEl>
                                        <p:attrNameLst>
                                          <p:attrName>style.visibility</p:attrName>
                                        </p:attrNameLst>
                                      </p:cBhvr>
                                      <p:to>
                                        <p:strVal val="visible"/>
                                      </p:to>
                                    </p:set>
                                    <p:anim calcmode="discrete" valueType="clr">
                                      <p:cBhvr override="childStyle">
                                        <p:cTn id="50"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23"/>
                                        </p:tgtEl>
                                        <p:attrNameLst>
                                          <p:attrName>fillcolor</p:attrName>
                                        </p:attrNameLst>
                                      </p:cBhvr>
                                      <p:tavLst>
                                        <p:tav tm="0">
                                          <p:val>
                                            <p:clrVal>
                                              <a:schemeClr val="accent2"/>
                                            </p:clrVal>
                                          </p:val>
                                        </p:tav>
                                        <p:tav tm="50000">
                                          <p:val>
                                            <p:clrVal>
                                              <a:schemeClr val="hlink"/>
                                            </p:clrVal>
                                          </p:val>
                                        </p:tav>
                                      </p:tavLst>
                                    </p:anim>
                                    <p:set>
                                      <p:cBhvr>
                                        <p:cTn id="52" dur="80"/>
                                        <p:tgtEl>
                                          <p:spTgt spid="23"/>
                                        </p:tgtEl>
                                        <p:attrNameLst>
                                          <p:attrName>fill.type</p:attrName>
                                        </p:attrNameLst>
                                      </p:cBhvr>
                                      <p:to>
                                        <p:strVal val="solid"/>
                                      </p:to>
                                    </p:set>
                                  </p:childTnLst>
                                </p:cTn>
                              </p:par>
                            </p:childTnLst>
                          </p:cTn>
                        </p:par>
                      </p:childTnLst>
                    </p:cTn>
                  </p:par>
                  <p:par>
                    <p:cTn id="53" fill="hold">
                      <p:stCondLst>
                        <p:cond delay="indefinite"/>
                      </p:stCondLst>
                      <p:childTnLst>
                        <p:par>
                          <p:cTn id="54" fill="hold">
                            <p:stCondLst>
                              <p:cond delay="0"/>
                            </p:stCondLst>
                            <p:childTnLst>
                              <p:par>
                                <p:cTn id="55" presetID="27" presetClass="entr" presetSubtype="0" fill="hold" grpId="0" nodeType="clickEffect">
                                  <p:stCondLst>
                                    <p:cond delay="0"/>
                                  </p:stCondLst>
                                  <p:iterate type="lt">
                                    <p:tmPct val="50000"/>
                                  </p:iterate>
                                  <p:childTnLst>
                                    <p:set>
                                      <p:cBhvr>
                                        <p:cTn id="56" dur="1" fill="hold">
                                          <p:stCondLst>
                                            <p:cond delay="0"/>
                                          </p:stCondLst>
                                        </p:cTn>
                                        <p:tgtEl>
                                          <p:spTgt spid="26"/>
                                        </p:tgtEl>
                                        <p:attrNameLst>
                                          <p:attrName>style.visibility</p:attrName>
                                        </p:attrNameLst>
                                      </p:cBhvr>
                                      <p:to>
                                        <p:strVal val="visible"/>
                                      </p:to>
                                    </p:set>
                                    <p:anim calcmode="discrete" valueType="clr">
                                      <p:cBhvr override="childStyle">
                                        <p:cTn id="57"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58" dur="80"/>
                                        <p:tgtEl>
                                          <p:spTgt spid="26"/>
                                        </p:tgtEl>
                                        <p:attrNameLst>
                                          <p:attrName>fillcolor</p:attrName>
                                        </p:attrNameLst>
                                      </p:cBhvr>
                                      <p:tavLst>
                                        <p:tav tm="0">
                                          <p:val>
                                            <p:clrVal>
                                              <a:schemeClr val="accent2"/>
                                            </p:clrVal>
                                          </p:val>
                                        </p:tav>
                                        <p:tav tm="50000">
                                          <p:val>
                                            <p:clrVal>
                                              <a:schemeClr val="hlink"/>
                                            </p:clrVal>
                                          </p:val>
                                        </p:tav>
                                      </p:tavLst>
                                    </p:anim>
                                    <p:set>
                                      <p:cBhvr>
                                        <p:cTn id="59" dur="80"/>
                                        <p:tgtEl>
                                          <p:spTgt spid="2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21" grpId="0"/>
      <p:bldP spid="23" grpId="0"/>
      <p:bldP spid="24"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Box 76">
            <a:extLst>
              <a:ext uri="{FF2B5EF4-FFF2-40B4-BE49-F238E27FC236}">
                <a16:creationId xmlns:a16="http://schemas.microsoft.com/office/drawing/2014/main" id="{770172B2-2E62-C637-27D6-5149B66B6588}"/>
              </a:ext>
            </a:extLst>
          </p:cNvPr>
          <p:cNvSpPr txBox="1"/>
          <p:nvPr/>
        </p:nvSpPr>
        <p:spPr>
          <a:xfrm>
            <a:off x="736769" y="5486151"/>
            <a:ext cx="15576472" cy="2062103"/>
          </a:xfrm>
          <a:prstGeom prst="rect">
            <a:avLst/>
          </a:prstGeom>
          <a:noFill/>
        </p:spPr>
        <p:txBody>
          <a:bodyPr wrap="square">
            <a:spAutoFit/>
          </a:bodyPr>
          <a:lstStyle/>
          <a:p>
            <a:pPr algn="l">
              <a:spcBef>
                <a:spcPts val="600"/>
              </a:spcBef>
              <a:spcAft>
                <a:spcPts val="600"/>
              </a:spcAft>
            </a:pPr>
            <a:endParaRPr lang="vi-VN" sz="3600" b="1" i="0" dirty="0">
              <a:solidFill>
                <a:srgbClr val="0000FF"/>
              </a:solidFill>
              <a:effectLst/>
              <a:latin typeface="Times New Roman" panose="02020603050405020304" pitchFamily="18" charset="0"/>
              <a:cs typeface="Times New Roman" panose="02020603050405020304" pitchFamily="18" charset="0"/>
            </a:endParaRPr>
          </a:p>
          <a:p>
            <a:pPr algn="l">
              <a:spcBef>
                <a:spcPts val="600"/>
              </a:spcBef>
              <a:spcAft>
                <a:spcPts val="600"/>
              </a:spcAft>
            </a:pPr>
            <a:endParaRPr lang="en-US" sz="3600" b="1" i="0" dirty="0">
              <a:solidFill>
                <a:srgbClr val="0000FF"/>
              </a:solidFill>
              <a:effectLst/>
              <a:latin typeface="Times New Roman" panose="02020603050405020304" pitchFamily="18" charset="0"/>
              <a:cs typeface="Times New Roman" panose="02020603050405020304" pitchFamily="18" charset="0"/>
            </a:endParaRPr>
          </a:p>
          <a:p>
            <a:pPr algn="l">
              <a:spcBef>
                <a:spcPts val="600"/>
              </a:spcBef>
              <a:spcAft>
                <a:spcPts val="600"/>
              </a:spcAft>
            </a:pPr>
            <a:endParaRPr lang="vi-VN" sz="3600" b="1" i="0" dirty="0">
              <a:solidFill>
                <a:srgbClr val="0000FF"/>
              </a:solidFill>
              <a:effectLst/>
              <a:latin typeface="Times New Roman" panose="02020603050405020304" pitchFamily="18" charset="0"/>
              <a:cs typeface="Times New Roman" panose="02020603050405020304" pitchFamily="18" charset="0"/>
            </a:endParaRPr>
          </a:p>
        </p:txBody>
      </p:sp>
      <p:sp>
        <p:nvSpPr>
          <p:cNvPr id="15" name="TextBox 14"/>
          <p:cNvSpPr txBox="1"/>
          <p:nvPr/>
        </p:nvSpPr>
        <p:spPr>
          <a:xfrm>
            <a:off x="23019" y="573599"/>
            <a:ext cx="16235362" cy="656933"/>
          </a:xfrm>
          <a:prstGeom prst="rect">
            <a:avLst/>
          </a:prstGeom>
          <a:noFill/>
        </p:spPr>
        <p:txBody>
          <a:bodyPr lIns="101941" tIns="50970" rIns="101941" bIns="50970">
            <a:spAutoFit/>
          </a:bodyPr>
          <a:lstStyle/>
          <a:p>
            <a:pPr algn="ctr">
              <a:defRPr/>
            </a:pPr>
            <a:r>
              <a:rPr lang="en-US" sz="3600" b="1" dirty="0" err="1">
                <a:solidFill>
                  <a:srgbClr val="0000FF"/>
                </a:solidFill>
                <a:latin typeface="Times New Roman" pitchFamily="18" charset="0"/>
                <a:cs typeface="Times New Roman" pitchFamily="18" charset="0"/>
              </a:rPr>
              <a:t>Toán</a:t>
            </a:r>
            <a:endParaRPr lang="vi-VN" sz="3600" b="1" dirty="0">
              <a:solidFill>
                <a:srgbClr val="0000FF"/>
              </a:solidFill>
              <a:latin typeface="Times New Roman" pitchFamily="18" charset="0"/>
              <a:cs typeface="Times New Roman" pitchFamily="18" charset="0"/>
            </a:endParaRPr>
          </a:p>
        </p:txBody>
      </p:sp>
      <p:sp>
        <p:nvSpPr>
          <p:cNvPr id="16" name="Rectangle 15"/>
          <p:cNvSpPr/>
          <p:nvPr/>
        </p:nvSpPr>
        <p:spPr>
          <a:xfrm>
            <a:off x="11114" y="24290"/>
            <a:ext cx="16244887" cy="650097"/>
          </a:xfrm>
          <a:prstGeom prst="rect">
            <a:avLst/>
          </a:prstGeom>
        </p:spPr>
        <p:txBody>
          <a:bodyPr lIns="95171" tIns="47585" rIns="95171" bIns="47585">
            <a:spAutoFit/>
          </a:bodyPr>
          <a:lstStyle/>
          <a:p>
            <a:pPr algn="ctr">
              <a:defRPr/>
            </a:pPr>
            <a:r>
              <a:rPr lang="vi-VN" sz="3600" b="1" dirty="0">
                <a:solidFill>
                  <a:srgbClr val="0000FF"/>
                </a:solidFill>
                <a:latin typeface="Times New Roman" panose="02020603050405020304" pitchFamily="18" charset="0"/>
                <a:cs typeface="Times New Roman" panose="02020603050405020304" pitchFamily="18" charset="0"/>
              </a:rPr>
              <a:t>Thứ </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hai</a:t>
            </a:r>
            <a:r>
              <a:rPr lang="en-US" sz="3600" b="1" dirty="0">
                <a:solidFill>
                  <a:srgbClr val="0000FF"/>
                </a:solidFill>
                <a:latin typeface="Times New Roman" panose="02020603050405020304" pitchFamily="18" charset="0"/>
                <a:cs typeface="Times New Roman" panose="02020603050405020304" pitchFamily="18" charset="0"/>
              </a:rPr>
              <a:t>  </a:t>
            </a:r>
            <a:r>
              <a:rPr lang="vi-VN" sz="3600" b="1" dirty="0">
                <a:solidFill>
                  <a:srgbClr val="0000FF"/>
                </a:solidFill>
                <a:latin typeface="Times New Roman" panose="02020603050405020304" pitchFamily="18" charset="0"/>
                <a:cs typeface="Times New Roman" panose="02020603050405020304" pitchFamily="18" charset="0"/>
              </a:rPr>
              <a:t>ngày </a:t>
            </a:r>
            <a:r>
              <a:rPr lang="en-US" sz="3600" b="1" dirty="0">
                <a:solidFill>
                  <a:srgbClr val="0000FF"/>
                </a:solidFill>
                <a:latin typeface="Times New Roman" panose="02020603050405020304" pitchFamily="18" charset="0"/>
                <a:cs typeface="Times New Roman" panose="02020603050405020304" pitchFamily="18" charset="0"/>
              </a:rPr>
              <a:t>28</a:t>
            </a:r>
            <a:r>
              <a:rPr lang="vi-VN" sz="3600" b="1" dirty="0">
                <a:solidFill>
                  <a:srgbClr val="0000FF"/>
                </a:solidFill>
                <a:latin typeface="Times New Roman" panose="02020603050405020304" pitchFamily="18" charset="0"/>
                <a:cs typeface="Times New Roman" panose="02020603050405020304" pitchFamily="18" charset="0"/>
              </a:rPr>
              <a:t> tháng </a:t>
            </a:r>
            <a:r>
              <a:rPr lang="en-US" sz="3600" b="1" dirty="0">
                <a:solidFill>
                  <a:srgbClr val="0000FF"/>
                </a:solidFill>
                <a:latin typeface="Times New Roman" panose="02020603050405020304" pitchFamily="18" charset="0"/>
                <a:cs typeface="Times New Roman" panose="02020603050405020304" pitchFamily="18" charset="0"/>
              </a:rPr>
              <a:t>4</a:t>
            </a:r>
            <a:r>
              <a:rPr lang="vi-VN" sz="3600" b="1" dirty="0">
                <a:solidFill>
                  <a:srgbClr val="0000FF"/>
                </a:solidFill>
                <a:latin typeface="Times New Roman" panose="02020603050405020304" pitchFamily="18" charset="0"/>
                <a:cs typeface="Times New Roman" panose="02020603050405020304" pitchFamily="18" charset="0"/>
              </a:rPr>
              <a:t> năm 202</a:t>
            </a:r>
            <a:r>
              <a:rPr lang="en-US" sz="3600" b="1" dirty="0">
                <a:solidFill>
                  <a:srgbClr val="0000FF"/>
                </a:solidFill>
                <a:latin typeface="Times New Roman" panose="02020603050405020304" pitchFamily="18" charset="0"/>
                <a:cs typeface="Times New Roman" panose="02020603050405020304" pitchFamily="18" charset="0"/>
              </a:rPr>
              <a:t>5</a:t>
            </a:r>
            <a:endParaRPr lang="vi-VN" sz="3600" b="1" dirty="0">
              <a:solidFill>
                <a:srgbClr val="0000FF"/>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2114550" y="1158349"/>
            <a:ext cx="14139861" cy="646331"/>
          </a:xfrm>
          <a:prstGeom prst="rect">
            <a:avLst/>
          </a:prstGeom>
          <a:noFill/>
        </p:spPr>
        <p:txBody>
          <a:bodyPr wrap="square" rtlCol="0">
            <a:spAutoFit/>
          </a:bodyPr>
          <a:lstStyle/>
          <a:p>
            <a:pPr algn="ct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73. Thu </a:t>
            </a:r>
            <a:r>
              <a:rPr lang="en-US" sz="3600" b="1" dirty="0" err="1">
                <a:solidFill>
                  <a:srgbClr val="FF0000"/>
                </a:solidFill>
                <a:latin typeface="Times New Roman" panose="02020603050405020304" pitchFamily="18" charset="0"/>
                <a:cs typeface="Times New Roman" panose="02020603050405020304" pitchFamily="18" charset="0"/>
              </a:rPr>
              <a:t>thập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loại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chép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số</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liệu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Bảng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số</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liệu</a:t>
            </a:r>
            <a:r>
              <a:rPr lang="en-US" sz="3600" b="1" dirty="0">
                <a:solidFill>
                  <a:srgbClr val="FF0000"/>
                </a:solidFill>
                <a:latin typeface="Times New Roman" panose="02020603050405020304" pitchFamily="18" charset="0"/>
                <a:cs typeface="Times New Roman" panose="02020603050405020304"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Tiết</a:t>
            </a:r>
            <a:r>
              <a:rPr lang="en-US" sz="3600" b="1" dirty="0">
                <a:solidFill>
                  <a:srgbClr val="FF0000"/>
                </a:solidFill>
                <a:latin typeface="Times New Roman" panose="02020603050405020304" pitchFamily="18" charset="0"/>
                <a:cs typeface="Times New Roman" panose="02020603050405020304" pitchFamily="18" charset="0"/>
              </a:rPr>
              <a:t>) </a:t>
            </a:r>
          </a:p>
        </p:txBody>
      </p:sp>
      <p:sp>
        <p:nvSpPr>
          <p:cNvPr id="18" name="TextBox 17"/>
          <p:cNvSpPr txBox="1"/>
          <p:nvPr/>
        </p:nvSpPr>
        <p:spPr>
          <a:xfrm>
            <a:off x="0" y="1857356"/>
            <a:ext cx="16276638" cy="1754326"/>
          </a:xfrm>
          <a:prstGeom prst="rect">
            <a:avLst/>
          </a:prstGeom>
          <a:noFill/>
        </p:spPr>
        <p:txBody>
          <a:bodyPr wrap="square" rtlCol="0">
            <a:spAutoFit/>
          </a:bodyPr>
          <a:lstStyle/>
          <a:p>
            <a:r>
              <a:rPr lang="vi-VN" sz="3600" b="1" dirty="0">
                <a:solidFill>
                  <a:srgbClr val="0000FF"/>
                </a:solidFill>
                <a:latin typeface="Times New Roman" pitchFamily="18" charset="0"/>
                <a:cs typeface="Times New Roman" pitchFamily="18" charset="0"/>
              </a:rPr>
              <a:t>2. Quan sát, phân loại, đếm và ghi chép số lượng đồ vật trong phòng học theo dạng hình tròn, hình tam giác, hình vuông. Cho biết dạng hình nào có nhiều nhất, dạng hình nào có ít nhất.</a:t>
            </a:r>
            <a:endParaRPr lang="en-US" sz="3600" b="1" dirty="0">
              <a:solidFill>
                <a:srgbClr val="0000FF"/>
              </a:solidFill>
              <a:latin typeface="Times New Roman" pitchFamily="18" charset="0"/>
              <a:cs typeface="Times New Roman" pitchFamily="18"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3118966363"/>
              </p:ext>
            </p:extLst>
          </p:nvPr>
        </p:nvGraphicFramePr>
        <p:xfrm>
          <a:off x="0" y="3697356"/>
          <a:ext cx="16161025" cy="5071535"/>
        </p:xfrm>
        <a:graphic>
          <a:graphicData uri="http://schemas.openxmlformats.org/drawingml/2006/table">
            <a:tbl>
              <a:tblPr firstRow="1" bandRow="1">
                <a:tableStyleId>{5C22544A-7EE6-4342-B048-85BDC9FD1C3A}</a:tableStyleId>
              </a:tblPr>
              <a:tblGrid>
                <a:gridCol w="2862363">
                  <a:extLst>
                    <a:ext uri="{9D8B030D-6E8A-4147-A177-3AD203B41FA5}">
                      <a16:colId xmlns:a16="http://schemas.microsoft.com/office/drawing/2014/main" val="20000"/>
                    </a:ext>
                  </a:extLst>
                </a:gridCol>
                <a:gridCol w="3237174">
                  <a:extLst>
                    <a:ext uri="{9D8B030D-6E8A-4147-A177-3AD203B41FA5}">
                      <a16:colId xmlns:a16="http://schemas.microsoft.com/office/drawing/2014/main" val="20001"/>
                    </a:ext>
                  </a:extLst>
                </a:gridCol>
                <a:gridCol w="10061488">
                  <a:extLst>
                    <a:ext uri="{9D8B030D-6E8A-4147-A177-3AD203B41FA5}">
                      <a16:colId xmlns:a16="http://schemas.microsoft.com/office/drawing/2014/main" val="20002"/>
                    </a:ext>
                  </a:extLst>
                </a:gridCol>
              </a:tblGrid>
              <a:tr h="1014307">
                <a:tc>
                  <a:txBody>
                    <a:bodyPr/>
                    <a:lstStyle/>
                    <a:p>
                      <a:pPr algn="ctr"/>
                      <a:r>
                        <a:rPr lang="en-US" sz="3600" dirty="0" err="1">
                          <a:solidFill>
                            <a:srgbClr val="C00000"/>
                          </a:solidFill>
                          <a:latin typeface="Times New Roman" pitchFamily="18" charset="0"/>
                          <a:cs typeface="Times New Roman" pitchFamily="18" charset="0"/>
                        </a:rPr>
                        <a:t>Đồ</a:t>
                      </a:r>
                      <a:r>
                        <a:rPr lang="en-US" sz="3600" baseline="0" dirty="0">
                          <a:solidFill>
                            <a:srgbClr val="C00000"/>
                          </a:solidFill>
                          <a:latin typeface="Times New Roman" pitchFamily="18" charset="0"/>
                          <a:cs typeface="Times New Roman" pitchFamily="18" charset="0"/>
                        </a:rPr>
                        <a:t> </a:t>
                      </a:r>
                      <a:r>
                        <a:rPr lang="en-US" sz="3600" baseline="0" dirty="0" err="1">
                          <a:solidFill>
                            <a:srgbClr val="C00000"/>
                          </a:solidFill>
                          <a:latin typeface="Times New Roman" pitchFamily="18" charset="0"/>
                          <a:cs typeface="Times New Roman" pitchFamily="18" charset="0"/>
                        </a:rPr>
                        <a:t>vật</a:t>
                      </a:r>
                      <a:endParaRPr lang="en-US" sz="3600" dirty="0">
                        <a:solidFill>
                          <a:srgbClr val="C00000"/>
                        </a:solidFill>
                        <a:latin typeface="Times New Roman" pitchFamily="18" charset="0"/>
                        <a:cs typeface="Times New Roman" pitchFamily="18"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accent5">
                        <a:lumMod val="20000"/>
                        <a:lumOff val="80000"/>
                      </a:schemeClr>
                    </a:solidFill>
                  </a:tcPr>
                </a:tc>
                <a:tc>
                  <a:txBody>
                    <a:bodyPr/>
                    <a:lstStyle/>
                    <a:p>
                      <a:pPr algn="ctr"/>
                      <a:r>
                        <a:rPr lang="en-US" sz="3600" dirty="0" err="1">
                          <a:solidFill>
                            <a:srgbClr val="C00000"/>
                          </a:solidFill>
                          <a:latin typeface="Times New Roman" pitchFamily="18" charset="0"/>
                          <a:cs typeface="Times New Roman" pitchFamily="18" charset="0"/>
                        </a:rPr>
                        <a:t>Kí</a:t>
                      </a:r>
                      <a:r>
                        <a:rPr lang="en-US" sz="3600" baseline="0" dirty="0">
                          <a:solidFill>
                            <a:srgbClr val="C00000"/>
                          </a:solidFill>
                          <a:latin typeface="Times New Roman" pitchFamily="18" charset="0"/>
                          <a:cs typeface="Times New Roman" pitchFamily="18" charset="0"/>
                        </a:rPr>
                        <a:t> </a:t>
                      </a:r>
                      <a:r>
                        <a:rPr lang="en-US" sz="3600" baseline="0" dirty="0" err="1">
                          <a:solidFill>
                            <a:srgbClr val="C00000"/>
                          </a:solidFill>
                          <a:latin typeface="Times New Roman" pitchFamily="18" charset="0"/>
                          <a:cs typeface="Times New Roman" pitchFamily="18" charset="0"/>
                        </a:rPr>
                        <a:t>hiệu</a:t>
                      </a:r>
                      <a:endParaRPr lang="en-US" sz="3600" dirty="0">
                        <a:solidFill>
                          <a:srgbClr val="C00000"/>
                        </a:solidFill>
                        <a:latin typeface="Times New Roman" pitchFamily="18" charset="0"/>
                        <a:cs typeface="Times New Roman" pitchFamily="18"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accent5">
                        <a:lumMod val="20000"/>
                        <a:lumOff val="80000"/>
                      </a:schemeClr>
                    </a:solidFill>
                  </a:tcPr>
                </a:tc>
                <a:tc>
                  <a:txBody>
                    <a:bodyPr/>
                    <a:lstStyle/>
                    <a:p>
                      <a:pPr algn="ctr"/>
                      <a:r>
                        <a:rPr lang="en-US" sz="3600" dirty="0" err="1">
                          <a:solidFill>
                            <a:srgbClr val="C00000"/>
                          </a:solidFill>
                          <a:latin typeface="Times New Roman" pitchFamily="18" charset="0"/>
                          <a:cs typeface="Times New Roman" pitchFamily="18" charset="0"/>
                        </a:rPr>
                        <a:t>Số</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lượng</a:t>
                      </a:r>
                      <a:endParaRPr lang="en-US" sz="3600" dirty="0">
                        <a:solidFill>
                          <a:srgbClr val="C00000"/>
                        </a:solidFill>
                        <a:latin typeface="Times New Roman" pitchFamily="18" charset="0"/>
                        <a:cs typeface="Times New Roman" pitchFamily="18"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1014307">
                <a:tc>
                  <a:txBody>
                    <a:bodyPr/>
                    <a:lstStyle/>
                    <a:p>
                      <a:pPr algn="l"/>
                      <a:r>
                        <a:rPr lang="en-US" sz="3600" b="1">
                          <a:solidFill>
                            <a:srgbClr val="008000"/>
                          </a:solidFill>
                          <a:latin typeface="Times New Roman" pitchFamily="18" charset="0"/>
                          <a:cs typeface="Times New Roman" pitchFamily="18" charset="0"/>
                        </a:rPr>
                        <a:t>Bàn</a:t>
                      </a: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accent5">
                        <a:lumMod val="20000"/>
                        <a:lumOff val="80000"/>
                      </a:schemeClr>
                    </a:solidFill>
                  </a:tcPr>
                </a:tc>
                <a:tc>
                  <a:txBody>
                    <a:bodyPr/>
                    <a:lstStyle/>
                    <a:p>
                      <a:pPr algn="ctr"/>
                      <a:endParaRPr lang="en-US" sz="3600" b="1">
                        <a:solidFill>
                          <a:srgbClr val="008000"/>
                        </a:solidFill>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accent5">
                        <a:lumMod val="20000"/>
                        <a:lumOff val="80000"/>
                      </a:schemeClr>
                    </a:solidFill>
                  </a:tcPr>
                </a:tc>
                <a:tc>
                  <a:txBody>
                    <a:bodyPr/>
                    <a:lstStyle/>
                    <a:p>
                      <a:endParaRPr lang="en-US" sz="3600" b="1">
                        <a:solidFill>
                          <a:srgbClr val="008000"/>
                        </a:solidFill>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1014307">
                <a:tc>
                  <a:txBody>
                    <a:bodyPr/>
                    <a:lstStyle/>
                    <a:p>
                      <a:pPr algn="l"/>
                      <a:r>
                        <a:rPr lang="en-US" sz="3600" b="1">
                          <a:solidFill>
                            <a:srgbClr val="008000"/>
                          </a:solidFill>
                          <a:latin typeface="Times New Roman" pitchFamily="18" charset="0"/>
                          <a:cs typeface="Times New Roman" pitchFamily="18" charset="0"/>
                        </a:rPr>
                        <a:t>Quạt điện</a:t>
                      </a: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accent5">
                        <a:lumMod val="20000"/>
                        <a:lumOff val="80000"/>
                      </a:schemeClr>
                    </a:solidFill>
                  </a:tcPr>
                </a:tc>
                <a:tc>
                  <a:txBody>
                    <a:bodyPr/>
                    <a:lstStyle/>
                    <a:p>
                      <a:pPr algn="ctr"/>
                      <a:endParaRPr lang="en-US" sz="3600" b="1">
                        <a:solidFill>
                          <a:srgbClr val="008000"/>
                        </a:solidFill>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accent5">
                        <a:lumMod val="20000"/>
                        <a:lumOff val="80000"/>
                      </a:schemeClr>
                    </a:solidFill>
                  </a:tcPr>
                </a:tc>
                <a:tc>
                  <a:txBody>
                    <a:bodyPr/>
                    <a:lstStyle/>
                    <a:p>
                      <a:endParaRPr lang="en-US" sz="3600" b="1" dirty="0">
                        <a:solidFill>
                          <a:srgbClr val="008000"/>
                        </a:solidFill>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1014307">
                <a:tc>
                  <a:txBody>
                    <a:bodyPr/>
                    <a:lstStyle/>
                    <a:p>
                      <a:pPr algn="l"/>
                      <a:r>
                        <a:rPr lang="en-US" sz="3600" b="1">
                          <a:solidFill>
                            <a:srgbClr val="008000"/>
                          </a:solidFill>
                          <a:latin typeface="Times New Roman" pitchFamily="18" charset="0"/>
                          <a:cs typeface="Times New Roman" pitchFamily="18" charset="0"/>
                        </a:rPr>
                        <a:t>Cửa sổ</a:t>
                      </a: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accent5">
                        <a:lumMod val="20000"/>
                        <a:lumOff val="80000"/>
                      </a:schemeClr>
                    </a:solidFill>
                  </a:tcPr>
                </a:tc>
                <a:tc>
                  <a:txBody>
                    <a:bodyPr/>
                    <a:lstStyle/>
                    <a:p>
                      <a:pPr algn="ctr"/>
                      <a:endParaRPr lang="en-US" sz="3600" b="1">
                        <a:solidFill>
                          <a:srgbClr val="008000"/>
                        </a:solidFill>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accent5">
                        <a:lumMod val="20000"/>
                        <a:lumOff val="80000"/>
                      </a:schemeClr>
                    </a:solidFill>
                  </a:tcPr>
                </a:tc>
                <a:tc>
                  <a:txBody>
                    <a:bodyPr/>
                    <a:lstStyle/>
                    <a:p>
                      <a:endParaRPr lang="en-US" sz="3600" b="1" dirty="0">
                        <a:solidFill>
                          <a:srgbClr val="008000"/>
                        </a:solidFill>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r h="1014307">
                <a:tc>
                  <a:txBody>
                    <a:bodyPr/>
                    <a:lstStyle/>
                    <a:p>
                      <a:pPr algn="l"/>
                      <a:r>
                        <a:rPr lang="en-US" sz="3600" b="1">
                          <a:solidFill>
                            <a:srgbClr val="008000"/>
                          </a:solidFill>
                          <a:latin typeface="Times New Roman" pitchFamily="18" charset="0"/>
                          <a:cs typeface="Times New Roman" pitchFamily="18" charset="0"/>
                        </a:rPr>
                        <a:t>Bóng</a:t>
                      </a:r>
                      <a:r>
                        <a:rPr lang="en-US" sz="3600" b="1" baseline="0">
                          <a:solidFill>
                            <a:srgbClr val="008000"/>
                          </a:solidFill>
                          <a:latin typeface="Times New Roman" pitchFamily="18" charset="0"/>
                          <a:cs typeface="Times New Roman" pitchFamily="18" charset="0"/>
                        </a:rPr>
                        <a:t> đèn</a:t>
                      </a:r>
                      <a:endParaRPr lang="en-US" sz="3600" b="1">
                        <a:solidFill>
                          <a:srgbClr val="008000"/>
                        </a:solidFill>
                        <a:latin typeface="Times New Roman" pitchFamily="18" charset="0"/>
                        <a:cs typeface="Times New Roman" pitchFamily="18"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accent5">
                        <a:lumMod val="20000"/>
                        <a:lumOff val="80000"/>
                      </a:schemeClr>
                    </a:solidFill>
                  </a:tcPr>
                </a:tc>
                <a:tc>
                  <a:txBody>
                    <a:bodyPr/>
                    <a:lstStyle/>
                    <a:p>
                      <a:pPr algn="ctr"/>
                      <a:endParaRPr lang="en-US" sz="3600" b="1" dirty="0">
                        <a:solidFill>
                          <a:srgbClr val="008000"/>
                        </a:solidFill>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accent5">
                        <a:lumMod val="20000"/>
                        <a:lumOff val="80000"/>
                      </a:schemeClr>
                    </a:solidFill>
                  </a:tcPr>
                </a:tc>
                <a:tc>
                  <a:txBody>
                    <a:bodyPr/>
                    <a:lstStyle/>
                    <a:p>
                      <a:endParaRPr lang="en-US" sz="3600" b="1" dirty="0">
                        <a:solidFill>
                          <a:srgbClr val="008000"/>
                        </a:solidFill>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4"/>
                  </a:ext>
                </a:extLst>
              </a:tr>
            </a:tbl>
          </a:graphicData>
        </a:graphic>
      </p:graphicFrame>
      <p:sp>
        <p:nvSpPr>
          <p:cNvPr id="20" name="Isosceles Triangle 19"/>
          <p:cNvSpPr/>
          <p:nvPr/>
        </p:nvSpPr>
        <p:spPr>
          <a:xfrm>
            <a:off x="4066353" y="4786314"/>
            <a:ext cx="857256" cy="571504"/>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183387" y="5786446"/>
            <a:ext cx="807730" cy="7143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280667" y="6858016"/>
            <a:ext cx="785818" cy="7143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gular Pentagon 22"/>
          <p:cNvSpPr/>
          <p:nvPr/>
        </p:nvSpPr>
        <p:spPr>
          <a:xfrm>
            <a:off x="3923477" y="7929586"/>
            <a:ext cx="942836" cy="714380"/>
          </a:xfrm>
          <a:prstGeom prst="pent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a:off x="6280931" y="4857752"/>
            <a:ext cx="696444" cy="61595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a:off x="7066749" y="4786314"/>
            <a:ext cx="696444" cy="660329"/>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a:off x="7924005" y="4857752"/>
            <a:ext cx="696444" cy="61595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a:off x="8781261" y="4857752"/>
            <a:ext cx="696444" cy="61595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a:off x="9638517" y="4857752"/>
            <a:ext cx="696444" cy="61595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a:off x="10424335" y="4857752"/>
            <a:ext cx="696444" cy="61595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a:off x="11210153" y="4857752"/>
            <a:ext cx="696444" cy="61595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p:cNvSpPr/>
          <p:nvPr/>
        </p:nvSpPr>
        <p:spPr>
          <a:xfrm>
            <a:off x="11924533" y="4857752"/>
            <a:ext cx="696444" cy="61595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a:off x="12710351" y="4857752"/>
            <a:ext cx="696444" cy="61595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a:off x="13496169" y="4857752"/>
            <a:ext cx="696444" cy="61595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a:off x="14424863" y="4857752"/>
            <a:ext cx="696444" cy="61595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p:nvPr/>
        </p:nvSpPr>
        <p:spPr>
          <a:xfrm>
            <a:off x="15282119" y="4857752"/>
            <a:ext cx="696444" cy="61595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872554" y="5786446"/>
            <a:ext cx="807730" cy="7143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8566947" y="5786446"/>
            <a:ext cx="807730" cy="7143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656548" y="6858016"/>
            <a:ext cx="778356" cy="7143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8352633" y="6858016"/>
            <a:ext cx="778356" cy="7143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9924269" y="6858016"/>
            <a:ext cx="778356" cy="7143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1281591" y="6858016"/>
            <a:ext cx="778356" cy="7143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gular Pentagon 41"/>
          <p:cNvSpPr/>
          <p:nvPr/>
        </p:nvSpPr>
        <p:spPr>
          <a:xfrm>
            <a:off x="7027479" y="7916886"/>
            <a:ext cx="942836" cy="714380"/>
          </a:xfrm>
          <a:prstGeom prst="pent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gular Pentagon 42"/>
          <p:cNvSpPr/>
          <p:nvPr/>
        </p:nvSpPr>
        <p:spPr>
          <a:xfrm>
            <a:off x="8424071" y="7858148"/>
            <a:ext cx="942836" cy="714380"/>
          </a:xfrm>
          <a:prstGeom prst="pent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gular Pentagon 43"/>
          <p:cNvSpPr/>
          <p:nvPr/>
        </p:nvSpPr>
        <p:spPr>
          <a:xfrm>
            <a:off x="9995707" y="7858148"/>
            <a:ext cx="942836" cy="714380"/>
          </a:xfrm>
          <a:prstGeom prst="pent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gular Pentagon 44"/>
          <p:cNvSpPr/>
          <p:nvPr/>
        </p:nvSpPr>
        <p:spPr>
          <a:xfrm>
            <a:off x="11567343" y="7858148"/>
            <a:ext cx="942836" cy="714380"/>
          </a:xfrm>
          <a:prstGeom prst="pent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109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fade">
                                      <p:cBhvr>
                                        <p:cTn id="70" dur="500"/>
                                        <p:tgtEl>
                                          <p:spTgt spid="3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fade">
                                      <p:cBhvr>
                                        <p:cTn id="73" dur="500"/>
                                        <p:tgtEl>
                                          <p:spTgt spid="3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fade">
                                      <p:cBhvr>
                                        <p:cTn id="76" dur="500"/>
                                        <p:tgtEl>
                                          <p:spTgt spid="4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500"/>
                                        <p:tgtEl>
                                          <p:spTgt spid="4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500"/>
                                        <p:tgtEl>
                                          <p:spTgt spid="4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500"/>
                                        <p:tgtEl>
                                          <p:spTgt spid="4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4"/>
                                        </p:tgtEl>
                                        <p:attrNameLst>
                                          <p:attrName>style.visibility</p:attrName>
                                        </p:attrNameLst>
                                      </p:cBhvr>
                                      <p:to>
                                        <p:strVal val="visible"/>
                                      </p:to>
                                    </p:set>
                                    <p:animEffect transition="in" filter="fade">
                                      <p:cBhvr>
                                        <p:cTn id="90" dur="500"/>
                                        <p:tgtEl>
                                          <p:spTgt spid="44"/>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5"/>
                                        </p:tgtEl>
                                        <p:attrNameLst>
                                          <p:attrName>style.visibility</p:attrName>
                                        </p:attrNameLst>
                                      </p:cBhvr>
                                      <p:to>
                                        <p:strVal val="visible"/>
                                      </p:to>
                                    </p:set>
                                    <p:animEffect transition="in" filter="fade">
                                      <p:cBhvr>
                                        <p:cTn id="9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276637"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3351973" y="3657600"/>
            <a:ext cx="9644130" cy="1582738"/>
          </a:xfrm>
          <a:prstGeom prst="rect">
            <a:avLst/>
          </a:prstGeom>
        </p:spPr>
        <p:txBody>
          <a:bodyPr wrap="none" fromWordArt="1">
            <a:prstTxWarp prst="textPlain">
              <a:avLst>
                <a:gd name="adj" fmla="val 50000"/>
              </a:avLst>
            </a:prstTxWarp>
          </a:bodyPr>
          <a:lstStyle/>
          <a:p>
            <a:pPr algn="ctr"/>
            <a:r>
              <a:rPr lang="vi-VN" sz="5700" b="1" kern="10" dirty="0">
                <a:ln w="19050">
                  <a:solidFill>
                    <a:srgbClr val="FFFF00"/>
                  </a:solidFill>
                  <a:round/>
                  <a:headEnd/>
                  <a:tailEnd/>
                </a:ln>
                <a:solidFill>
                  <a:srgbClr val="008000"/>
                </a:solidFill>
                <a:effectLst>
                  <a:outerShdw dist="35921" dir="2700000" algn="ctr" rotWithShape="0">
                    <a:srgbClr val="990000"/>
                  </a:outerShdw>
                </a:effectLst>
                <a:latin typeface="Arial"/>
                <a:cs typeface="Arial"/>
              </a:rPr>
              <a:t>CHÀO CÁC EM!</a:t>
            </a:r>
            <a:endParaRPr lang="en-US" sz="5700" b="1" kern="10" dirty="0">
              <a:ln w="19050">
                <a:solidFill>
                  <a:srgbClr val="FFFF00"/>
                </a:solidFill>
                <a:round/>
                <a:headEnd/>
                <a:tailEnd/>
              </a:ln>
              <a:solidFill>
                <a:srgbClr val="008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2"/>
          <p:cNvPicPr>
            <a:picLocks noChangeAspect="1"/>
          </p:cNvPicPr>
          <p:nvPr/>
        </p:nvPicPr>
        <p:blipFill>
          <a:blip r:embed="rId3">
            <a:extLst>
              <a:ext uri="{28A0092B-C50C-407E-A947-70E740481C1C}">
                <a14:useLocalDpi xmlns:a14="http://schemas.microsoft.com/office/drawing/2010/main" val="0"/>
              </a:ext>
            </a:extLst>
          </a:blip>
          <a:srcRect l="5428"/>
          <a:stretch>
            <a:fillRect/>
          </a:stretch>
        </p:blipFill>
        <p:spPr bwMode="auto">
          <a:xfrm>
            <a:off x="20639" y="24291"/>
            <a:ext cx="16235362" cy="9095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椭圆 3"/>
          <p:cNvSpPr/>
          <p:nvPr/>
        </p:nvSpPr>
        <p:spPr>
          <a:xfrm rot="920767">
            <a:off x="5041900" y="1727506"/>
            <a:ext cx="6426200" cy="6046729"/>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5171" tIns="47585" rIns="95171" bIns="47585" anchor="ctr"/>
          <a:lstStyle/>
          <a:p>
            <a:pPr algn="ctr" defTabSz="1214469">
              <a:defRPr/>
            </a:pPr>
            <a:endParaRPr lang="zh-CN" altLang="en-US" sz="2400" dirty="0">
              <a:solidFill>
                <a:prstClr val="white"/>
              </a:solidFill>
              <a:latin typeface="等线" panose="020F0502020204030204"/>
              <a:ea typeface="等线" panose="02010600030101010101" pitchFamily="2" charset="-122"/>
            </a:endParaRPr>
          </a:p>
        </p:txBody>
      </p:sp>
      <p:sp>
        <p:nvSpPr>
          <p:cNvPr id="6" name="文本框 5"/>
          <p:cNvSpPr txBox="1"/>
          <p:nvPr/>
        </p:nvSpPr>
        <p:spPr>
          <a:xfrm>
            <a:off x="6234114" y="3418058"/>
            <a:ext cx="4459287" cy="2804533"/>
          </a:xfrm>
          <a:prstGeom prst="rect">
            <a:avLst/>
          </a:prstGeom>
          <a:noFill/>
        </p:spPr>
        <p:txBody>
          <a:bodyPr lIns="95171" tIns="47585" rIns="95171" bIns="47585">
            <a:spAutoFit/>
          </a:bodyPr>
          <a:lstStyle/>
          <a:p>
            <a:pPr algn="ctr" defTabSz="1214469">
              <a:defRPr/>
            </a:pPr>
            <a:r>
              <a:rPr lang="en-US" altLang="zh-CN" sz="8800" b="1" dirty="0">
                <a:solidFill>
                  <a:srgbClr val="FF0000"/>
                </a:solidFill>
                <a:effectLst>
                  <a:glow rad="152400">
                    <a:prstClr val="white">
                      <a:alpha val="40000"/>
                    </a:prstClr>
                  </a:glow>
                  <a:outerShdw blurRad="38100" dist="38100" dir="2700000" algn="tl">
                    <a:srgbClr val="000000">
                      <a:alpha val="43137"/>
                    </a:srgbClr>
                  </a:outerShdw>
                </a:effectLst>
                <a:latin typeface="Times New Roman" pitchFamily="18" charset="0"/>
                <a:ea typeface="小单纯体" panose="02010601030101010101" pitchFamily="2" charset="-122"/>
                <a:cs typeface="Times New Roman" pitchFamily="18" charset="0"/>
              </a:rPr>
              <a:t>KHỞI ĐỘNG</a:t>
            </a:r>
            <a:endParaRPr lang="zh-CN" altLang="en-US" sz="8800" b="1" dirty="0">
              <a:solidFill>
                <a:srgbClr val="FF0000"/>
              </a:solidFill>
              <a:effectLst>
                <a:glow rad="152400">
                  <a:prstClr val="white">
                    <a:alpha val="40000"/>
                  </a:prstClr>
                </a:glow>
                <a:outerShdw blurRad="38100" dist="38100" dir="2700000" algn="tl">
                  <a:srgbClr val="000000">
                    <a:alpha val="43137"/>
                  </a:srgbClr>
                </a:outerShdw>
              </a:effectLst>
              <a:latin typeface="Times New Roman" pitchFamily="18" charset="0"/>
              <a:ea typeface="小单纯体" panose="02010601030101010101" pitchFamily="2" charset="-122"/>
              <a:cs typeface="Times New Roman" pitchFamily="18" charset="0"/>
            </a:endParaRP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rcRect t="18047" b="12019"/>
          <a:stretch>
            <a:fillRect/>
          </a:stretch>
        </p:blipFill>
        <p:spPr bwMode="auto">
          <a:xfrm rot="20009610">
            <a:off x="3475038" y="4217428"/>
            <a:ext cx="3930650" cy="3654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41276" y="647799"/>
            <a:ext cx="16235362" cy="674321"/>
          </a:xfrm>
          <a:prstGeom prst="rect">
            <a:avLst/>
          </a:prstGeom>
          <a:noFill/>
        </p:spPr>
        <p:txBody>
          <a:bodyPr lIns="101941" tIns="50970" rIns="101941" bIns="50970">
            <a:spAutoFit/>
          </a:bodyPr>
          <a:lstStyle/>
          <a:p>
            <a:pPr algn="ctr">
              <a:defRPr/>
            </a:pPr>
            <a:r>
              <a:rPr lang="en-US" sz="3700" b="1" dirty="0" err="1">
                <a:solidFill>
                  <a:srgbClr val="0000FF"/>
                </a:solidFill>
                <a:latin typeface="Times New Roman" pitchFamily="18" charset="0"/>
                <a:cs typeface="Times New Roman" pitchFamily="18" charset="0"/>
              </a:rPr>
              <a:t>Toán</a:t>
            </a:r>
            <a:endParaRPr lang="vi-VN" sz="3700" b="1" dirty="0">
              <a:solidFill>
                <a:srgbClr val="0000FF"/>
              </a:solidFill>
              <a:latin typeface="Times New Roman" pitchFamily="18" charset="0"/>
              <a:cs typeface="Times New Roman" pitchFamily="18" charset="0"/>
            </a:endParaRPr>
          </a:p>
        </p:txBody>
      </p:sp>
      <p:sp>
        <p:nvSpPr>
          <p:cNvPr id="9" name="Rectangle 8"/>
          <p:cNvSpPr/>
          <p:nvPr/>
        </p:nvSpPr>
        <p:spPr>
          <a:xfrm>
            <a:off x="11114" y="24290"/>
            <a:ext cx="16244887" cy="663241"/>
          </a:xfrm>
          <a:prstGeom prst="rect">
            <a:avLst/>
          </a:prstGeom>
        </p:spPr>
        <p:txBody>
          <a:bodyPr lIns="95171" tIns="47585" rIns="95171" bIns="47585">
            <a:spAutoFit/>
          </a:bodyPr>
          <a:lstStyle/>
          <a:p>
            <a:pPr algn="ctr">
              <a:defRPr/>
            </a:pPr>
            <a:r>
              <a:rPr lang="vi-VN" sz="3700" b="1" dirty="0">
                <a:solidFill>
                  <a:srgbClr val="0000FF"/>
                </a:solidFill>
                <a:latin typeface="Times New Roman" panose="02020603050405020304" pitchFamily="18" charset="0"/>
                <a:cs typeface="Times New Roman" panose="02020603050405020304" pitchFamily="18" charset="0"/>
              </a:rPr>
              <a:t>Thứ </a:t>
            </a:r>
            <a:r>
              <a:rPr lang="en-US" sz="3700" b="1" dirty="0">
                <a:solidFill>
                  <a:srgbClr val="0000FF"/>
                </a:solidFill>
                <a:latin typeface="Times New Roman" panose="02020603050405020304" pitchFamily="18" charset="0"/>
                <a:cs typeface="Times New Roman" panose="02020603050405020304" pitchFamily="18" charset="0"/>
              </a:rPr>
              <a:t> </a:t>
            </a:r>
            <a:r>
              <a:rPr lang="en-US" sz="3700" b="1" dirty="0" err="1">
                <a:solidFill>
                  <a:srgbClr val="0000FF"/>
                </a:solidFill>
                <a:latin typeface="Times New Roman" panose="02020603050405020304" pitchFamily="18" charset="0"/>
                <a:cs typeface="Times New Roman" panose="02020603050405020304" pitchFamily="18" charset="0"/>
              </a:rPr>
              <a:t>hai</a:t>
            </a:r>
            <a:r>
              <a:rPr lang="en-US" sz="3700" b="1" dirty="0">
                <a:solidFill>
                  <a:srgbClr val="0000FF"/>
                </a:solidFill>
                <a:latin typeface="Times New Roman" panose="02020603050405020304" pitchFamily="18" charset="0"/>
                <a:cs typeface="Times New Roman" panose="02020603050405020304" pitchFamily="18" charset="0"/>
              </a:rPr>
              <a:t>  </a:t>
            </a:r>
            <a:r>
              <a:rPr lang="vi-VN" sz="3700" b="1" dirty="0">
                <a:solidFill>
                  <a:srgbClr val="0000FF"/>
                </a:solidFill>
                <a:latin typeface="Times New Roman" panose="02020603050405020304" pitchFamily="18" charset="0"/>
                <a:cs typeface="Times New Roman" panose="02020603050405020304" pitchFamily="18" charset="0"/>
              </a:rPr>
              <a:t>ngày </a:t>
            </a:r>
            <a:r>
              <a:rPr lang="en-US" sz="3700" b="1" dirty="0">
                <a:solidFill>
                  <a:srgbClr val="0000FF"/>
                </a:solidFill>
                <a:latin typeface="Times New Roman" panose="02020603050405020304" pitchFamily="18" charset="0"/>
                <a:cs typeface="Times New Roman" panose="02020603050405020304" pitchFamily="18" charset="0"/>
              </a:rPr>
              <a:t>28</a:t>
            </a:r>
            <a:r>
              <a:rPr lang="vi-VN" sz="3700" b="1" dirty="0">
                <a:solidFill>
                  <a:srgbClr val="0000FF"/>
                </a:solidFill>
                <a:latin typeface="Times New Roman" panose="02020603050405020304" pitchFamily="18" charset="0"/>
                <a:cs typeface="Times New Roman" panose="02020603050405020304" pitchFamily="18" charset="0"/>
              </a:rPr>
              <a:t> tháng </a:t>
            </a:r>
            <a:r>
              <a:rPr lang="en-US" sz="3700" b="1" dirty="0">
                <a:solidFill>
                  <a:srgbClr val="0000FF"/>
                </a:solidFill>
                <a:latin typeface="Times New Roman" panose="02020603050405020304" pitchFamily="18" charset="0"/>
                <a:cs typeface="Times New Roman" panose="02020603050405020304" pitchFamily="18" charset="0"/>
              </a:rPr>
              <a:t>4</a:t>
            </a:r>
            <a:r>
              <a:rPr lang="vi-VN" sz="3700" b="1" dirty="0">
                <a:solidFill>
                  <a:srgbClr val="0000FF"/>
                </a:solidFill>
                <a:latin typeface="Times New Roman" panose="02020603050405020304" pitchFamily="18" charset="0"/>
                <a:cs typeface="Times New Roman" panose="02020603050405020304" pitchFamily="18" charset="0"/>
              </a:rPr>
              <a:t> năm 202</a:t>
            </a:r>
            <a:r>
              <a:rPr lang="en-US" sz="3700" b="1" dirty="0">
                <a:solidFill>
                  <a:srgbClr val="0000FF"/>
                </a:solidFill>
                <a:latin typeface="Times New Roman" panose="02020603050405020304" pitchFamily="18" charset="0"/>
                <a:cs typeface="Times New Roman" panose="02020603050405020304" pitchFamily="18" charset="0"/>
              </a:rPr>
              <a:t>5</a:t>
            </a:r>
            <a:endParaRPr lang="vi-VN" sz="37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009053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276" y="571472"/>
            <a:ext cx="16235362" cy="595378"/>
          </a:xfrm>
          <a:prstGeom prst="rect">
            <a:avLst/>
          </a:prstGeom>
          <a:noFill/>
        </p:spPr>
        <p:txBody>
          <a:bodyPr lIns="101941" tIns="50970" rIns="101941" bIns="50970">
            <a:spAutoFit/>
          </a:bodyPr>
          <a:lstStyle/>
          <a:p>
            <a:pPr algn="ctr">
              <a:defRPr/>
            </a:pPr>
            <a:r>
              <a:rPr lang="en-US" sz="3200" b="1" dirty="0" err="1">
                <a:solidFill>
                  <a:srgbClr val="0000FF"/>
                </a:solidFill>
                <a:latin typeface="Times New Roman" pitchFamily="18" charset="0"/>
                <a:cs typeface="Times New Roman" pitchFamily="18" charset="0"/>
              </a:rPr>
              <a:t>Toán</a:t>
            </a:r>
            <a:endParaRPr lang="vi-VN" sz="3200" b="1" dirty="0">
              <a:solidFill>
                <a:srgbClr val="0000FF"/>
              </a:solidFill>
              <a:latin typeface="Times New Roman" pitchFamily="18" charset="0"/>
              <a:cs typeface="Times New Roman" pitchFamily="18" charset="0"/>
            </a:endParaRPr>
          </a:p>
        </p:txBody>
      </p:sp>
      <p:sp>
        <p:nvSpPr>
          <p:cNvPr id="3" name="Rectangle 2"/>
          <p:cNvSpPr/>
          <p:nvPr/>
        </p:nvSpPr>
        <p:spPr>
          <a:xfrm>
            <a:off x="11114" y="24290"/>
            <a:ext cx="16244887" cy="588542"/>
          </a:xfrm>
          <a:prstGeom prst="rect">
            <a:avLst/>
          </a:prstGeom>
        </p:spPr>
        <p:txBody>
          <a:bodyPr lIns="95171" tIns="47585" rIns="95171" bIns="47585">
            <a:spAutoFit/>
          </a:bodyPr>
          <a:lstStyle/>
          <a:p>
            <a:pPr algn="ctr">
              <a:defRPr/>
            </a:pPr>
            <a:r>
              <a:rPr lang="vi-VN" sz="3200" b="1" dirty="0">
                <a:solidFill>
                  <a:srgbClr val="0000FF"/>
                </a:solidFill>
                <a:latin typeface="Times New Roman" panose="02020603050405020304" pitchFamily="18" charset="0"/>
                <a:cs typeface="Times New Roman" panose="02020603050405020304" pitchFamily="18" charset="0"/>
              </a:rPr>
              <a:t>Thứ </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hai</a:t>
            </a:r>
            <a:r>
              <a:rPr lang="en-US" sz="3200" b="1" dirty="0">
                <a:solidFill>
                  <a:srgbClr val="0000FF"/>
                </a:solidFill>
                <a:latin typeface="Times New Roman" panose="02020603050405020304" pitchFamily="18" charset="0"/>
                <a:cs typeface="Times New Roman" panose="02020603050405020304" pitchFamily="18" charset="0"/>
              </a:rPr>
              <a:t>  </a:t>
            </a:r>
            <a:r>
              <a:rPr lang="vi-VN" sz="3200" b="1" dirty="0">
                <a:solidFill>
                  <a:srgbClr val="0000FF"/>
                </a:solidFill>
                <a:latin typeface="Times New Roman" panose="02020603050405020304" pitchFamily="18" charset="0"/>
                <a:cs typeface="Times New Roman" panose="02020603050405020304" pitchFamily="18" charset="0"/>
              </a:rPr>
              <a:t>ngày </a:t>
            </a:r>
            <a:r>
              <a:rPr lang="en-US" sz="3200" b="1" dirty="0">
                <a:solidFill>
                  <a:srgbClr val="0000FF"/>
                </a:solidFill>
                <a:latin typeface="Times New Roman" panose="02020603050405020304" pitchFamily="18" charset="0"/>
                <a:cs typeface="Times New Roman" panose="02020603050405020304" pitchFamily="18" charset="0"/>
              </a:rPr>
              <a:t>28</a:t>
            </a:r>
            <a:r>
              <a:rPr lang="vi-VN" sz="3200" b="1" dirty="0">
                <a:solidFill>
                  <a:srgbClr val="0000FF"/>
                </a:solidFill>
                <a:latin typeface="Times New Roman" panose="02020603050405020304" pitchFamily="18" charset="0"/>
                <a:cs typeface="Times New Roman" panose="02020603050405020304" pitchFamily="18" charset="0"/>
              </a:rPr>
              <a:t> tháng </a:t>
            </a:r>
            <a:r>
              <a:rPr lang="en-US" sz="3200" b="1" dirty="0">
                <a:solidFill>
                  <a:srgbClr val="0000FF"/>
                </a:solidFill>
                <a:latin typeface="Times New Roman" panose="02020603050405020304" pitchFamily="18" charset="0"/>
                <a:cs typeface="Times New Roman" panose="02020603050405020304" pitchFamily="18" charset="0"/>
              </a:rPr>
              <a:t>4</a:t>
            </a:r>
            <a:r>
              <a:rPr lang="vi-VN" sz="3200" b="1" dirty="0">
                <a:solidFill>
                  <a:srgbClr val="0000FF"/>
                </a:solidFill>
                <a:latin typeface="Times New Roman" panose="02020603050405020304" pitchFamily="18" charset="0"/>
                <a:cs typeface="Times New Roman" panose="02020603050405020304" pitchFamily="18" charset="0"/>
              </a:rPr>
              <a:t> năm 202</a:t>
            </a:r>
            <a:r>
              <a:rPr lang="en-US" sz="3200" b="1" dirty="0">
                <a:solidFill>
                  <a:srgbClr val="0000FF"/>
                </a:solidFill>
                <a:latin typeface="Times New Roman" panose="02020603050405020304" pitchFamily="18" charset="0"/>
                <a:cs typeface="Times New Roman" panose="02020603050405020304" pitchFamily="18" charset="0"/>
              </a:rPr>
              <a:t>5</a:t>
            </a:r>
            <a:endParaRPr lang="vi-VN" sz="3200" b="1" dirty="0">
              <a:solidFill>
                <a:srgbClr val="0000FF"/>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0" y="1071538"/>
            <a:ext cx="16276638" cy="584775"/>
          </a:xfrm>
          <a:prstGeom prst="rect">
            <a:avLst/>
          </a:prstGeom>
          <a:noFill/>
        </p:spPr>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73. Thu </a:t>
            </a:r>
            <a:r>
              <a:rPr lang="en-US" sz="3200" b="1" dirty="0" err="1">
                <a:solidFill>
                  <a:srgbClr val="FF0000"/>
                </a:solidFill>
                <a:latin typeface="Times New Roman" panose="02020603050405020304" pitchFamily="18" charset="0"/>
                <a:cs typeface="Times New Roman" panose="02020603050405020304" pitchFamily="18" charset="0"/>
              </a:rPr>
              <a:t>thập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phân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loại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ghi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chép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liệu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Bảng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liệu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Tiết</a:t>
            </a:r>
            <a:r>
              <a:rPr lang="en-US" sz="3200" b="1" dirty="0">
                <a:solidFill>
                  <a:srgbClr val="FF0000"/>
                </a:solidFill>
                <a:latin typeface="Times New Roman" panose="02020603050405020304" pitchFamily="18" charset="0"/>
                <a:cs typeface="Times New Roman" panose="02020603050405020304" pitchFamily="18" charset="0"/>
              </a:rPr>
              <a:t> 2) </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838" t="47778" r="40391" b="43148"/>
          <a:stretch/>
        </p:blipFill>
        <p:spPr bwMode="auto">
          <a:xfrm>
            <a:off x="0" y="714348"/>
            <a:ext cx="2280403" cy="937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0" y="1714480"/>
            <a:ext cx="16062325" cy="2062103"/>
          </a:xfrm>
          <a:prstGeom prst="rect">
            <a:avLst/>
          </a:prstGeom>
          <a:noFill/>
        </p:spPr>
        <p:txBody>
          <a:bodyPr wrap="square" rtlCol="0">
            <a:spAutoFit/>
          </a:bodyPr>
          <a:lstStyle/>
          <a:p>
            <a:pPr algn="just">
              <a:defRPr/>
            </a:pP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Cuối</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tuần</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này</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nhà</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trường</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sẽ</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tổ</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chức</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hội</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trại</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cho</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các</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bạn</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học</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sinh</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từ</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lớp</a:t>
            </a:r>
            <a:r>
              <a:rPr lang="en-US" sz="3200" b="1" dirty="0">
                <a:solidFill>
                  <a:srgbClr val="008000"/>
                </a:solidFill>
                <a:latin typeface="Times New Roman" pitchFamily="18" charset="0"/>
              </a:rPr>
              <a:t> 3 </a:t>
            </a:r>
            <a:r>
              <a:rPr lang="en-US" sz="3200" b="1" dirty="0" err="1">
                <a:solidFill>
                  <a:srgbClr val="008000"/>
                </a:solidFill>
                <a:latin typeface="Times New Roman" pitchFamily="18" charset="0"/>
              </a:rPr>
              <a:t>đến</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lớp</a:t>
            </a:r>
            <a:r>
              <a:rPr lang="en-US" sz="3200" b="1" dirty="0">
                <a:solidFill>
                  <a:srgbClr val="008000"/>
                </a:solidFill>
                <a:latin typeface="Times New Roman" pitchFamily="18" charset="0"/>
              </a:rPr>
              <a:t> 5. </a:t>
            </a:r>
            <a:r>
              <a:rPr lang="en-US" sz="3200" b="1" dirty="0" err="1">
                <a:solidFill>
                  <a:srgbClr val="008000"/>
                </a:solidFill>
                <a:latin typeface="Times New Roman" pitchFamily="18" charset="0"/>
              </a:rPr>
              <a:t>Bên</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cạnh</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phần</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thi</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trang</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trí</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trại</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nhà</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trường</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còn</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tổ</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chức</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thi</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đấu</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ba</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môn</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thể</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thao.Sau</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khi</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các</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bạn</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lớp</a:t>
            </a:r>
            <a:r>
              <a:rPr lang="en-US" sz="3200" b="1" dirty="0">
                <a:solidFill>
                  <a:srgbClr val="008000"/>
                </a:solidFill>
                <a:latin typeface="Times New Roman" pitchFamily="18" charset="0"/>
              </a:rPr>
              <a:t> 3A </a:t>
            </a:r>
            <a:r>
              <a:rPr lang="en-US" sz="3200" b="1" dirty="0" err="1">
                <a:solidFill>
                  <a:srgbClr val="008000"/>
                </a:solidFill>
                <a:latin typeface="Times New Roman" pitchFamily="18" charset="0"/>
              </a:rPr>
              <a:t>hoàn</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tất</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việc</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đăng</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kí</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Rô</a:t>
            </a:r>
            <a:r>
              <a:rPr lang="en-US" sz="3200" b="1" dirty="0">
                <a:solidFill>
                  <a:srgbClr val="008000"/>
                </a:solidFill>
                <a:latin typeface="Times New Roman" pitchFamily="18" charset="0"/>
              </a:rPr>
              <a:t> – </a:t>
            </a:r>
            <a:r>
              <a:rPr lang="en-US" sz="3200" b="1" dirty="0" err="1">
                <a:solidFill>
                  <a:srgbClr val="008000"/>
                </a:solidFill>
                <a:latin typeface="Times New Roman" pitchFamily="18" charset="0"/>
              </a:rPr>
              <a:t>bốt</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đã</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ghi</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lại</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số</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lượng</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các</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bạn</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tham</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gia</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mỗi</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môn</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thành</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bảng</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số</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liệu</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dưới</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đây</a:t>
            </a:r>
            <a:r>
              <a:rPr lang="en-US" sz="3200" b="1" dirty="0">
                <a:solidFill>
                  <a:srgbClr val="008000"/>
                </a:solidFill>
                <a:latin typeface="Times New Roman" pitchFamily="18" charset="0"/>
              </a:rPr>
              <a:t>:</a:t>
            </a:r>
          </a:p>
        </p:txBody>
      </p:sp>
      <p:graphicFrame>
        <p:nvGraphicFramePr>
          <p:cNvPr id="8" name="Table 7"/>
          <p:cNvGraphicFramePr>
            <a:graphicFrameLocks noGrp="1"/>
          </p:cNvGraphicFramePr>
          <p:nvPr/>
        </p:nvGraphicFramePr>
        <p:xfrm>
          <a:off x="5780865" y="3571868"/>
          <a:ext cx="10232573" cy="1714512"/>
        </p:xfrm>
        <a:graphic>
          <a:graphicData uri="http://schemas.openxmlformats.org/drawingml/2006/table">
            <a:tbl>
              <a:tblPr firstRow="1" bandRow="1">
                <a:tableStyleId>{93296810-A885-4BE3-A3E7-6D5BEEA58F35}</a:tableStyleId>
              </a:tblPr>
              <a:tblGrid>
                <a:gridCol w="3330986">
                  <a:extLst>
                    <a:ext uri="{9D8B030D-6E8A-4147-A177-3AD203B41FA5}">
                      <a16:colId xmlns:a16="http://schemas.microsoft.com/office/drawing/2014/main" val="20000"/>
                    </a:ext>
                  </a:extLst>
                </a:gridCol>
                <a:gridCol w="1406416">
                  <a:extLst>
                    <a:ext uri="{9D8B030D-6E8A-4147-A177-3AD203B41FA5}">
                      <a16:colId xmlns:a16="http://schemas.microsoft.com/office/drawing/2014/main" val="20001"/>
                    </a:ext>
                  </a:extLst>
                </a:gridCol>
                <a:gridCol w="3067202">
                  <a:extLst>
                    <a:ext uri="{9D8B030D-6E8A-4147-A177-3AD203B41FA5}">
                      <a16:colId xmlns:a16="http://schemas.microsoft.com/office/drawing/2014/main" val="20002"/>
                    </a:ext>
                  </a:extLst>
                </a:gridCol>
                <a:gridCol w="2427969">
                  <a:extLst>
                    <a:ext uri="{9D8B030D-6E8A-4147-A177-3AD203B41FA5}">
                      <a16:colId xmlns:a16="http://schemas.microsoft.com/office/drawing/2014/main" val="20003"/>
                    </a:ext>
                  </a:extLst>
                </a:gridCol>
              </a:tblGrid>
              <a:tr h="857256">
                <a:tc>
                  <a:txBody>
                    <a:bodyPr/>
                    <a:lstStyle/>
                    <a:p>
                      <a:pPr algn="ctr"/>
                      <a:r>
                        <a:rPr lang="en-US" sz="3200" b="1" dirty="0" err="1">
                          <a:solidFill>
                            <a:srgbClr val="0000FF"/>
                          </a:solidFill>
                          <a:latin typeface="Times New Roman" panose="02020603050405020304" pitchFamily="18" charset="0"/>
                          <a:cs typeface="Times New Roman" panose="02020603050405020304" pitchFamily="18" charset="0"/>
                        </a:rPr>
                        <a:t>Môn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thi</a:t>
                      </a:r>
                      <a:endParaRPr lang="en-US" sz="3200" b="1" dirty="0">
                        <a:solidFill>
                          <a:srgbClr val="0000FF"/>
                        </a:solidFill>
                        <a:latin typeface="Times New Roman" panose="02020603050405020304" pitchFamily="18" charset="0"/>
                        <a:cs typeface="Times New Roman" panose="02020603050405020304" pitchFamily="18" charset="0"/>
                      </a:endParaRPr>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EF4EC"/>
                    </a:solidFill>
                  </a:tcPr>
                </a:tc>
                <a:tc>
                  <a:txBody>
                    <a:bodyPr/>
                    <a:lstStyle/>
                    <a:p>
                      <a:pPr algn="ctr"/>
                      <a:r>
                        <a:rPr lang="en-US" sz="3200" b="1" dirty="0" err="1">
                          <a:solidFill>
                            <a:srgbClr val="0000FF"/>
                          </a:solidFill>
                          <a:latin typeface="Times New Roman" panose="02020603050405020304" pitchFamily="18" charset="0"/>
                          <a:cs typeface="Times New Roman" panose="02020603050405020304" pitchFamily="18" charset="0"/>
                        </a:rPr>
                        <a:t>Kéo</a:t>
                      </a:r>
                      <a:r>
                        <a:rPr lang="en-US" sz="3200" b="1" dirty="0">
                          <a:solidFill>
                            <a:srgbClr val="0000FF"/>
                          </a:solidFill>
                          <a:latin typeface="Times New Roman" panose="02020603050405020304" pitchFamily="18" charset="0"/>
                          <a:cs typeface="Times New Roman" panose="02020603050405020304" pitchFamily="18" charset="0"/>
                        </a:rPr>
                        <a:t> co</a:t>
                      </a:r>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dirty="0" err="1">
                          <a:solidFill>
                            <a:srgbClr val="0000FF"/>
                          </a:solidFill>
                          <a:latin typeface="Times New Roman" panose="02020603050405020304" pitchFamily="18" charset="0"/>
                          <a:cs typeface="Times New Roman" panose="02020603050405020304" pitchFamily="18" charset="0"/>
                        </a:rPr>
                        <a:t>Chạy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tiếp</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sức</a:t>
                      </a:r>
                      <a:endParaRPr lang="en-US" sz="3200" b="1" dirty="0">
                        <a:solidFill>
                          <a:srgbClr val="0000FF"/>
                        </a:solidFill>
                        <a:latin typeface="Times New Roman" panose="02020603050405020304" pitchFamily="18" charset="0"/>
                        <a:cs typeface="Times New Roman" panose="02020603050405020304" pitchFamily="18" charset="0"/>
                      </a:endParaRPr>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dirty="0" err="1">
                          <a:solidFill>
                            <a:srgbClr val="0000FF"/>
                          </a:solidFill>
                          <a:latin typeface="Times New Roman" panose="02020603050405020304" pitchFamily="18" charset="0"/>
                          <a:cs typeface="Times New Roman" panose="02020603050405020304" pitchFamily="18" charset="0"/>
                        </a:rPr>
                        <a:t>Nhảy</a:t>
                      </a:r>
                      <a:r>
                        <a:rPr lang="en-US" sz="3200" b="1" dirty="0">
                          <a:solidFill>
                            <a:srgbClr val="0000FF"/>
                          </a:solidFill>
                          <a:latin typeface="Times New Roman" panose="02020603050405020304" pitchFamily="18" charset="0"/>
                          <a:cs typeface="Times New Roman" panose="02020603050405020304" pitchFamily="18" charset="0"/>
                        </a:rPr>
                        <a:t> bao </a:t>
                      </a:r>
                      <a:r>
                        <a:rPr lang="en-US" sz="3200" b="1" dirty="0" err="1">
                          <a:solidFill>
                            <a:srgbClr val="0000FF"/>
                          </a:solidFill>
                          <a:latin typeface="Times New Roman" panose="02020603050405020304" pitchFamily="18" charset="0"/>
                          <a:cs typeface="Times New Roman" panose="02020603050405020304" pitchFamily="18" charset="0"/>
                        </a:rPr>
                        <a:t>bố</a:t>
                      </a:r>
                      <a:endParaRPr lang="en-US" sz="3200" b="1" dirty="0">
                        <a:solidFill>
                          <a:srgbClr val="0000FF"/>
                        </a:solidFill>
                        <a:latin typeface="Times New Roman" panose="02020603050405020304" pitchFamily="18" charset="0"/>
                        <a:cs typeface="Times New Roman" panose="02020603050405020304" pitchFamily="18" charset="0"/>
                      </a:endParaRPr>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857256">
                <a:tc>
                  <a:txBody>
                    <a:bodyPr/>
                    <a:lstStyle/>
                    <a:p>
                      <a:pPr algn="ctr"/>
                      <a:r>
                        <a:rPr lang="en-US" sz="3200" b="1" dirty="0" err="1">
                          <a:solidFill>
                            <a:srgbClr val="0000FF"/>
                          </a:solidFill>
                          <a:latin typeface="Times New Roman" panose="02020603050405020304" pitchFamily="18" charset="0"/>
                          <a:cs typeface="Times New Roman" panose="02020603050405020304" pitchFamily="18" charset="0"/>
                        </a:rPr>
                        <a:t>Số</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bạn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tham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gia</a:t>
                      </a:r>
                      <a:endParaRPr lang="en-US" sz="3200" b="1" dirty="0">
                        <a:solidFill>
                          <a:srgbClr val="0000FF"/>
                        </a:solidFill>
                        <a:latin typeface="Times New Roman" panose="02020603050405020304" pitchFamily="18" charset="0"/>
                        <a:cs typeface="Times New Roman" panose="02020603050405020304" pitchFamily="18" charset="0"/>
                      </a:endParaRPr>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EF4EC"/>
                    </a:solidFill>
                  </a:tcPr>
                </a:tc>
                <a:tc>
                  <a:txBody>
                    <a:bodyPr/>
                    <a:lstStyle/>
                    <a:p>
                      <a:pPr algn="ctr"/>
                      <a:r>
                        <a:rPr lang="en-US" sz="3200" b="1" dirty="0">
                          <a:solidFill>
                            <a:srgbClr val="0000FF"/>
                          </a:solidFill>
                          <a:latin typeface="Times New Roman" panose="02020603050405020304" pitchFamily="18" charset="0"/>
                          <a:cs typeface="Times New Roman" panose="02020603050405020304" pitchFamily="18" charset="0"/>
                        </a:rPr>
                        <a:t>15</a:t>
                      </a:r>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dirty="0">
                          <a:solidFill>
                            <a:srgbClr val="0000FF"/>
                          </a:solidFill>
                          <a:latin typeface="Times New Roman" panose="02020603050405020304" pitchFamily="18" charset="0"/>
                          <a:cs typeface="Times New Roman" panose="02020603050405020304" pitchFamily="18" charset="0"/>
                        </a:rPr>
                        <a:t>5</a:t>
                      </a:r>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dirty="0">
                          <a:solidFill>
                            <a:srgbClr val="0000FF"/>
                          </a:solidFill>
                          <a:latin typeface="Times New Roman" panose="02020603050405020304" pitchFamily="18" charset="0"/>
                          <a:cs typeface="Times New Roman" panose="02020603050405020304" pitchFamily="18" charset="0"/>
                        </a:rPr>
                        <a:t>8</a:t>
                      </a:r>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11" name="TextBox 10"/>
          <p:cNvSpPr txBox="1"/>
          <p:nvPr/>
        </p:nvSpPr>
        <p:spPr>
          <a:xfrm>
            <a:off x="0" y="7000892"/>
            <a:ext cx="16496565" cy="1865126"/>
          </a:xfrm>
          <a:prstGeom prst="rect">
            <a:avLst/>
          </a:prstGeom>
          <a:noFill/>
        </p:spPr>
        <p:txBody>
          <a:bodyPr wrap="square" rtlCol="0">
            <a:spAutoFit/>
          </a:bodyPr>
          <a:lstStyle/>
          <a:p>
            <a:pPr indent="79375">
              <a:lnSpc>
                <a:spcPct val="120000"/>
              </a:lnSpc>
              <a:defRPr/>
            </a:pP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Nhìn</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vào</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bảng</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ta</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biết</a:t>
            </a:r>
            <a:r>
              <a:rPr lang="en-US" sz="3200" b="1" dirty="0">
                <a:solidFill>
                  <a:srgbClr val="008000"/>
                </a:solidFill>
                <a:latin typeface="Times New Roman" pitchFamily="18" charset="0"/>
              </a:rPr>
              <a:t>:</a:t>
            </a:r>
          </a:p>
          <a:p>
            <a:pPr indent="79375">
              <a:lnSpc>
                <a:spcPct val="120000"/>
              </a:lnSpc>
              <a:defRPr/>
            </a:pP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Ba</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môn</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thể</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thao</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được</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ghi</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trong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bảng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là</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kéo</a:t>
            </a:r>
            <a:r>
              <a:rPr lang="en-US" sz="3200" b="1" dirty="0">
                <a:solidFill>
                  <a:srgbClr val="0000FF"/>
                </a:solidFill>
                <a:latin typeface="Times New Roman" pitchFamily="18" charset="0"/>
              </a:rPr>
              <a:t> co, </a:t>
            </a:r>
            <a:r>
              <a:rPr lang="en-US" sz="3200" b="1" dirty="0" err="1">
                <a:solidFill>
                  <a:srgbClr val="0000FF"/>
                </a:solidFill>
                <a:latin typeface="Times New Roman" pitchFamily="18" charset="0"/>
              </a:rPr>
              <a:t>chạy</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tiếp</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sức</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nhảy</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bao</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bố</a:t>
            </a:r>
            <a:r>
              <a:rPr lang="en-US" sz="3200" b="1" dirty="0">
                <a:solidFill>
                  <a:srgbClr val="0000FF"/>
                </a:solidFill>
                <a:latin typeface="Times New Roman" pitchFamily="18" charset="0"/>
              </a:rPr>
              <a:t>.</a:t>
            </a:r>
          </a:p>
          <a:p>
            <a:pPr indent="79375">
              <a:lnSpc>
                <a:spcPct val="120000"/>
              </a:lnSpc>
              <a:defRPr/>
            </a:pP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Kéo</a:t>
            </a:r>
            <a:r>
              <a:rPr lang="en-US" sz="3200" b="1" dirty="0">
                <a:solidFill>
                  <a:srgbClr val="0000FF"/>
                </a:solidFill>
                <a:latin typeface="Times New Roman" pitchFamily="18" charset="0"/>
              </a:rPr>
              <a:t> co </a:t>
            </a:r>
            <a:r>
              <a:rPr lang="en-US" sz="3200" b="1" dirty="0" err="1">
                <a:solidFill>
                  <a:srgbClr val="0000FF"/>
                </a:solidFill>
                <a:latin typeface="Times New Roman" pitchFamily="18" charset="0"/>
              </a:rPr>
              <a:t>có</a:t>
            </a:r>
            <a:r>
              <a:rPr lang="en-US" sz="3200" b="1" dirty="0">
                <a:solidFill>
                  <a:srgbClr val="0000FF"/>
                </a:solidFill>
                <a:latin typeface="Times New Roman" pitchFamily="18" charset="0"/>
              </a:rPr>
              <a:t> 15 </a:t>
            </a:r>
            <a:r>
              <a:rPr lang="en-US" sz="3200" b="1" dirty="0" err="1">
                <a:solidFill>
                  <a:srgbClr val="0000FF"/>
                </a:solidFill>
                <a:latin typeface="Times New Roman" pitchFamily="18" charset="0"/>
              </a:rPr>
              <a:t>bạn</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tham</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gia</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chạy</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tiếp</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sức</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có</a:t>
            </a:r>
            <a:r>
              <a:rPr lang="en-US" sz="3200" b="1" dirty="0">
                <a:solidFill>
                  <a:srgbClr val="0000FF"/>
                </a:solidFill>
                <a:latin typeface="Times New Roman" pitchFamily="18" charset="0"/>
              </a:rPr>
              <a:t> 5 </a:t>
            </a:r>
            <a:r>
              <a:rPr lang="en-US" sz="3200" b="1" dirty="0" err="1">
                <a:solidFill>
                  <a:srgbClr val="0000FF"/>
                </a:solidFill>
                <a:latin typeface="Times New Roman" pitchFamily="18" charset="0"/>
              </a:rPr>
              <a:t>bạn</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tham</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gia</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nhảy</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bao</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bố</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có</a:t>
            </a:r>
            <a:r>
              <a:rPr lang="en-US" sz="3200" b="1" dirty="0">
                <a:solidFill>
                  <a:srgbClr val="0000FF"/>
                </a:solidFill>
                <a:latin typeface="Times New Roman" pitchFamily="18" charset="0"/>
              </a:rPr>
              <a:t> 8 </a:t>
            </a:r>
            <a:r>
              <a:rPr lang="en-US" sz="3200" b="1" dirty="0" err="1">
                <a:solidFill>
                  <a:srgbClr val="0000FF"/>
                </a:solidFill>
                <a:latin typeface="Times New Roman" pitchFamily="18" charset="0"/>
              </a:rPr>
              <a:t>bạn</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tham</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gia</a:t>
            </a:r>
            <a:r>
              <a:rPr lang="en-US" sz="3200" b="1" dirty="0">
                <a:solidFill>
                  <a:srgbClr val="0000FF"/>
                </a:solidFill>
                <a:latin typeface="Times New Roman" pitchFamily="18" charset="0"/>
              </a:rPr>
              <a:t>.</a:t>
            </a:r>
          </a:p>
        </p:txBody>
      </p:sp>
      <p:sp>
        <p:nvSpPr>
          <p:cNvPr id="12" name="TextBox 11"/>
          <p:cNvSpPr txBox="1"/>
          <p:nvPr/>
        </p:nvSpPr>
        <p:spPr>
          <a:xfrm>
            <a:off x="0" y="5143504"/>
            <a:ext cx="16276638" cy="1813573"/>
          </a:xfrm>
          <a:prstGeom prst="rect">
            <a:avLst/>
          </a:prstGeom>
          <a:noFill/>
        </p:spPr>
        <p:txBody>
          <a:bodyPr wrap="square" rtlCol="0">
            <a:spAutoFit/>
          </a:bodyPr>
          <a:lstStyle/>
          <a:p>
            <a:pPr indent="79375">
              <a:lnSpc>
                <a:spcPct val="120000"/>
              </a:lnSpc>
              <a:defRPr/>
            </a:pP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Bảng</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số</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liệu</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trên</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có</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hai</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hàng</a:t>
            </a:r>
            <a:r>
              <a:rPr lang="en-US" sz="3200" b="1" dirty="0">
                <a:solidFill>
                  <a:srgbClr val="008000"/>
                </a:solidFill>
                <a:latin typeface="Times New Roman" pitchFamily="18" charset="0"/>
              </a:rPr>
              <a:t>:</a:t>
            </a:r>
          </a:p>
          <a:p>
            <a:pPr indent="79375">
              <a:lnSpc>
                <a:spcPct val="120000"/>
              </a:lnSpc>
              <a:defRPr/>
            </a:pP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Hàng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thứ</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nhất</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ghi</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tên</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các</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môn</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thể</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thao</a:t>
            </a:r>
            <a:r>
              <a:rPr lang="en-US" sz="3200" b="1" dirty="0">
                <a:solidFill>
                  <a:srgbClr val="0000FF"/>
                </a:solidFill>
                <a:latin typeface="Times New Roman" pitchFamily="18" charset="0"/>
              </a:rPr>
              <a:t>.</a:t>
            </a:r>
          </a:p>
          <a:p>
            <a:pPr indent="79375">
              <a:lnSpc>
                <a:spcPct val="120000"/>
              </a:lnSpc>
              <a:defRPr/>
            </a:pP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Hàng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thứ</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hai</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ghi</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số</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lượng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các</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bạn</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tham</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gia</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thi</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đấu</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của</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mỗi</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môn</a:t>
            </a:r>
            <a:r>
              <a:rPr lang="en-US" sz="3200" b="1" dirty="0">
                <a:solidFill>
                  <a:srgbClr val="0000FF"/>
                </a:solidFill>
                <a:latin typeface="Times New Roman" pitchFamily="18" charset="0"/>
              </a:rPr>
              <a:t>.</a:t>
            </a:r>
          </a:p>
        </p:txBody>
      </p:sp>
    </p:spTree>
    <p:extLst>
      <p:ext uri="{BB962C8B-B14F-4D97-AF65-F5344CB8AC3E}">
        <p14:creationId xmlns:p14="http://schemas.microsoft.com/office/powerpoint/2010/main" val="103897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7"/>
                                        </p:tgtEl>
                                        <p:attrNameLst>
                                          <p:attrName>style.visibility</p:attrName>
                                        </p:attrNameLst>
                                      </p:cBhvr>
                                      <p:to>
                                        <p:strVal val="visible"/>
                                      </p:to>
                                    </p:set>
                                    <p:anim calcmode="discrete" valueType="clr">
                                      <p:cBhvr override="childStyle">
                                        <p:cTn id="20"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7"/>
                                        </p:tgtEl>
                                        <p:attrNameLst>
                                          <p:attrName>fillcolor</p:attrName>
                                        </p:attrNameLst>
                                      </p:cBhvr>
                                      <p:tavLst>
                                        <p:tav tm="0">
                                          <p:val>
                                            <p:clrVal>
                                              <a:schemeClr val="accent2"/>
                                            </p:clrVal>
                                          </p:val>
                                        </p:tav>
                                        <p:tav tm="50000">
                                          <p:val>
                                            <p:clrVal>
                                              <a:schemeClr val="hlink"/>
                                            </p:clrVal>
                                          </p:val>
                                        </p:tav>
                                      </p:tavLst>
                                    </p:anim>
                                    <p:set>
                                      <p:cBhvr>
                                        <p:cTn id="22" dur="80"/>
                                        <p:tgtEl>
                                          <p:spTgt spid="7"/>
                                        </p:tgtEl>
                                        <p:attrNameLst>
                                          <p:attrName>fill.type</p:attrName>
                                        </p:attrNameLst>
                                      </p:cBhvr>
                                      <p:to>
                                        <p:strVal val="solid"/>
                                      </p:to>
                                    </p:set>
                                  </p:childTnLst>
                                </p:cTn>
                              </p:par>
                            </p:childTnLst>
                          </p:cTn>
                        </p:par>
                        <p:par>
                          <p:cTn id="23" fill="hold">
                            <p:stCondLst>
                              <p:cond delay="9200"/>
                            </p:stCondLst>
                            <p:childTnLst>
                              <p:par>
                                <p:cTn id="24" presetID="2" presetClass="entr" presetSubtype="4"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 calcmode="lin" valueType="num">
                                      <p:cBhvr additive="base">
                                        <p:cTn id="3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2">
                                            <p:txEl>
                                              <p:pRg st="1" end="1"/>
                                            </p:txEl>
                                          </p:spTgt>
                                        </p:tgtEl>
                                        <p:attrNameLst>
                                          <p:attrName>style.visibility</p:attrName>
                                        </p:attrNameLst>
                                      </p:cBhvr>
                                      <p:to>
                                        <p:strVal val="visible"/>
                                      </p:to>
                                    </p:set>
                                    <p:anim calcmode="lin" valueType="num">
                                      <p:cBhvr additive="base">
                                        <p:cTn id="38"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2">
                                            <p:txEl>
                                              <p:pRg st="2" end="2"/>
                                            </p:txEl>
                                          </p:spTgt>
                                        </p:tgtEl>
                                        <p:attrNameLst>
                                          <p:attrName>style.visibility</p:attrName>
                                        </p:attrNameLst>
                                      </p:cBhvr>
                                      <p:to>
                                        <p:strVal val="visible"/>
                                      </p:to>
                                    </p:set>
                                    <p:anim calcmode="lin" valueType="num">
                                      <p:cBhvr additive="base">
                                        <p:cTn id="44"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1">
                                            <p:txEl>
                                              <p:pRg st="0" end="0"/>
                                            </p:txEl>
                                          </p:spTgt>
                                        </p:tgtEl>
                                        <p:attrNameLst>
                                          <p:attrName>style.visibility</p:attrName>
                                        </p:attrNameLst>
                                      </p:cBhvr>
                                      <p:to>
                                        <p:strVal val="visible"/>
                                      </p:to>
                                    </p:set>
                                    <p:anim calcmode="lin" valueType="num">
                                      <p:cBhvr additive="base">
                                        <p:cTn id="50"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1">
                                            <p:txEl>
                                              <p:pRg st="1" end="1"/>
                                            </p:txEl>
                                          </p:spTgt>
                                        </p:tgtEl>
                                        <p:attrNameLst>
                                          <p:attrName>style.visibility</p:attrName>
                                        </p:attrNameLst>
                                      </p:cBhvr>
                                      <p:to>
                                        <p:strVal val="visible"/>
                                      </p:to>
                                    </p:set>
                                    <p:anim calcmode="lin" valueType="num">
                                      <p:cBhvr additive="base">
                                        <p:cTn id="56"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1">
                                            <p:txEl>
                                              <p:pRg st="2" end="2"/>
                                            </p:txEl>
                                          </p:spTgt>
                                        </p:tgtEl>
                                        <p:attrNameLst>
                                          <p:attrName>style.visibility</p:attrName>
                                        </p:attrNameLst>
                                      </p:cBhvr>
                                      <p:to>
                                        <p:strVal val="visible"/>
                                      </p:to>
                                    </p:set>
                                    <p:anim calcmode="lin" valueType="num">
                                      <p:cBhvr additive="base">
                                        <p:cTn id="62"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1276" y="571472"/>
            <a:ext cx="16235362" cy="656933"/>
          </a:xfrm>
          <a:prstGeom prst="rect">
            <a:avLst/>
          </a:prstGeom>
          <a:noFill/>
        </p:spPr>
        <p:txBody>
          <a:bodyPr lIns="101941" tIns="50970" rIns="101941" bIns="50970">
            <a:spAutoFit/>
          </a:bodyPr>
          <a:lstStyle/>
          <a:p>
            <a:pPr algn="ctr">
              <a:defRPr/>
            </a:pPr>
            <a:r>
              <a:rPr lang="en-US" sz="3600" b="1" dirty="0" err="1">
                <a:solidFill>
                  <a:srgbClr val="0000FF"/>
                </a:solidFill>
                <a:latin typeface="Times New Roman" pitchFamily="18" charset="0"/>
                <a:cs typeface="Times New Roman" pitchFamily="18" charset="0"/>
              </a:rPr>
              <a:t>Toán</a:t>
            </a:r>
            <a:endParaRPr lang="vi-VN" sz="3600" b="1" dirty="0">
              <a:solidFill>
                <a:srgbClr val="0000FF"/>
              </a:solidFill>
              <a:latin typeface="Times New Roman" pitchFamily="18" charset="0"/>
              <a:cs typeface="Times New Roman" pitchFamily="18" charset="0"/>
            </a:endParaRPr>
          </a:p>
        </p:txBody>
      </p:sp>
      <p:sp>
        <p:nvSpPr>
          <p:cNvPr id="13" name="Rectangle 12"/>
          <p:cNvSpPr/>
          <p:nvPr/>
        </p:nvSpPr>
        <p:spPr>
          <a:xfrm>
            <a:off x="11114" y="24290"/>
            <a:ext cx="16244887" cy="650097"/>
          </a:xfrm>
          <a:prstGeom prst="rect">
            <a:avLst/>
          </a:prstGeom>
        </p:spPr>
        <p:txBody>
          <a:bodyPr lIns="95171" tIns="47585" rIns="95171" bIns="47585">
            <a:spAutoFit/>
          </a:bodyPr>
          <a:lstStyle/>
          <a:p>
            <a:pPr algn="ctr">
              <a:defRPr/>
            </a:pPr>
            <a:r>
              <a:rPr lang="vi-VN" sz="3600" b="1" dirty="0">
                <a:solidFill>
                  <a:srgbClr val="0000FF"/>
                </a:solidFill>
                <a:latin typeface="Times New Roman" panose="02020603050405020304" pitchFamily="18" charset="0"/>
                <a:cs typeface="Times New Roman" panose="02020603050405020304" pitchFamily="18" charset="0"/>
              </a:rPr>
              <a:t>Thứ </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hai</a:t>
            </a:r>
            <a:r>
              <a:rPr lang="en-US" sz="3600" b="1" dirty="0">
                <a:solidFill>
                  <a:srgbClr val="0000FF"/>
                </a:solidFill>
                <a:latin typeface="Times New Roman" panose="02020603050405020304" pitchFamily="18" charset="0"/>
                <a:cs typeface="Times New Roman" panose="02020603050405020304" pitchFamily="18" charset="0"/>
              </a:rPr>
              <a:t>  </a:t>
            </a:r>
            <a:r>
              <a:rPr lang="vi-VN" sz="3600" b="1" dirty="0">
                <a:solidFill>
                  <a:srgbClr val="0000FF"/>
                </a:solidFill>
                <a:latin typeface="Times New Roman" panose="02020603050405020304" pitchFamily="18" charset="0"/>
                <a:cs typeface="Times New Roman" panose="02020603050405020304" pitchFamily="18" charset="0"/>
              </a:rPr>
              <a:t>ngày </a:t>
            </a:r>
            <a:r>
              <a:rPr lang="en-US" sz="3600" b="1" dirty="0">
                <a:solidFill>
                  <a:srgbClr val="0000FF"/>
                </a:solidFill>
                <a:latin typeface="Times New Roman" panose="02020603050405020304" pitchFamily="18" charset="0"/>
                <a:cs typeface="Times New Roman" panose="02020603050405020304" pitchFamily="18" charset="0"/>
              </a:rPr>
              <a:t>28</a:t>
            </a:r>
            <a:r>
              <a:rPr lang="vi-VN" sz="3600" b="1" dirty="0">
                <a:solidFill>
                  <a:srgbClr val="0000FF"/>
                </a:solidFill>
                <a:latin typeface="Times New Roman" panose="02020603050405020304" pitchFamily="18" charset="0"/>
                <a:cs typeface="Times New Roman" panose="02020603050405020304" pitchFamily="18" charset="0"/>
              </a:rPr>
              <a:t> tháng </a:t>
            </a:r>
            <a:r>
              <a:rPr lang="en-US" sz="3600" b="1" dirty="0">
                <a:solidFill>
                  <a:srgbClr val="0000FF"/>
                </a:solidFill>
                <a:latin typeface="Times New Roman" panose="02020603050405020304" pitchFamily="18" charset="0"/>
                <a:cs typeface="Times New Roman" panose="02020603050405020304" pitchFamily="18" charset="0"/>
              </a:rPr>
              <a:t>4</a:t>
            </a:r>
            <a:r>
              <a:rPr lang="vi-VN" sz="3600" b="1" dirty="0">
                <a:solidFill>
                  <a:srgbClr val="0000FF"/>
                </a:solidFill>
                <a:latin typeface="Times New Roman" panose="02020603050405020304" pitchFamily="18" charset="0"/>
                <a:cs typeface="Times New Roman" panose="02020603050405020304" pitchFamily="18" charset="0"/>
              </a:rPr>
              <a:t> năm 202</a:t>
            </a:r>
            <a:r>
              <a:rPr lang="en-US" sz="3600" b="1" dirty="0">
                <a:solidFill>
                  <a:srgbClr val="0000FF"/>
                </a:solidFill>
                <a:latin typeface="Times New Roman" panose="02020603050405020304" pitchFamily="18" charset="0"/>
                <a:cs typeface="Times New Roman" panose="02020603050405020304" pitchFamily="18" charset="0"/>
              </a:rPr>
              <a:t>5</a:t>
            </a:r>
            <a:endParaRPr lang="vi-VN" sz="3600" b="1" dirty="0">
              <a:solidFill>
                <a:srgbClr val="0000FF"/>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0" y="1071538"/>
            <a:ext cx="16276638" cy="646331"/>
          </a:xfrm>
          <a:prstGeom prst="rect">
            <a:avLst/>
          </a:prstGeom>
          <a:noFill/>
        </p:spPr>
        <p:txBody>
          <a:bodyPr wrap="square" rtlCol="0">
            <a:spAutoFit/>
          </a:bodyPr>
          <a:lstStyle/>
          <a:p>
            <a:pPr algn="ct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73. Thu </a:t>
            </a:r>
            <a:r>
              <a:rPr lang="en-US" sz="3600" b="1" dirty="0" err="1">
                <a:solidFill>
                  <a:srgbClr val="FF0000"/>
                </a:solidFill>
                <a:latin typeface="Times New Roman" panose="02020603050405020304" pitchFamily="18" charset="0"/>
                <a:cs typeface="Times New Roman" panose="02020603050405020304" pitchFamily="18" charset="0"/>
              </a:rPr>
              <a:t>thập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loại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chép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số</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liệu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Bảng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số</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liệu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Tiết</a:t>
            </a:r>
            <a:r>
              <a:rPr lang="en-US" sz="3600" b="1" dirty="0">
                <a:solidFill>
                  <a:srgbClr val="FF0000"/>
                </a:solidFill>
                <a:latin typeface="Times New Roman" panose="02020603050405020304" pitchFamily="18" charset="0"/>
                <a:cs typeface="Times New Roman" panose="02020603050405020304" pitchFamily="18" charset="0"/>
              </a:rPr>
              <a:t> 2) </a:t>
            </a:r>
          </a:p>
        </p:txBody>
      </p:sp>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132" t="45741" r="39661" b="44444"/>
          <a:stretch/>
        </p:blipFill>
        <p:spPr bwMode="auto">
          <a:xfrm>
            <a:off x="0" y="1714480"/>
            <a:ext cx="2851907" cy="1000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2923345" y="1928794"/>
            <a:ext cx="13353293" cy="646331"/>
          </a:xfrm>
          <a:prstGeom prst="rect">
            <a:avLst/>
          </a:prstGeom>
          <a:noFill/>
        </p:spPr>
        <p:txBody>
          <a:bodyPr wrap="square" rtlCol="0">
            <a:spAutoFit/>
          </a:bodyPr>
          <a:lstStyle/>
          <a:p>
            <a:r>
              <a:rPr lang="en-US" sz="3600" b="1" dirty="0">
                <a:solidFill>
                  <a:srgbClr val="008000"/>
                </a:solidFill>
                <a:latin typeface="Times New Roman" pitchFamily="18" charset="0"/>
                <a:cs typeface="Times New Roman" panose="02020603050405020304" pitchFamily="18" charset="0"/>
              </a:rPr>
              <a:t>1. </a:t>
            </a:r>
            <a:r>
              <a:rPr lang="en-US" sz="3600" b="1" dirty="0" err="1">
                <a:solidFill>
                  <a:srgbClr val="008000"/>
                </a:solidFill>
                <a:latin typeface="Times New Roman" pitchFamily="18" charset="0"/>
                <a:cs typeface="Times New Roman" panose="02020603050405020304" pitchFamily="18" charset="0"/>
              </a:rPr>
              <a:t>Dưới</a:t>
            </a:r>
            <a:r>
              <a:rPr lang="en-US" sz="3600" b="1" dirty="0">
                <a:solidFill>
                  <a:srgbClr val="008000"/>
                </a:solidFill>
                <a:latin typeface="Times New Roman" pitchFamily="18" charset="0"/>
                <a:cs typeface="Times New Roman" panose="02020603050405020304" pitchFamily="18" charset="0"/>
              </a:rPr>
              <a:t> </a:t>
            </a:r>
            <a:r>
              <a:rPr lang="en-US" sz="3600" b="1" dirty="0" err="1">
                <a:solidFill>
                  <a:srgbClr val="008000"/>
                </a:solidFill>
                <a:latin typeface="Times New Roman" pitchFamily="18" charset="0"/>
                <a:cs typeface="Times New Roman" panose="02020603050405020304" pitchFamily="18" charset="0"/>
              </a:rPr>
              <a:t>đây</a:t>
            </a:r>
            <a:r>
              <a:rPr lang="en-US" sz="3600" b="1" dirty="0">
                <a:solidFill>
                  <a:srgbClr val="008000"/>
                </a:solidFill>
                <a:latin typeface="Times New Roman" pitchFamily="18" charset="0"/>
                <a:cs typeface="Times New Roman" panose="02020603050405020304" pitchFamily="18" charset="0"/>
              </a:rPr>
              <a:t> </a:t>
            </a:r>
            <a:r>
              <a:rPr lang="en-US" sz="3600" b="1" dirty="0" err="1">
                <a:solidFill>
                  <a:srgbClr val="008000"/>
                </a:solidFill>
                <a:latin typeface="Times New Roman" pitchFamily="18" charset="0"/>
                <a:cs typeface="Times New Roman" panose="02020603050405020304" pitchFamily="18" charset="0"/>
              </a:rPr>
              <a:t>là</a:t>
            </a:r>
            <a:r>
              <a:rPr lang="en-US" sz="3600" b="1" dirty="0">
                <a:solidFill>
                  <a:srgbClr val="008000"/>
                </a:solidFill>
                <a:latin typeface="Times New Roman" pitchFamily="18" charset="0"/>
                <a:cs typeface="Times New Roman" panose="02020603050405020304" pitchFamily="18" charset="0"/>
              </a:rPr>
              <a:t> </a:t>
            </a:r>
            <a:r>
              <a:rPr lang="en-US" sz="3600" b="1" dirty="0" err="1">
                <a:solidFill>
                  <a:srgbClr val="008000"/>
                </a:solidFill>
                <a:latin typeface="Times New Roman" pitchFamily="18" charset="0"/>
                <a:cs typeface="Times New Roman" panose="02020603050405020304" pitchFamily="18" charset="0"/>
              </a:rPr>
              <a:t>bảng</a:t>
            </a:r>
            <a:r>
              <a:rPr lang="en-US" sz="3600" b="1" dirty="0">
                <a:solidFill>
                  <a:srgbClr val="008000"/>
                </a:solidFill>
                <a:latin typeface="Times New Roman" pitchFamily="18" charset="0"/>
                <a:cs typeface="Times New Roman" panose="02020603050405020304" pitchFamily="18" charset="0"/>
              </a:rPr>
              <a:t> </a:t>
            </a:r>
            <a:r>
              <a:rPr lang="en-US" sz="3600" b="1" dirty="0" err="1">
                <a:solidFill>
                  <a:srgbClr val="008000"/>
                </a:solidFill>
                <a:latin typeface="Times New Roman" pitchFamily="18" charset="0"/>
                <a:cs typeface="Times New Roman" panose="02020603050405020304" pitchFamily="18" charset="0"/>
              </a:rPr>
              <a:t>số</a:t>
            </a:r>
            <a:r>
              <a:rPr lang="en-US" sz="3600" b="1" dirty="0">
                <a:solidFill>
                  <a:srgbClr val="008000"/>
                </a:solidFill>
                <a:latin typeface="Times New Roman" pitchFamily="18" charset="0"/>
                <a:cs typeface="Times New Roman" panose="02020603050405020304" pitchFamily="18" charset="0"/>
              </a:rPr>
              <a:t> </a:t>
            </a:r>
            <a:r>
              <a:rPr lang="en-US" sz="3600" b="1" dirty="0" err="1">
                <a:solidFill>
                  <a:srgbClr val="008000"/>
                </a:solidFill>
                <a:latin typeface="Times New Roman" pitchFamily="18" charset="0"/>
                <a:cs typeface="Times New Roman" panose="02020603050405020304" pitchFamily="18" charset="0"/>
              </a:rPr>
              <a:t>liệu</a:t>
            </a:r>
            <a:r>
              <a:rPr lang="en-US" sz="3600" b="1" dirty="0">
                <a:solidFill>
                  <a:srgbClr val="008000"/>
                </a:solidFill>
                <a:latin typeface="Times New Roman" pitchFamily="18" charset="0"/>
                <a:cs typeface="Times New Roman" panose="02020603050405020304" pitchFamily="18" charset="0"/>
              </a:rPr>
              <a:t> </a:t>
            </a:r>
            <a:r>
              <a:rPr lang="en-US" sz="3600" b="1" dirty="0" err="1">
                <a:solidFill>
                  <a:srgbClr val="008000"/>
                </a:solidFill>
                <a:latin typeface="Times New Roman" pitchFamily="18" charset="0"/>
                <a:cs typeface="Times New Roman" panose="02020603050405020304" pitchFamily="18" charset="0"/>
              </a:rPr>
              <a:t>về</a:t>
            </a:r>
            <a:r>
              <a:rPr lang="en-US" sz="3600" b="1" dirty="0">
                <a:solidFill>
                  <a:srgbClr val="008000"/>
                </a:solidFill>
                <a:latin typeface="Times New Roman" pitchFamily="18" charset="0"/>
                <a:cs typeface="Times New Roman" panose="02020603050405020304" pitchFamily="18" charset="0"/>
              </a:rPr>
              <a:t> </a:t>
            </a:r>
            <a:r>
              <a:rPr lang="en-US" sz="3600" b="1" dirty="0" err="1">
                <a:solidFill>
                  <a:srgbClr val="008000"/>
                </a:solidFill>
                <a:latin typeface="Times New Roman" pitchFamily="18" charset="0"/>
                <a:cs typeface="Times New Roman" panose="02020603050405020304" pitchFamily="18" charset="0"/>
              </a:rPr>
              <a:t>số</a:t>
            </a:r>
            <a:r>
              <a:rPr lang="en-US" sz="3600" b="1" dirty="0">
                <a:solidFill>
                  <a:srgbClr val="008000"/>
                </a:solidFill>
                <a:latin typeface="Times New Roman" pitchFamily="18" charset="0"/>
                <a:cs typeface="Times New Roman" panose="02020603050405020304" pitchFamily="18" charset="0"/>
              </a:rPr>
              <a:t> </a:t>
            </a:r>
            <a:r>
              <a:rPr lang="en-US" sz="3600" b="1" dirty="0" err="1">
                <a:solidFill>
                  <a:srgbClr val="008000"/>
                </a:solidFill>
                <a:latin typeface="Times New Roman" pitchFamily="18" charset="0"/>
                <a:cs typeface="Times New Roman" panose="02020603050405020304" pitchFamily="18" charset="0"/>
              </a:rPr>
              <a:t>vật</a:t>
            </a:r>
            <a:r>
              <a:rPr lang="en-US" sz="3600" b="1" dirty="0">
                <a:solidFill>
                  <a:srgbClr val="008000"/>
                </a:solidFill>
                <a:latin typeface="Times New Roman" pitchFamily="18" charset="0"/>
                <a:cs typeface="Times New Roman" panose="02020603050405020304" pitchFamily="18" charset="0"/>
              </a:rPr>
              <a:t> </a:t>
            </a:r>
            <a:r>
              <a:rPr lang="en-US" sz="3600" b="1" dirty="0" err="1">
                <a:solidFill>
                  <a:srgbClr val="008000"/>
                </a:solidFill>
                <a:latin typeface="Times New Roman" pitchFamily="18" charset="0"/>
                <a:cs typeface="Times New Roman" panose="02020603050405020304" pitchFamily="18" charset="0"/>
              </a:rPr>
              <a:t>nuôi</a:t>
            </a:r>
            <a:r>
              <a:rPr lang="en-US" sz="3600" b="1" dirty="0">
                <a:solidFill>
                  <a:srgbClr val="008000"/>
                </a:solidFill>
                <a:latin typeface="Times New Roman" pitchFamily="18" charset="0"/>
                <a:cs typeface="Times New Roman" panose="02020603050405020304" pitchFamily="18" charset="0"/>
              </a:rPr>
              <a:t> </a:t>
            </a:r>
            <a:r>
              <a:rPr lang="en-US" sz="3600" b="1" dirty="0" err="1">
                <a:solidFill>
                  <a:srgbClr val="008000"/>
                </a:solidFill>
                <a:latin typeface="Times New Roman" pitchFamily="18" charset="0"/>
                <a:cs typeface="Times New Roman" panose="02020603050405020304" pitchFamily="18" charset="0"/>
              </a:rPr>
              <a:t>trong</a:t>
            </a:r>
            <a:r>
              <a:rPr lang="en-US" sz="3600" b="1" dirty="0">
                <a:solidFill>
                  <a:srgbClr val="008000"/>
                </a:solidFill>
                <a:latin typeface="Times New Roman" pitchFamily="18" charset="0"/>
                <a:cs typeface="Times New Roman" panose="02020603050405020304" pitchFamily="18" charset="0"/>
              </a:rPr>
              <a:t> </a:t>
            </a:r>
            <a:r>
              <a:rPr lang="en-US" sz="3600" b="1" dirty="0" err="1">
                <a:solidFill>
                  <a:srgbClr val="008000"/>
                </a:solidFill>
                <a:latin typeface="Times New Roman" pitchFamily="18" charset="0"/>
                <a:cs typeface="Times New Roman" panose="02020603050405020304" pitchFamily="18" charset="0"/>
              </a:rPr>
              <a:t>một</a:t>
            </a:r>
            <a:r>
              <a:rPr lang="en-US" sz="3600" b="1" dirty="0">
                <a:solidFill>
                  <a:srgbClr val="008000"/>
                </a:solidFill>
                <a:latin typeface="Times New Roman" pitchFamily="18" charset="0"/>
                <a:cs typeface="Times New Roman" panose="02020603050405020304" pitchFamily="18" charset="0"/>
              </a:rPr>
              <a:t> </a:t>
            </a:r>
            <a:r>
              <a:rPr lang="en-US" sz="3600" b="1" dirty="0" err="1">
                <a:solidFill>
                  <a:srgbClr val="008000"/>
                </a:solidFill>
                <a:latin typeface="Times New Roman" pitchFamily="18" charset="0"/>
                <a:cs typeface="Times New Roman" panose="02020603050405020304" pitchFamily="18" charset="0"/>
              </a:rPr>
              <a:t>trang</a:t>
            </a:r>
            <a:r>
              <a:rPr lang="en-US" sz="3600" b="1" dirty="0">
                <a:solidFill>
                  <a:srgbClr val="008000"/>
                </a:solidFill>
                <a:latin typeface="Times New Roman" pitchFamily="18" charset="0"/>
                <a:cs typeface="Times New Roman" panose="02020603050405020304" pitchFamily="18" charset="0"/>
              </a:rPr>
              <a:t> </a:t>
            </a:r>
            <a:r>
              <a:rPr lang="en-US" sz="3600" b="1" dirty="0" err="1">
                <a:solidFill>
                  <a:srgbClr val="008000"/>
                </a:solidFill>
                <a:latin typeface="Times New Roman" pitchFamily="18" charset="0"/>
                <a:cs typeface="Times New Roman" panose="02020603050405020304" pitchFamily="18" charset="0"/>
              </a:rPr>
              <a:t>trại</a:t>
            </a:r>
            <a:r>
              <a:rPr lang="en-US" sz="3600" b="1" dirty="0">
                <a:solidFill>
                  <a:srgbClr val="008000"/>
                </a:solidFill>
                <a:latin typeface="Times New Roman" pitchFamily="18" charset="0"/>
                <a:cs typeface="Times New Roman" panose="02020603050405020304" pitchFamily="18" charset="0"/>
              </a:rPr>
              <a:t>.</a:t>
            </a:r>
          </a:p>
        </p:txBody>
      </p:sp>
      <p:graphicFrame>
        <p:nvGraphicFramePr>
          <p:cNvPr id="18" name="Table 20">
            <a:extLst>
              <a:ext uri="{FF2B5EF4-FFF2-40B4-BE49-F238E27FC236}">
                <a16:creationId xmlns:a16="http://schemas.microsoft.com/office/drawing/2014/main" id="{E7E80E90-87D7-F0D6-C106-2848EF355F70}"/>
              </a:ext>
            </a:extLst>
          </p:cNvPr>
          <p:cNvGraphicFramePr>
            <a:graphicFrameLocks noGrp="1"/>
          </p:cNvGraphicFramePr>
          <p:nvPr/>
        </p:nvGraphicFramePr>
        <p:xfrm>
          <a:off x="3209097" y="3000364"/>
          <a:ext cx="12507262" cy="1424415"/>
        </p:xfrm>
        <a:graphic>
          <a:graphicData uri="http://schemas.openxmlformats.org/drawingml/2006/table">
            <a:tbl>
              <a:tblPr firstRow="1" bandRow="1">
                <a:tableStyleId>{93296810-A885-4BE3-A3E7-6D5BEEA58F35}</a:tableStyleId>
              </a:tblPr>
              <a:tblGrid>
                <a:gridCol w="3025323">
                  <a:extLst>
                    <a:ext uri="{9D8B030D-6E8A-4147-A177-3AD203B41FA5}">
                      <a16:colId xmlns:a16="http://schemas.microsoft.com/office/drawing/2014/main" val="2233711647"/>
                    </a:ext>
                  </a:extLst>
                </a:gridCol>
                <a:gridCol w="1977580">
                  <a:extLst>
                    <a:ext uri="{9D8B030D-6E8A-4147-A177-3AD203B41FA5}">
                      <a16:colId xmlns:a16="http://schemas.microsoft.com/office/drawing/2014/main" val="3265884230"/>
                    </a:ext>
                  </a:extLst>
                </a:gridCol>
                <a:gridCol w="2501453">
                  <a:extLst>
                    <a:ext uri="{9D8B030D-6E8A-4147-A177-3AD203B41FA5}">
                      <a16:colId xmlns:a16="http://schemas.microsoft.com/office/drawing/2014/main" val="134329212"/>
                    </a:ext>
                  </a:extLst>
                </a:gridCol>
                <a:gridCol w="2501453">
                  <a:extLst>
                    <a:ext uri="{9D8B030D-6E8A-4147-A177-3AD203B41FA5}">
                      <a16:colId xmlns:a16="http://schemas.microsoft.com/office/drawing/2014/main" val="720077227"/>
                    </a:ext>
                  </a:extLst>
                </a:gridCol>
                <a:gridCol w="2501453">
                  <a:extLst>
                    <a:ext uri="{9D8B030D-6E8A-4147-A177-3AD203B41FA5}">
                      <a16:colId xmlns:a16="http://schemas.microsoft.com/office/drawing/2014/main" val="3117409777"/>
                    </a:ext>
                  </a:extLst>
                </a:gridCol>
              </a:tblGrid>
              <a:tr h="712208">
                <a:tc>
                  <a:txBody>
                    <a:bodyPr/>
                    <a:lstStyle/>
                    <a:p>
                      <a:pPr algn="ctr"/>
                      <a:r>
                        <a:rPr lang="en-US" sz="3600" b="1" dirty="0" err="1">
                          <a:solidFill>
                            <a:srgbClr val="0000FF"/>
                          </a:solidFill>
                          <a:latin typeface="Times New Roman" panose="02020603050405020304" pitchFamily="18" charset="0"/>
                          <a:cs typeface="Times New Roman" panose="02020603050405020304" pitchFamily="18" charset="0"/>
                        </a:rPr>
                        <a:t>Loại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vật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nuôi</a:t>
                      </a:r>
                      <a:endParaRPr lang="en-US" sz="3600" b="1" dirty="0">
                        <a:solidFill>
                          <a:srgbClr val="0000FF"/>
                        </a:solidFill>
                        <a:latin typeface="Times New Roman" panose="02020603050405020304" pitchFamily="18" charset="0"/>
                        <a:cs typeface="Times New Roman" panose="02020603050405020304" pitchFamily="18" charset="0"/>
                      </a:endParaRPr>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EF4EC"/>
                    </a:solidFill>
                  </a:tcPr>
                </a:tc>
                <a:tc>
                  <a:txBody>
                    <a:bodyPr/>
                    <a:lstStyle/>
                    <a:p>
                      <a:pPr algn="ctr"/>
                      <a:r>
                        <a:rPr lang="en-US" sz="3600" b="1" dirty="0" err="1">
                          <a:solidFill>
                            <a:srgbClr val="0000FF"/>
                          </a:solidFill>
                          <a:latin typeface="Times New Roman" panose="02020603050405020304" pitchFamily="18" charset="0"/>
                          <a:cs typeface="Times New Roman" panose="02020603050405020304" pitchFamily="18" charset="0"/>
                        </a:rPr>
                        <a:t>Bò</a:t>
                      </a:r>
                      <a:endParaRPr lang="en-US" sz="3600" b="1" dirty="0">
                        <a:solidFill>
                          <a:srgbClr val="0000FF"/>
                        </a:solidFill>
                        <a:latin typeface="Times New Roman" panose="02020603050405020304" pitchFamily="18" charset="0"/>
                        <a:cs typeface="Times New Roman" panose="02020603050405020304" pitchFamily="18" charset="0"/>
                      </a:endParaRPr>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1" dirty="0" err="1">
                          <a:solidFill>
                            <a:srgbClr val="0000FF"/>
                          </a:solidFill>
                          <a:latin typeface="Times New Roman" panose="02020603050405020304" pitchFamily="18" charset="0"/>
                          <a:cs typeface="Times New Roman" panose="02020603050405020304" pitchFamily="18" charset="0"/>
                        </a:rPr>
                        <a:t>Gà</a:t>
                      </a:r>
                      <a:endParaRPr lang="en-US" sz="3600" b="1" dirty="0">
                        <a:solidFill>
                          <a:srgbClr val="0000FF"/>
                        </a:solidFill>
                        <a:latin typeface="Times New Roman" panose="02020603050405020304" pitchFamily="18" charset="0"/>
                        <a:cs typeface="Times New Roman" panose="02020603050405020304" pitchFamily="18" charset="0"/>
                      </a:endParaRPr>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1" dirty="0" err="1">
                          <a:solidFill>
                            <a:srgbClr val="0000FF"/>
                          </a:solidFill>
                          <a:latin typeface="Times New Roman" panose="02020603050405020304" pitchFamily="18" charset="0"/>
                          <a:cs typeface="Times New Roman" panose="02020603050405020304" pitchFamily="18" charset="0"/>
                        </a:rPr>
                        <a:t>Lợn</a:t>
                      </a:r>
                      <a:endParaRPr lang="en-US" sz="3600" b="1" dirty="0">
                        <a:solidFill>
                          <a:srgbClr val="0000FF"/>
                        </a:solidFill>
                        <a:latin typeface="Times New Roman" panose="02020603050405020304" pitchFamily="18" charset="0"/>
                        <a:cs typeface="Times New Roman" panose="02020603050405020304" pitchFamily="18" charset="0"/>
                      </a:endParaRPr>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1" dirty="0" err="1">
                          <a:solidFill>
                            <a:srgbClr val="0000FF"/>
                          </a:solidFill>
                          <a:latin typeface="Times New Roman" panose="02020603050405020304" pitchFamily="18" charset="0"/>
                          <a:cs typeface="Times New Roman" panose="02020603050405020304" pitchFamily="18" charset="0"/>
                        </a:rPr>
                        <a:t>Dê</a:t>
                      </a:r>
                      <a:r>
                        <a:rPr lang="en-US" sz="3600" b="1" dirty="0">
                          <a:solidFill>
                            <a:srgbClr val="0000FF"/>
                          </a:solidFill>
                          <a:latin typeface="Times New Roman" panose="02020603050405020304" pitchFamily="18" charset="0"/>
                          <a:cs typeface="Times New Roman" panose="02020603050405020304" pitchFamily="18" charset="0"/>
                        </a:rPr>
                        <a:t> </a:t>
                      </a:r>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2640895"/>
                  </a:ext>
                </a:extLst>
              </a:tr>
              <a:tr h="712207">
                <a:tc>
                  <a:txBody>
                    <a:bodyPr/>
                    <a:lstStyle/>
                    <a:p>
                      <a:pPr algn="ctr"/>
                      <a:r>
                        <a:rPr lang="en-US" sz="3600" b="1" dirty="0" err="1">
                          <a:solidFill>
                            <a:srgbClr val="0000FF"/>
                          </a:solidFill>
                          <a:latin typeface="Times New Roman" panose="02020603050405020304" pitchFamily="18" charset="0"/>
                          <a:cs typeface="Times New Roman" panose="02020603050405020304" pitchFamily="18" charset="0"/>
                        </a:rPr>
                        <a:t>Số</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lượng</a:t>
                      </a:r>
                      <a:r>
                        <a:rPr lang="en-US" sz="3600" b="1" dirty="0">
                          <a:solidFill>
                            <a:srgbClr val="0000FF"/>
                          </a:solidFill>
                          <a:latin typeface="Times New Roman" panose="02020603050405020304" pitchFamily="18" charset="0"/>
                          <a:cs typeface="Times New Roman" panose="02020603050405020304" pitchFamily="18" charset="0"/>
                        </a:rPr>
                        <a:t> (con)</a:t>
                      </a:r>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EF4EC"/>
                    </a:solidFill>
                  </a:tcPr>
                </a:tc>
                <a:tc>
                  <a:txBody>
                    <a:bodyPr/>
                    <a:lstStyle/>
                    <a:p>
                      <a:pPr algn="ctr"/>
                      <a:r>
                        <a:rPr lang="en-US" sz="3600" b="1" dirty="0">
                          <a:solidFill>
                            <a:srgbClr val="0000FF"/>
                          </a:solidFill>
                          <a:latin typeface="Times New Roman" panose="02020603050405020304" pitchFamily="18" charset="0"/>
                          <a:cs typeface="Times New Roman" panose="02020603050405020304" pitchFamily="18" charset="0"/>
                        </a:rPr>
                        <a:t>45</a:t>
                      </a:r>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1" dirty="0">
                          <a:solidFill>
                            <a:srgbClr val="0000FF"/>
                          </a:solidFill>
                          <a:latin typeface="Times New Roman" panose="02020603050405020304" pitchFamily="18" charset="0"/>
                          <a:cs typeface="Times New Roman" panose="02020603050405020304" pitchFamily="18" charset="0"/>
                        </a:rPr>
                        <a:t>120</a:t>
                      </a:r>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1" dirty="0">
                          <a:solidFill>
                            <a:srgbClr val="0000FF"/>
                          </a:solidFill>
                          <a:latin typeface="Times New Roman" panose="02020603050405020304" pitchFamily="18" charset="0"/>
                          <a:cs typeface="Times New Roman" panose="02020603050405020304" pitchFamily="18" charset="0"/>
                        </a:rPr>
                        <a:t>78</a:t>
                      </a:r>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1" dirty="0">
                          <a:solidFill>
                            <a:srgbClr val="0000FF"/>
                          </a:solidFill>
                          <a:latin typeface="Times New Roman" panose="02020603050405020304" pitchFamily="18" charset="0"/>
                          <a:cs typeface="Times New Roman" panose="02020603050405020304" pitchFamily="18" charset="0"/>
                        </a:rPr>
                        <a:t>36</a:t>
                      </a:r>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09393793"/>
                  </a:ext>
                </a:extLst>
              </a:tr>
            </a:tbl>
          </a:graphicData>
        </a:graphic>
      </p:graphicFrame>
      <p:sp>
        <p:nvSpPr>
          <p:cNvPr id="21" name="TextBox 20"/>
          <p:cNvSpPr txBox="1"/>
          <p:nvPr/>
        </p:nvSpPr>
        <p:spPr>
          <a:xfrm>
            <a:off x="0" y="4643438"/>
            <a:ext cx="16276638" cy="1200329"/>
          </a:xfrm>
          <a:prstGeom prst="rect">
            <a:avLst/>
          </a:prstGeom>
          <a:noFill/>
        </p:spPr>
        <p:txBody>
          <a:bodyPr wrap="square" rtlCol="0">
            <a:spAutoFit/>
          </a:bodyPr>
          <a:lstStyle/>
          <a:p>
            <a:pPr algn="just"/>
            <a:r>
              <a:rPr lang="en-US" sz="3600" b="1" dirty="0" err="1">
                <a:solidFill>
                  <a:srgbClr val="008000"/>
                </a:solidFill>
                <a:latin typeface="Times New Roman" panose="02020603050405020304" pitchFamily="18" charset="0"/>
                <a:cs typeface="Times New Roman" panose="02020603050405020304" pitchFamily="18" charset="0"/>
              </a:rPr>
              <a:t>Dựa</a:t>
            </a:r>
            <a:r>
              <a:rPr lang="en-US" sz="3600" b="1" dirty="0">
                <a:solidFill>
                  <a:srgbClr val="008000"/>
                </a:solidFill>
                <a:latin typeface="Times New Roman" panose="02020603050405020304" pitchFamily="18" charset="0"/>
                <a:cs typeface="Times New Roman" panose="02020603050405020304" pitchFamily="18" charset="0"/>
              </a:rPr>
              <a:t> </a:t>
            </a:r>
            <a:r>
              <a:rPr lang="en-US" sz="3600" b="1" dirty="0" err="1">
                <a:solidFill>
                  <a:srgbClr val="008000"/>
                </a:solidFill>
                <a:latin typeface="Times New Roman" panose="02020603050405020304" pitchFamily="18" charset="0"/>
                <a:cs typeface="Times New Roman" panose="02020603050405020304" pitchFamily="18" charset="0"/>
              </a:rPr>
              <a:t>vào</a:t>
            </a:r>
            <a:r>
              <a:rPr lang="en-US" sz="3600" b="1" dirty="0">
                <a:solidFill>
                  <a:srgbClr val="008000"/>
                </a:solidFill>
                <a:latin typeface="Times New Roman" panose="02020603050405020304" pitchFamily="18" charset="0"/>
                <a:cs typeface="Times New Roman" panose="02020603050405020304" pitchFamily="18" charset="0"/>
              </a:rPr>
              <a:t> </a:t>
            </a:r>
            <a:r>
              <a:rPr lang="en-US" sz="3600" b="1" dirty="0" err="1">
                <a:solidFill>
                  <a:srgbClr val="008000"/>
                </a:solidFill>
                <a:latin typeface="Times New Roman" panose="02020603050405020304" pitchFamily="18" charset="0"/>
                <a:cs typeface="Times New Roman" panose="02020603050405020304" pitchFamily="18" charset="0"/>
              </a:rPr>
              <a:t>bảng</a:t>
            </a:r>
            <a:r>
              <a:rPr lang="en-US" sz="3600" b="1" dirty="0">
                <a:solidFill>
                  <a:srgbClr val="008000"/>
                </a:solidFill>
                <a:latin typeface="Times New Roman" panose="02020603050405020304" pitchFamily="18" charset="0"/>
                <a:cs typeface="Times New Roman" panose="02020603050405020304" pitchFamily="18" charset="0"/>
              </a:rPr>
              <a:t> </a:t>
            </a:r>
            <a:r>
              <a:rPr lang="en-US" sz="3600" b="1" dirty="0" err="1">
                <a:solidFill>
                  <a:srgbClr val="008000"/>
                </a:solidFill>
                <a:latin typeface="Times New Roman" panose="02020603050405020304" pitchFamily="18" charset="0"/>
                <a:cs typeface="Times New Roman" panose="02020603050405020304" pitchFamily="18" charset="0"/>
              </a:rPr>
              <a:t>trên</a:t>
            </a:r>
            <a:r>
              <a:rPr lang="en-US" sz="3600" b="1" dirty="0">
                <a:solidFill>
                  <a:srgbClr val="008000"/>
                </a:solidFill>
                <a:latin typeface="Times New Roman" panose="02020603050405020304" pitchFamily="18" charset="0"/>
                <a:cs typeface="Times New Roman" panose="02020603050405020304" pitchFamily="18" charset="0"/>
              </a:rPr>
              <a:t>, </a:t>
            </a:r>
            <a:r>
              <a:rPr lang="en-US" sz="3600" b="1" dirty="0" err="1">
                <a:solidFill>
                  <a:srgbClr val="008000"/>
                </a:solidFill>
                <a:latin typeface="Times New Roman" panose="02020603050405020304" pitchFamily="18" charset="0"/>
                <a:cs typeface="Times New Roman" panose="02020603050405020304" pitchFamily="18" charset="0"/>
              </a:rPr>
              <a:t>trả</a:t>
            </a:r>
            <a:r>
              <a:rPr lang="en-US" sz="3600" b="1" dirty="0">
                <a:solidFill>
                  <a:srgbClr val="008000"/>
                </a:solidFill>
                <a:latin typeface="Times New Roman" panose="02020603050405020304" pitchFamily="18" charset="0"/>
                <a:cs typeface="Times New Roman" panose="02020603050405020304" pitchFamily="18" charset="0"/>
              </a:rPr>
              <a:t> </a:t>
            </a:r>
            <a:r>
              <a:rPr lang="en-US" sz="3600" b="1" dirty="0" err="1">
                <a:solidFill>
                  <a:srgbClr val="008000"/>
                </a:solidFill>
                <a:latin typeface="Times New Roman" panose="02020603050405020304" pitchFamily="18" charset="0"/>
                <a:cs typeface="Times New Roman" panose="02020603050405020304" pitchFamily="18" charset="0"/>
              </a:rPr>
              <a:t>lời</a:t>
            </a:r>
            <a:r>
              <a:rPr lang="en-US" sz="3600" b="1" dirty="0">
                <a:solidFill>
                  <a:srgbClr val="008000"/>
                </a:solidFill>
                <a:latin typeface="Times New Roman" panose="02020603050405020304" pitchFamily="18" charset="0"/>
                <a:cs typeface="Times New Roman" panose="02020603050405020304" pitchFamily="18" charset="0"/>
              </a:rPr>
              <a:t> </a:t>
            </a:r>
            <a:r>
              <a:rPr lang="en-US" sz="3600" b="1" dirty="0" err="1">
                <a:solidFill>
                  <a:srgbClr val="008000"/>
                </a:solidFill>
                <a:latin typeface="Times New Roman" panose="02020603050405020304" pitchFamily="18" charset="0"/>
                <a:cs typeface="Times New Roman" panose="02020603050405020304" pitchFamily="18" charset="0"/>
              </a:rPr>
              <a:t>câu</a:t>
            </a:r>
            <a:r>
              <a:rPr lang="en-US" sz="3600" b="1" dirty="0">
                <a:solidFill>
                  <a:srgbClr val="008000"/>
                </a:solidFill>
                <a:latin typeface="Times New Roman" panose="02020603050405020304" pitchFamily="18" charset="0"/>
                <a:cs typeface="Times New Roman" panose="02020603050405020304" pitchFamily="18" charset="0"/>
              </a:rPr>
              <a:t> </a:t>
            </a:r>
            <a:r>
              <a:rPr lang="en-US" sz="3600" b="1" dirty="0" err="1">
                <a:solidFill>
                  <a:srgbClr val="008000"/>
                </a:solidFill>
                <a:latin typeface="Times New Roman" panose="02020603050405020304" pitchFamily="18" charset="0"/>
                <a:cs typeface="Times New Roman" panose="02020603050405020304" pitchFamily="18" charset="0"/>
              </a:rPr>
              <a:t>hỏi</a:t>
            </a:r>
            <a:r>
              <a:rPr lang="en-US" sz="3600" b="1" dirty="0">
                <a:solidFill>
                  <a:srgbClr val="008000"/>
                </a:solidFill>
                <a:latin typeface="Times New Roman" panose="02020603050405020304" pitchFamily="18" charset="0"/>
                <a:cs typeface="Times New Roman" panose="02020603050405020304" pitchFamily="18" charset="0"/>
              </a:rPr>
              <a:t>:</a:t>
            </a:r>
          </a:p>
          <a:p>
            <a:pPr algn="just"/>
            <a:r>
              <a:rPr lang="en-US" sz="3600" b="1" dirty="0">
                <a:solidFill>
                  <a:srgbClr val="008000"/>
                </a:solidFill>
                <a:latin typeface="Times New Roman" panose="02020603050405020304" pitchFamily="18" charset="0"/>
                <a:cs typeface="Times New Roman" panose="02020603050405020304" pitchFamily="18" charset="0"/>
              </a:rPr>
              <a:t>a. </a:t>
            </a:r>
            <a:r>
              <a:rPr lang="en-US" sz="3600" b="1" dirty="0" err="1">
                <a:solidFill>
                  <a:srgbClr val="008000"/>
                </a:solidFill>
                <a:latin typeface="Times New Roman" panose="02020603050405020304" pitchFamily="18" charset="0"/>
                <a:cs typeface="Times New Roman" panose="02020603050405020304" pitchFamily="18" charset="0"/>
              </a:rPr>
              <a:t>Trong</a:t>
            </a:r>
            <a:r>
              <a:rPr lang="en-US" sz="3600" b="1" dirty="0">
                <a:solidFill>
                  <a:srgbClr val="008000"/>
                </a:solidFill>
                <a:latin typeface="Times New Roman" panose="02020603050405020304" pitchFamily="18" charset="0"/>
                <a:cs typeface="Times New Roman" panose="02020603050405020304" pitchFamily="18" charset="0"/>
              </a:rPr>
              <a:t> </a:t>
            </a:r>
            <a:r>
              <a:rPr lang="en-US" sz="3600" b="1" dirty="0" err="1">
                <a:solidFill>
                  <a:srgbClr val="008000"/>
                </a:solidFill>
                <a:latin typeface="Times New Roman" panose="02020603050405020304" pitchFamily="18" charset="0"/>
                <a:cs typeface="Times New Roman" panose="02020603050405020304" pitchFamily="18" charset="0"/>
              </a:rPr>
              <a:t>trang</a:t>
            </a:r>
            <a:r>
              <a:rPr lang="en-US" sz="3600" b="1" dirty="0">
                <a:solidFill>
                  <a:srgbClr val="008000"/>
                </a:solidFill>
                <a:latin typeface="Times New Roman" panose="02020603050405020304" pitchFamily="18" charset="0"/>
                <a:cs typeface="Times New Roman" panose="02020603050405020304" pitchFamily="18" charset="0"/>
              </a:rPr>
              <a:t> </a:t>
            </a:r>
            <a:r>
              <a:rPr lang="en-US" sz="3600" b="1" dirty="0" err="1">
                <a:solidFill>
                  <a:srgbClr val="008000"/>
                </a:solidFill>
                <a:latin typeface="Times New Roman" panose="02020603050405020304" pitchFamily="18" charset="0"/>
                <a:cs typeface="Times New Roman" panose="02020603050405020304" pitchFamily="18" charset="0"/>
              </a:rPr>
              <a:t>trại</a:t>
            </a:r>
            <a:r>
              <a:rPr lang="en-US" sz="3600" b="1" dirty="0">
                <a:solidFill>
                  <a:srgbClr val="008000"/>
                </a:solidFill>
                <a:latin typeface="Times New Roman" panose="02020603050405020304" pitchFamily="18" charset="0"/>
                <a:cs typeface="Times New Roman" panose="02020603050405020304" pitchFamily="18" charset="0"/>
              </a:rPr>
              <a:t> </a:t>
            </a:r>
            <a:r>
              <a:rPr lang="en-US" sz="3600" b="1" dirty="0" err="1">
                <a:solidFill>
                  <a:srgbClr val="008000"/>
                </a:solidFill>
                <a:latin typeface="Times New Roman" panose="02020603050405020304" pitchFamily="18" charset="0"/>
                <a:cs typeface="Times New Roman" panose="02020603050405020304" pitchFamily="18" charset="0"/>
              </a:rPr>
              <a:t>có</a:t>
            </a:r>
            <a:r>
              <a:rPr lang="en-US" sz="3600" b="1" dirty="0">
                <a:solidFill>
                  <a:srgbClr val="008000"/>
                </a:solidFill>
                <a:latin typeface="Times New Roman" panose="02020603050405020304" pitchFamily="18" charset="0"/>
                <a:cs typeface="Times New Roman" panose="02020603050405020304" pitchFamily="18" charset="0"/>
              </a:rPr>
              <a:t> </a:t>
            </a:r>
            <a:r>
              <a:rPr lang="en-US" sz="3600" b="1" dirty="0" err="1">
                <a:solidFill>
                  <a:srgbClr val="008000"/>
                </a:solidFill>
                <a:latin typeface="Times New Roman" panose="02020603050405020304" pitchFamily="18" charset="0"/>
                <a:cs typeface="Times New Roman" panose="02020603050405020304" pitchFamily="18" charset="0"/>
              </a:rPr>
              <a:t>những</a:t>
            </a:r>
            <a:r>
              <a:rPr lang="en-US" sz="3600" b="1" dirty="0">
                <a:solidFill>
                  <a:srgbClr val="008000"/>
                </a:solidFill>
                <a:latin typeface="Times New Roman" panose="02020603050405020304" pitchFamily="18" charset="0"/>
                <a:cs typeface="Times New Roman" panose="02020603050405020304" pitchFamily="18" charset="0"/>
              </a:rPr>
              <a:t> </a:t>
            </a:r>
            <a:r>
              <a:rPr lang="en-US" sz="3600" b="1" dirty="0" err="1">
                <a:solidFill>
                  <a:srgbClr val="008000"/>
                </a:solidFill>
                <a:latin typeface="Times New Roman" panose="02020603050405020304" pitchFamily="18" charset="0"/>
                <a:cs typeface="Times New Roman" panose="02020603050405020304" pitchFamily="18" charset="0"/>
              </a:rPr>
              <a:t>loại</a:t>
            </a:r>
            <a:r>
              <a:rPr lang="en-US" sz="3600" b="1" dirty="0">
                <a:solidFill>
                  <a:srgbClr val="008000"/>
                </a:solidFill>
                <a:latin typeface="Times New Roman" panose="02020603050405020304" pitchFamily="18" charset="0"/>
                <a:cs typeface="Times New Roman" panose="02020603050405020304" pitchFamily="18" charset="0"/>
              </a:rPr>
              <a:t> </a:t>
            </a:r>
            <a:r>
              <a:rPr lang="en-US" sz="3600" b="1" dirty="0" err="1">
                <a:solidFill>
                  <a:srgbClr val="008000"/>
                </a:solidFill>
                <a:latin typeface="Times New Roman" panose="02020603050405020304" pitchFamily="18" charset="0"/>
                <a:cs typeface="Times New Roman" panose="02020603050405020304" pitchFamily="18" charset="0"/>
              </a:rPr>
              <a:t>vật</a:t>
            </a:r>
            <a:r>
              <a:rPr lang="en-US" sz="3600" b="1" dirty="0">
                <a:solidFill>
                  <a:srgbClr val="008000"/>
                </a:solidFill>
                <a:latin typeface="Times New Roman" panose="02020603050405020304" pitchFamily="18" charset="0"/>
                <a:cs typeface="Times New Roman" panose="02020603050405020304" pitchFamily="18" charset="0"/>
              </a:rPr>
              <a:t> </a:t>
            </a:r>
            <a:r>
              <a:rPr lang="en-US" sz="3600" b="1" dirty="0" err="1">
                <a:solidFill>
                  <a:srgbClr val="008000"/>
                </a:solidFill>
                <a:latin typeface="Times New Roman" panose="02020603050405020304" pitchFamily="18" charset="0"/>
                <a:cs typeface="Times New Roman" panose="02020603050405020304" pitchFamily="18" charset="0"/>
              </a:rPr>
              <a:t>nuôi</a:t>
            </a:r>
            <a:r>
              <a:rPr lang="en-US" sz="3600" b="1" dirty="0">
                <a:solidFill>
                  <a:srgbClr val="008000"/>
                </a:solidFill>
                <a:latin typeface="Times New Roman" panose="02020603050405020304" pitchFamily="18" charset="0"/>
                <a:cs typeface="Times New Roman" panose="02020603050405020304" pitchFamily="18" charset="0"/>
              </a:rPr>
              <a:t> </a:t>
            </a:r>
            <a:r>
              <a:rPr lang="en-US" sz="3600" b="1" dirty="0" err="1">
                <a:solidFill>
                  <a:srgbClr val="008000"/>
                </a:solidFill>
                <a:latin typeface="Times New Roman" panose="02020603050405020304" pitchFamily="18" charset="0"/>
                <a:cs typeface="Times New Roman" panose="02020603050405020304" pitchFamily="18" charset="0"/>
              </a:rPr>
              <a:t>nào</a:t>
            </a:r>
            <a:r>
              <a:rPr lang="en-US" sz="3600" b="1" dirty="0">
                <a:solidFill>
                  <a:srgbClr val="008000"/>
                </a:solidFill>
                <a:latin typeface="Times New Roman" panose="02020603050405020304" pitchFamily="18" charset="0"/>
                <a:cs typeface="Times New Roman" panose="02020603050405020304" pitchFamily="18" charset="0"/>
              </a:rPr>
              <a:t>? </a:t>
            </a:r>
            <a:r>
              <a:rPr lang="en-US" sz="3600" b="1" dirty="0" err="1">
                <a:solidFill>
                  <a:srgbClr val="008000"/>
                </a:solidFill>
                <a:latin typeface="Times New Roman" panose="02020603050405020304" pitchFamily="18" charset="0"/>
                <a:cs typeface="Times New Roman" panose="02020603050405020304" pitchFamily="18" charset="0"/>
              </a:rPr>
              <a:t>Mỗi</a:t>
            </a:r>
            <a:r>
              <a:rPr lang="en-US" sz="3600" b="1" dirty="0">
                <a:solidFill>
                  <a:srgbClr val="008000"/>
                </a:solidFill>
                <a:latin typeface="Times New Roman" panose="02020603050405020304" pitchFamily="18" charset="0"/>
                <a:cs typeface="Times New Roman" panose="02020603050405020304" pitchFamily="18" charset="0"/>
              </a:rPr>
              <a:t> </a:t>
            </a:r>
            <a:r>
              <a:rPr lang="en-US" sz="3600" b="1" dirty="0" err="1">
                <a:solidFill>
                  <a:srgbClr val="008000"/>
                </a:solidFill>
                <a:latin typeface="Times New Roman" panose="02020603050405020304" pitchFamily="18" charset="0"/>
                <a:cs typeface="Times New Roman" panose="02020603050405020304" pitchFamily="18" charset="0"/>
              </a:rPr>
              <a:t>loại</a:t>
            </a:r>
            <a:r>
              <a:rPr lang="en-US" sz="3600" b="1" dirty="0">
                <a:solidFill>
                  <a:srgbClr val="008000"/>
                </a:solidFill>
                <a:latin typeface="Times New Roman" panose="02020603050405020304" pitchFamily="18" charset="0"/>
                <a:cs typeface="Times New Roman" panose="02020603050405020304" pitchFamily="18" charset="0"/>
              </a:rPr>
              <a:t> </a:t>
            </a:r>
            <a:r>
              <a:rPr lang="en-US" sz="3600" b="1" dirty="0" err="1">
                <a:solidFill>
                  <a:srgbClr val="008000"/>
                </a:solidFill>
                <a:latin typeface="Times New Roman" panose="02020603050405020304" pitchFamily="18" charset="0"/>
                <a:cs typeface="Times New Roman" panose="02020603050405020304" pitchFamily="18" charset="0"/>
              </a:rPr>
              <a:t>có</a:t>
            </a:r>
            <a:r>
              <a:rPr lang="en-US" sz="3600" b="1" dirty="0">
                <a:solidFill>
                  <a:srgbClr val="008000"/>
                </a:solidFill>
                <a:latin typeface="Times New Roman" panose="02020603050405020304" pitchFamily="18" charset="0"/>
                <a:cs typeface="Times New Roman" panose="02020603050405020304" pitchFamily="18" charset="0"/>
              </a:rPr>
              <a:t> </a:t>
            </a:r>
            <a:r>
              <a:rPr lang="en-US" sz="3600" b="1" dirty="0" err="1">
                <a:solidFill>
                  <a:srgbClr val="008000"/>
                </a:solidFill>
                <a:latin typeface="Times New Roman" panose="02020603050405020304" pitchFamily="18" charset="0"/>
                <a:cs typeface="Times New Roman" panose="02020603050405020304" pitchFamily="18" charset="0"/>
              </a:rPr>
              <a:t>bao</a:t>
            </a:r>
            <a:r>
              <a:rPr lang="en-US" sz="3600" b="1" dirty="0">
                <a:solidFill>
                  <a:srgbClr val="008000"/>
                </a:solidFill>
                <a:latin typeface="Times New Roman" panose="02020603050405020304" pitchFamily="18" charset="0"/>
                <a:cs typeface="Times New Roman" panose="02020603050405020304" pitchFamily="18" charset="0"/>
              </a:rPr>
              <a:t> </a:t>
            </a:r>
            <a:r>
              <a:rPr lang="en-US" sz="3600" b="1" dirty="0" err="1">
                <a:solidFill>
                  <a:srgbClr val="008000"/>
                </a:solidFill>
                <a:latin typeface="Times New Roman" panose="02020603050405020304" pitchFamily="18" charset="0"/>
                <a:cs typeface="Times New Roman" panose="02020603050405020304" pitchFamily="18" charset="0"/>
              </a:rPr>
              <a:t>nhiêu</a:t>
            </a:r>
            <a:r>
              <a:rPr lang="en-US" sz="3600" b="1" dirty="0">
                <a:solidFill>
                  <a:srgbClr val="008000"/>
                </a:solidFill>
                <a:latin typeface="Times New Roman" panose="02020603050405020304" pitchFamily="18" charset="0"/>
                <a:cs typeface="Times New Roman" panose="02020603050405020304" pitchFamily="18" charset="0"/>
              </a:rPr>
              <a:t> con?</a:t>
            </a:r>
          </a:p>
        </p:txBody>
      </p:sp>
      <p:sp>
        <p:nvSpPr>
          <p:cNvPr id="23" name="TextBox 22"/>
          <p:cNvSpPr txBox="1"/>
          <p:nvPr/>
        </p:nvSpPr>
        <p:spPr>
          <a:xfrm>
            <a:off x="0" y="5857884"/>
            <a:ext cx="16276638" cy="646331"/>
          </a:xfrm>
          <a:prstGeom prst="rect">
            <a:avLst/>
          </a:prstGeom>
          <a:noFill/>
        </p:spPr>
        <p:txBody>
          <a:bodyPr wrap="square" rtlCol="0">
            <a:spAutoFit/>
          </a:bodyPr>
          <a:lstStyle/>
          <a:p>
            <a:r>
              <a:rPr lang="vi-VN" sz="3600" b="1" dirty="0">
                <a:solidFill>
                  <a:srgbClr val="0000FF"/>
                </a:solidFill>
                <a:latin typeface="Times New Roman" panose="02020603050405020304" pitchFamily="18" charset="0"/>
                <a:cs typeface="Times New Roman" panose="02020603050405020304" pitchFamily="18" charset="0"/>
              </a:rPr>
              <a:t>* Trang trại trên có 4 loại vật nuôi: 45 con bò, 120 con gà, 78 con lợn và 36 con dê.</a:t>
            </a:r>
          </a:p>
        </p:txBody>
      </p:sp>
      <p:sp>
        <p:nvSpPr>
          <p:cNvPr id="26" name="TextBox 25"/>
          <p:cNvSpPr txBox="1"/>
          <p:nvPr/>
        </p:nvSpPr>
        <p:spPr>
          <a:xfrm>
            <a:off x="0" y="6572264"/>
            <a:ext cx="16276638" cy="646331"/>
          </a:xfrm>
          <a:prstGeom prst="rect">
            <a:avLst/>
          </a:prstGeom>
          <a:noFill/>
        </p:spPr>
        <p:txBody>
          <a:bodyPr wrap="square" rtlCol="0">
            <a:spAutoFit/>
          </a:bodyPr>
          <a:lstStyle/>
          <a:p>
            <a:pPr algn="just"/>
            <a:r>
              <a:rPr lang="en-US" sz="3600" b="1" dirty="0">
                <a:solidFill>
                  <a:srgbClr val="008000"/>
                </a:solidFill>
                <a:latin typeface="Times New Roman" panose="02020603050405020304" pitchFamily="18" charset="0"/>
                <a:cs typeface="Times New Roman" panose="02020603050405020304" pitchFamily="18" charset="0"/>
              </a:rPr>
              <a:t>b. </a:t>
            </a:r>
            <a:r>
              <a:rPr lang="en-US" sz="3600" b="1" dirty="0" err="1">
                <a:solidFill>
                  <a:srgbClr val="008000"/>
                </a:solidFill>
                <a:latin typeface="Times New Roman" panose="02020603050405020304" pitchFamily="18" charset="0"/>
                <a:cs typeface="Times New Roman" panose="02020603050405020304" pitchFamily="18" charset="0"/>
              </a:rPr>
              <a:t>Trong</a:t>
            </a:r>
            <a:r>
              <a:rPr lang="en-US" sz="3600" b="1" dirty="0">
                <a:solidFill>
                  <a:srgbClr val="008000"/>
                </a:solidFill>
                <a:latin typeface="Times New Roman" panose="02020603050405020304" pitchFamily="18" charset="0"/>
                <a:cs typeface="Times New Roman" panose="02020603050405020304" pitchFamily="18" charset="0"/>
              </a:rPr>
              <a:t> </a:t>
            </a:r>
            <a:r>
              <a:rPr lang="en-US" sz="3600" b="1" dirty="0" err="1">
                <a:solidFill>
                  <a:srgbClr val="008000"/>
                </a:solidFill>
                <a:latin typeface="Times New Roman" panose="02020603050405020304" pitchFamily="18" charset="0"/>
                <a:cs typeface="Times New Roman" panose="02020603050405020304" pitchFamily="18" charset="0"/>
              </a:rPr>
              <a:t>trang</a:t>
            </a:r>
            <a:r>
              <a:rPr lang="en-US" sz="3600" b="1" dirty="0">
                <a:solidFill>
                  <a:srgbClr val="008000"/>
                </a:solidFill>
                <a:latin typeface="Times New Roman" panose="02020603050405020304" pitchFamily="18" charset="0"/>
                <a:cs typeface="Times New Roman" panose="02020603050405020304" pitchFamily="18" charset="0"/>
              </a:rPr>
              <a:t> </a:t>
            </a:r>
            <a:r>
              <a:rPr lang="en-US" sz="3600" b="1" dirty="0" err="1">
                <a:solidFill>
                  <a:srgbClr val="008000"/>
                </a:solidFill>
                <a:latin typeface="Times New Roman" panose="02020603050405020304" pitchFamily="18" charset="0"/>
                <a:cs typeface="Times New Roman" panose="02020603050405020304" pitchFamily="18" charset="0"/>
              </a:rPr>
              <a:t>trại</a:t>
            </a:r>
            <a:r>
              <a:rPr lang="en-US" sz="3600" b="1" dirty="0">
                <a:solidFill>
                  <a:srgbClr val="008000"/>
                </a:solidFill>
                <a:latin typeface="Times New Roman" panose="02020603050405020304" pitchFamily="18" charset="0"/>
                <a:cs typeface="Times New Roman" panose="02020603050405020304" pitchFamily="18" charset="0"/>
              </a:rPr>
              <a:t>, </a:t>
            </a:r>
            <a:r>
              <a:rPr lang="en-US" sz="3600" b="1" dirty="0" err="1">
                <a:solidFill>
                  <a:srgbClr val="008000"/>
                </a:solidFill>
                <a:latin typeface="Times New Roman" panose="02020603050405020304" pitchFamily="18" charset="0"/>
                <a:cs typeface="Times New Roman" panose="02020603050405020304" pitchFamily="18" charset="0"/>
              </a:rPr>
              <a:t>loại</a:t>
            </a:r>
            <a:r>
              <a:rPr lang="en-US" sz="3600" b="1" dirty="0">
                <a:solidFill>
                  <a:srgbClr val="008000"/>
                </a:solidFill>
                <a:latin typeface="Times New Roman" panose="02020603050405020304" pitchFamily="18" charset="0"/>
                <a:cs typeface="Times New Roman" panose="02020603050405020304" pitchFamily="18" charset="0"/>
              </a:rPr>
              <a:t> </a:t>
            </a:r>
            <a:r>
              <a:rPr lang="en-US" sz="3600" b="1" dirty="0" err="1">
                <a:solidFill>
                  <a:srgbClr val="008000"/>
                </a:solidFill>
                <a:latin typeface="Times New Roman" panose="02020603050405020304" pitchFamily="18" charset="0"/>
                <a:cs typeface="Times New Roman" panose="02020603050405020304" pitchFamily="18" charset="0"/>
              </a:rPr>
              <a:t>vật</a:t>
            </a:r>
            <a:r>
              <a:rPr lang="en-US" sz="3600" b="1" dirty="0">
                <a:solidFill>
                  <a:srgbClr val="008000"/>
                </a:solidFill>
                <a:latin typeface="Times New Roman" panose="02020603050405020304" pitchFamily="18" charset="0"/>
                <a:cs typeface="Times New Roman" panose="02020603050405020304" pitchFamily="18" charset="0"/>
              </a:rPr>
              <a:t> </a:t>
            </a:r>
            <a:r>
              <a:rPr lang="en-US" sz="3600" b="1" dirty="0" err="1">
                <a:solidFill>
                  <a:srgbClr val="008000"/>
                </a:solidFill>
                <a:latin typeface="Times New Roman" panose="02020603050405020304" pitchFamily="18" charset="0"/>
                <a:cs typeface="Times New Roman" panose="02020603050405020304" pitchFamily="18" charset="0"/>
              </a:rPr>
              <a:t>nuôi</a:t>
            </a:r>
            <a:r>
              <a:rPr lang="en-US" sz="3600" b="1" dirty="0">
                <a:solidFill>
                  <a:srgbClr val="008000"/>
                </a:solidFill>
                <a:latin typeface="Times New Roman" panose="02020603050405020304" pitchFamily="18" charset="0"/>
                <a:cs typeface="Times New Roman" panose="02020603050405020304" pitchFamily="18" charset="0"/>
              </a:rPr>
              <a:t> </a:t>
            </a:r>
            <a:r>
              <a:rPr lang="en-US" sz="3600" b="1" dirty="0" err="1">
                <a:solidFill>
                  <a:srgbClr val="008000"/>
                </a:solidFill>
                <a:latin typeface="Times New Roman" panose="02020603050405020304" pitchFamily="18" charset="0"/>
                <a:cs typeface="Times New Roman" panose="02020603050405020304" pitchFamily="18" charset="0"/>
              </a:rPr>
              <a:t>nào</a:t>
            </a:r>
            <a:r>
              <a:rPr lang="en-US" sz="3600" b="1" dirty="0">
                <a:solidFill>
                  <a:srgbClr val="008000"/>
                </a:solidFill>
                <a:latin typeface="Times New Roman" panose="02020603050405020304" pitchFamily="18" charset="0"/>
                <a:cs typeface="Times New Roman" panose="02020603050405020304" pitchFamily="18" charset="0"/>
              </a:rPr>
              <a:t> </a:t>
            </a:r>
            <a:r>
              <a:rPr lang="en-US" sz="3600" b="1" dirty="0" err="1">
                <a:solidFill>
                  <a:srgbClr val="008000"/>
                </a:solidFill>
                <a:latin typeface="Times New Roman" panose="02020603050405020304" pitchFamily="18" charset="0"/>
                <a:cs typeface="Times New Roman" panose="02020603050405020304" pitchFamily="18" charset="0"/>
              </a:rPr>
              <a:t>ít</a:t>
            </a:r>
            <a:r>
              <a:rPr lang="en-US" sz="3600" b="1" dirty="0">
                <a:solidFill>
                  <a:srgbClr val="008000"/>
                </a:solidFill>
                <a:latin typeface="Times New Roman" panose="02020603050405020304" pitchFamily="18" charset="0"/>
                <a:cs typeface="Times New Roman" panose="02020603050405020304" pitchFamily="18" charset="0"/>
              </a:rPr>
              <a:t> </a:t>
            </a:r>
            <a:r>
              <a:rPr lang="en-US" sz="3600" b="1" dirty="0" err="1">
                <a:solidFill>
                  <a:srgbClr val="008000"/>
                </a:solidFill>
                <a:latin typeface="Times New Roman" panose="02020603050405020304" pitchFamily="18" charset="0"/>
                <a:cs typeface="Times New Roman" panose="02020603050405020304" pitchFamily="18" charset="0"/>
              </a:rPr>
              <a:t>nhất</a:t>
            </a:r>
            <a:r>
              <a:rPr lang="en-US" sz="3600" b="1" dirty="0">
                <a:solidFill>
                  <a:srgbClr val="008000"/>
                </a:solidFill>
                <a:latin typeface="Times New Roman" panose="02020603050405020304" pitchFamily="18" charset="0"/>
                <a:cs typeface="Times New Roman" panose="02020603050405020304" pitchFamily="18" charset="0"/>
              </a:rPr>
              <a:t>? </a:t>
            </a:r>
            <a:r>
              <a:rPr lang="en-US" sz="3600" b="1" dirty="0" err="1">
                <a:solidFill>
                  <a:srgbClr val="008000"/>
                </a:solidFill>
                <a:latin typeface="Times New Roman" panose="02020603050405020304" pitchFamily="18" charset="0"/>
                <a:cs typeface="Times New Roman" panose="02020603050405020304" pitchFamily="18" charset="0"/>
              </a:rPr>
              <a:t>Loại</a:t>
            </a:r>
            <a:r>
              <a:rPr lang="en-US" sz="3600" b="1" dirty="0">
                <a:solidFill>
                  <a:srgbClr val="008000"/>
                </a:solidFill>
                <a:latin typeface="Times New Roman" panose="02020603050405020304" pitchFamily="18" charset="0"/>
                <a:cs typeface="Times New Roman" panose="02020603050405020304" pitchFamily="18" charset="0"/>
              </a:rPr>
              <a:t> </a:t>
            </a:r>
            <a:r>
              <a:rPr lang="en-US" sz="3600" b="1" dirty="0" err="1">
                <a:solidFill>
                  <a:srgbClr val="008000"/>
                </a:solidFill>
                <a:latin typeface="Times New Roman" panose="02020603050405020304" pitchFamily="18" charset="0"/>
                <a:cs typeface="Times New Roman" panose="02020603050405020304" pitchFamily="18" charset="0"/>
              </a:rPr>
              <a:t>vật</a:t>
            </a:r>
            <a:r>
              <a:rPr lang="en-US" sz="3600" b="1" dirty="0">
                <a:solidFill>
                  <a:srgbClr val="008000"/>
                </a:solidFill>
                <a:latin typeface="Times New Roman" panose="02020603050405020304" pitchFamily="18" charset="0"/>
                <a:cs typeface="Times New Roman" panose="02020603050405020304" pitchFamily="18" charset="0"/>
              </a:rPr>
              <a:t> </a:t>
            </a:r>
            <a:r>
              <a:rPr lang="en-US" sz="3600" b="1" dirty="0" err="1">
                <a:solidFill>
                  <a:srgbClr val="008000"/>
                </a:solidFill>
                <a:latin typeface="Times New Roman" panose="02020603050405020304" pitchFamily="18" charset="0"/>
                <a:cs typeface="Times New Roman" panose="02020603050405020304" pitchFamily="18" charset="0"/>
              </a:rPr>
              <a:t>nuôi</a:t>
            </a:r>
            <a:r>
              <a:rPr lang="en-US" sz="3600" b="1" dirty="0">
                <a:solidFill>
                  <a:srgbClr val="008000"/>
                </a:solidFill>
                <a:latin typeface="Times New Roman" panose="02020603050405020304" pitchFamily="18" charset="0"/>
                <a:cs typeface="Times New Roman" panose="02020603050405020304" pitchFamily="18" charset="0"/>
              </a:rPr>
              <a:t> </a:t>
            </a:r>
            <a:r>
              <a:rPr lang="en-US" sz="3600" b="1" dirty="0" err="1">
                <a:solidFill>
                  <a:srgbClr val="008000"/>
                </a:solidFill>
                <a:latin typeface="Times New Roman" panose="02020603050405020304" pitchFamily="18" charset="0"/>
                <a:cs typeface="Times New Roman" panose="02020603050405020304" pitchFamily="18" charset="0"/>
              </a:rPr>
              <a:t>nào</a:t>
            </a:r>
            <a:r>
              <a:rPr lang="en-US" sz="3600" b="1" dirty="0">
                <a:solidFill>
                  <a:srgbClr val="008000"/>
                </a:solidFill>
                <a:latin typeface="Times New Roman" panose="02020603050405020304" pitchFamily="18" charset="0"/>
                <a:cs typeface="Times New Roman" panose="02020603050405020304" pitchFamily="18" charset="0"/>
              </a:rPr>
              <a:t> </a:t>
            </a:r>
            <a:r>
              <a:rPr lang="en-US" sz="3600" b="1" dirty="0" err="1">
                <a:solidFill>
                  <a:srgbClr val="008000"/>
                </a:solidFill>
                <a:latin typeface="Times New Roman" panose="02020603050405020304" pitchFamily="18" charset="0"/>
                <a:cs typeface="Times New Roman" panose="02020603050405020304" pitchFamily="18" charset="0"/>
              </a:rPr>
              <a:t>nhiều</a:t>
            </a:r>
            <a:r>
              <a:rPr lang="en-US" sz="3600" b="1" dirty="0">
                <a:solidFill>
                  <a:srgbClr val="008000"/>
                </a:solidFill>
                <a:latin typeface="Times New Roman" panose="02020603050405020304" pitchFamily="18" charset="0"/>
                <a:cs typeface="Times New Roman" panose="02020603050405020304" pitchFamily="18" charset="0"/>
              </a:rPr>
              <a:t> </a:t>
            </a:r>
            <a:r>
              <a:rPr lang="en-US" sz="3600" b="1" dirty="0" err="1">
                <a:solidFill>
                  <a:srgbClr val="008000"/>
                </a:solidFill>
                <a:latin typeface="Times New Roman" panose="02020603050405020304" pitchFamily="18" charset="0"/>
                <a:cs typeface="Times New Roman" panose="02020603050405020304" pitchFamily="18" charset="0"/>
              </a:rPr>
              <a:t>nhất</a:t>
            </a:r>
            <a:r>
              <a:rPr lang="en-US" sz="3600" b="1" dirty="0">
                <a:solidFill>
                  <a:srgbClr val="008000"/>
                </a:solidFill>
                <a:latin typeface="Times New Roman" panose="02020603050405020304" pitchFamily="18" charset="0"/>
                <a:cs typeface="Times New Roman" panose="02020603050405020304" pitchFamily="18" charset="0"/>
              </a:rPr>
              <a:t>?</a:t>
            </a:r>
          </a:p>
        </p:txBody>
      </p:sp>
      <p:sp>
        <p:nvSpPr>
          <p:cNvPr id="27" name="TextBox 26"/>
          <p:cNvSpPr txBox="1"/>
          <p:nvPr/>
        </p:nvSpPr>
        <p:spPr>
          <a:xfrm>
            <a:off x="0" y="7286644"/>
            <a:ext cx="16276638" cy="646331"/>
          </a:xfrm>
          <a:prstGeom prst="rect">
            <a:avLst/>
          </a:prstGeom>
          <a:noFill/>
        </p:spPr>
        <p:txBody>
          <a:bodyPr wrap="square" rtlCol="0">
            <a:spAutoFit/>
          </a:bodyPr>
          <a:lstStyle/>
          <a:p>
            <a:r>
              <a:rPr lang="vi-VN" sz="3600" b="1" dirty="0">
                <a:solidFill>
                  <a:srgbClr val="0000FF"/>
                </a:solidFill>
                <a:latin typeface="Times New Roman" panose="02020603050405020304" pitchFamily="18" charset="0"/>
                <a:cs typeface="Times New Roman" panose="02020603050405020304" pitchFamily="18" charset="0"/>
              </a:rPr>
              <a:t>* Trong trang trại, số lượng con gà là nhiều nhất và số lượng con dê là ít nhất.</a:t>
            </a:r>
          </a:p>
        </p:txBody>
      </p:sp>
    </p:spTree>
    <p:extLst>
      <p:ext uri="{BB962C8B-B14F-4D97-AF65-F5344CB8AC3E}">
        <p14:creationId xmlns:p14="http://schemas.microsoft.com/office/powerpoint/2010/main" val="200387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7"/>
                                        </p:tgtEl>
                                        <p:attrNameLst>
                                          <p:attrName>style.visibility</p:attrName>
                                        </p:attrNameLst>
                                      </p:cBhvr>
                                      <p:to>
                                        <p:strVal val="visible"/>
                                      </p:to>
                                    </p:set>
                                    <p:anim calcmode="discrete" valueType="clr">
                                      <p:cBhvr override="childStyle">
                                        <p:cTn id="13"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7"/>
                                        </p:tgtEl>
                                        <p:attrNameLst>
                                          <p:attrName>fillcolor</p:attrName>
                                        </p:attrNameLst>
                                      </p:cBhvr>
                                      <p:tavLst>
                                        <p:tav tm="0">
                                          <p:val>
                                            <p:clrVal>
                                              <a:schemeClr val="accent2"/>
                                            </p:clrVal>
                                          </p:val>
                                        </p:tav>
                                        <p:tav tm="50000">
                                          <p:val>
                                            <p:clrVal>
                                              <a:schemeClr val="hlink"/>
                                            </p:clrVal>
                                          </p:val>
                                        </p:tav>
                                      </p:tavLst>
                                    </p:anim>
                                    <p:set>
                                      <p:cBhvr>
                                        <p:cTn id="15" dur="80"/>
                                        <p:tgtEl>
                                          <p:spTgt spid="17"/>
                                        </p:tgtEl>
                                        <p:attrNameLst>
                                          <p:attrName>fill.type</p:attrName>
                                        </p:attrNameLst>
                                      </p:cBhvr>
                                      <p:to>
                                        <p:strVal val="solid"/>
                                      </p:to>
                                    </p:set>
                                  </p:childTnLst>
                                </p:cTn>
                              </p:par>
                            </p:childTnLst>
                          </p:cTn>
                        </p:par>
                        <p:par>
                          <p:cTn id="16" fill="hold">
                            <p:stCondLst>
                              <p:cond delay="2040"/>
                            </p:stCondLst>
                            <p:childTnLst>
                              <p:par>
                                <p:cTn id="17" presetID="2" presetClass="entr" presetSubtype="4"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par>
                          <p:cTn id="21" fill="hold">
                            <p:stCondLst>
                              <p:cond delay="254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21"/>
                                        </p:tgtEl>
                                        <p:attrNameLst>
                                          <p:attrName>style.visibility</p:attrName>
                                        </p:attrNameLst>
                                      </p:cBhvr>
                                      <p:to>
                                        <p:strVal val="visible"/>
                                      </p:to>
                                    </p:set>
                                    <p:anim calcmode="discrete" valueType="clr">
                                      <p:cBhvr override="childStyle">
                                        <p:cTn id="24"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21"/>
                                        </p:tgtEl>
                                        <p:attrNameLst>
                                          <p:attrName>fillcolor</p:attrName>
                                        </p:attrNameLst>
                                      </p:cBhvr>
                                      <p:tavLst>
                                        <p:tav tm="0">
                                          <p:val>
                                            <p:clrVal>
                                              <a:schemeClr val="accent2"/>
                                            </p:clrVal>
                                          </p:val>
                                        </p:tav>
                                        <p:tav tm="50000">
                                          <p:val>
                                            <p:clrVal>
                                              <a:schemeClr val="hlink"/>
                                            </p:clrVal>
                                          </p:val>
                                        </p:tav>
                                      </p:tavLst>
                                    </p:anim>
                                    <p:set>
                                      <p:cBhvr>
                                        <p:cTn id="26" dur="80"/>
                                        <p:tgtEl>
                                          <p:spTgt spid="21"/>
                                        </p:tgtEl>
                                        <p:attrNameLst>
                                          <p:attrName>fill.type</p:attrName>
                                        </p:attrNameLst>
                                      </p:cBhvr>
                                      <p:to>
                                        <p:strVal val="solid"/>
                                      </p:to>
                                    </p:set>
                                  </p:childTnLst>
                                </p:cTn>
                              </p:par>
                            </p:childTnLst>
                          </p:cTn>
                        </p:par>
                        <p:par>
                          <p:cTn id="27" fill="hold">
                            <p:stCondLst>
                              <p:cond delay="6060"/>
                            </p:stCondLst>
                            <p:childTnLst>
                              <p:par>
                                <p:cTn id="28" presetID="27" presetClass="entr" presetSubtype="0" fill="hold" grpId="0" nodeType="afterEffect">
                                  <p:stCondLst>
                                    <p:cond delay="0"/>
                                  </p:stCondLst>
                                  <p:iterate type="lt">
                                    <p:tmPct val="50000"/>
                                  </p:iterate>
                                  <p:childTnLst>
                                    <p:set>
                                      <p:cBhvr>
                                        <p:cTn id="29" dur="1" fill="hold">
                                          <p:stCondLst>
                                            <p:cond delay="0"/>
                                          </p:stCondLst>
                                        </p:cTn>
                                        <p:tgtEl>
                                          <p:spTgt spid="26"/>
                                        </p:tgtEl>
                                        <p:attrNameLst>
                                          <p:attrName>style.visibility</p:attrName>
                                        </p:attrNameLst>
                                      </p:cBhvr>
                                      <p:to>
                                        <p:strVal val="visible"/>
                                      </p:to>
                                    </p:set>
                                    <p:anim calcmode="discrete" valueType="clr">
                                      <p:cBhvr override="childStyle">
                                        <p:cTn id="30"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26"/>
                                        </p:tgtEl>
                                        <p:attrNameLst>
                                          <p:attrName>fillcolor</p:attrName>
                                        </p:attrNameLst>
                                      </p:cBhvr>
                                      <p:tavLst>
                                        <p:tav tm="0">
                                          <p:val>
                                            <p:clrVal>
                                              <a:schemeClr val="accent2"/>
                                            </p:clrVal>
                                          </p:val>
                                        </p:tav>
                                        <p:tav tm="50000">
                                          <p:val>
                                            <p:clrVal>
                                              <a:schemeClr val="hlink"/>
                                            </p:clrVal>
                                          </p:val>
                                        </p:tav>
                                      </p:tavLst>
                                    </p:anim>
                                    <p:set>
                                      <p:cBhvr>
                                        <p:cTn id="32" dur="80"/>
                                        <p:tgtEl>
                                          <p:spTgt spid="26"/>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27" presetClass="entr" presetSubtype="0" fill="hold" grpId="0" nodeType="clickEffect">
                                  <p:stCondLst>
                                    <p:cond delay="0"/>
                                  </p:stCondLst>
                                  <p:iterate type="lt">
                                    <p:tmPct val="50000"/>
                                  </p:iterate>
                                  <p:childTnLst>
                                    <p:set>
                                      <p:cBhvr>
                                        <p:cTn id="36" dur="1" fill="hold">
                                          <p:stCondLst>
                                            <p:cond delay="0"/>
                                          </p:stCondLst>
                                        </p:cTn>
                                        <p:tgtEl>
                                          <p:spTgt spid="23"/>
                                        </p:tgtEl>
                                        <p:attrNameLst>
                                          <p:attrName>style.visibility</p:attrName>
                                        </p:attrNameLst>
                                      </p:cBhvr>
                                      <p:to>
                                        <p:strVal val="visible"/>
                                      </p:to>
                                    </p:set>
                                    <p:anim calcmode="discrete" valueType="clr">
                                      <p:cBhvr override="childStyle">
                                        <p:cTn id="37"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23"/>
                                        </p:tgtEl>
                                        <p:attrNameLst>
                                          <p:attrName>fillcolor</p:attrName>
                                        </p:attrNameLst>
                                      </p:cBhvr>
                                      <p:tavLst>
                                        <p:tav tm="0">
                                          <p:val>
                                            <p:clrVal>
                                              <a:schemeClr val="accent2"/>
                                            </p:clrVal>
                                          </p:val>
                                        </p:tav>
                                        <p:tav tm="50000">
                                          <p:val>
                                            <p:clrVal>
                                              <a:schemeClr val="hlink"/>
                                            </p:clrVal>
                                          </p:val>
                                        </p:tav>
                                      </p:tavLst>
                                    </p:anim>
                                    <p:set>
                                      <p:cBhvr>
                                        <p:cTn id="39" dur="80"/>
                                        <p:tgtEl>
                                          <p:spTgt spid="23"/>
                                        </p:tgtEl>
                                        <p:attrNameLst>
                                          <p:attrName>fill.type</p:attrName>
                                        </p:attrNameLst>
                                      </p:cBhvr>
                                      <p:to>
                                        <p:strVal val="solid"/>
                                      </p:to>
                                    </p:set>
                                  </p:childTnLst>
                                </p:cTn>
                              </p:par>
                            </p:childTnLst>
                          </p:cTn>
                        </p:par>
                      </p:childTnLst>
                    </p:cTn>
                  </p:par>
                  <p:par>
                    <p:cTn id="40" fill="hold">
                      <p:stCondLst>
                        <p:cond delay="indefinite"/>
                      </p:stCondLst>
                      <p:childTnLst>
                        <p:par>
                          <p:cTn id="41" fill="hold">
                            <p:stCondLst>
                              <p:cond delay="0"/>
                            </p:stCondLst>
                            <p:childTnLst>
                              <p:par>
                                <p:cTn id="42" presetID="27" presetClass="entr" presetSubtype="0" fill="hold" grpId="0" nodeType="clickEffect">
                                  <p:stCondLst>
                                    <p:cond delay="0"/>
                                  </p:stCondLst>
                                  <p:iterate type="lt">
                                    <p:tmPct val="50000"/>
                                  </p:iterate>
                                  <p:childTnLst>
                                    <p:set>
                                      <p:cBhvr>
                                        <p:cTn id="43" dur="1" fill="hold">
                                          <p:stCondLst>
                                            <p:cond delay="0"/>
                                          </p:stCondLst>
                                        </p:cTn>
                                        <p:tgtEl>
                                          <p:spTgt spid="27"/>
                                        </p:tgtEl>
                                        <p:attrNameLst>
                                          <p:attrName>style.visibility</p:attrName>
                                        </p:attrNameLst>
                                      </p:cBhvr>
                                      <p:to>
                                        <p:strVal val="visible"/>
                                      </p:to>
                                    </p:set>
                                    <p:anim calcmode="discrete" valueType="clr">
                                      <p:cBhvr override="childStyle">
                                        <p:cTn id="44" dur="80"/>
                                        <p:tgtEl>
                                          <p:spTgt spid="27"/>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27"/>
                                        </p:tgtEl>
                                        <p:attrNameLst>
                                          <p:attrName>fillcolor</p:attrName>
                                        </p:attrNameLst>
                                      </p:cBhvr>
                                      <p:tavLst>
                                        <p:tav tm="0">
                                          <p:val>
                                            <p:clrVal>
                                              <a:schemeClr val="accent2"/>
                                            </p:clrVal>
                                          </p:val>
                                        </p:tav>
                                        <p:tav tm="50000">
                                          <p:val>
                                            <p:clrVal>
                                              <a:schemeClr val="hlink"/>
                                            </p:clrVal>
                                          </p:val>
                                        </p:tav>
                                      </p:tavLst>
                                    </p:anim>
                                    <p:set>
                                      <p:cBhvr>
                                        <p:cTn id="46" dur="80"/>
                                        <p:tgtEl>
                                          <p:spTgt spid="2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3"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276" y="571472"/>
            <a:ext cx="16235362" cy="626156"/>
          </a:xfrm>
          <a:prstGeom prst="rect">
            <a:avLst/>
          </a:prstGeom>
          <a:noFill/>
        </p:spPr>
        <p:txBody>
          <a:bodyPr lIns="101941" tIns="50970" rIns="101941" bIns="50970">
            <a:spAutoFit/>
          </a:bodyPr>
          <a:lstStyle/>
          <a:p>
            <a:pPr algn="ctr">
              <a:defRPr/>
            </a:pPr>
            <a:r>
              <a:rPr lang="en-US" sz="3400" b="1" dirty="0" err="1">
                <a:solidFill>
                  <a:srgbClr val="0000FF"/>
                </a:solidFill>
                <a:latin typeface="Times New Roman" pitchFamily="18" charset="0"/>
                <a:cs typeface="Times New Roman" pitchFamily="18" charset="0"/>
              </a:rPr>
              <a:t>Toán</a:t>
            </a:r>
            <a:endParaRPr lang="vi-VN" sz="3400" b="1" dirty="0">
              <a:solidFill>
                <a:srgbClr val="0000FF"/>
              </a:solidFill>
              <a:latin typeface="Times New Roman" pitchFamily="18" charset="0"/>
              <a:cs typeface="Times New Roman" pitchFamily="18" charset="0"/>
            </a:endParaRPr>
          </a:p>
        </p:txBody>
      </p:sp>
      <p:sp>
        <p:nvSpPr>
          <p:cNvPr id="5" name="Rectangle 4"/>
          <p:cNvSpPr/>
          <p:nvPr/>
        </p:nvSpPr>
        <p:spPr>
          <a:xfrm>
            <a:off x="11114" y="24290"/>
            <a:ext cx="16244887" cy="650097"/>
          </a:xfrm>
          <a:prstGeom prst="rect">
            <a:avLst/>
          </a:prstGeom>
        </p:spPr>
        <p:txBody>
          <a:bodyPr lIns="95171" tIns="47585" rIns="95171" bIns="47585">
            <a:spAutoFit/>
          </a:bodyPr>
          <a:lstStyle/>
          <a:p>
            <a:pPr algn="ctr">
              <a:defRPr/>
            </a:pPr>
            <a:r>
              <a:rPr lang="vi-VN" sz="3600" b="1" dirty="0">
                <a:solidFill>
                  <a:srgbClr val="0000FF"/>
                </a:solidFill>
                <a:latin typeface="Times New Roman" panose="02020603050405020304" pitchFamily="18" charset="0"/>
                <a:cs typeface="Times New Roman" panose="02020603050405020304" pitchFamily="18" charset="0"/>
              </a:rPr>
              <a:t>Thứ </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hai</a:t>
            </a:r>
            <a:r>
              <a:rPr lang="en-US" sz="3600" b="1" dirty="0">
                <a:solidFill>
                  <a:srgbClr val="0000FF"/>
                </a:solidFill>
                <a:latin typeface="Times New Roman" panose="02020603050405020304" pitchFamily="18" charset="0"/>
                <a:cs typeface="Times New Roman" panose="02020603050405020304" pitchFamily="18" charset="0"/>
              </a:rPr>
              <a:t>  </a:t>
            </a:r>
            <a:r>
              <a:rPr lang="vi-VN" sz="3600" b="1" dirty="0">
                <a:solidFill>
                  <a:srgbClr val="0000FF"/>
                </a:solidFill>
                <a:latin typeface="Times New Roman" panose="02020603050405020304" pitchFamily="18" charset="0"/>
                <a:cs typeface="Times New Roman" panose="02020603050405020304" pitchFamily="18" charset="0"/>
              </a:rPr>
              <a:t>ngày </a:t>
            </a:r>
            <a:r>
              <a:rPr lang="en-US" sz="3600" b="1" dirty="0">
                <a:solidFill>
                  <a:srgbClr val="0000FF"/>
                </a:solidFill>
                <a:latin typeface="Times New Roman" panose="02020603050405020304" pitchFamily="18" charset="0"/>
                <a:cs typeface="Times New Roman" panose="02020603050405020304" pitchFamily="18" charset="0"/>
              </a:rPr>
              <a:t>28</a:t>
            </a:r>
            <a:r>
              <a:rPr lang="vi-VN" sz="3600" b="1" dirty="0">
                <a:solidFill>
                  <a:srgbClr val="0000FF"/>
                </a:solidFill>
                <a:latin typeface="Times New Roman" panose="02020603050405020304" pitchFamily="18" charset="0"/>
                <a:cs typeface="Times New Roman" panose="02020603050405020304" pitchFamily="18" charset="0"/>
              </a:rPr>
              <a:t> tháng </a:t>
            </a:r>
            <a:r>
              <a:rPr lang="en-US" sz="3600" b="1" dirty="0">
                <a:solidFill>
                  <a:srgbClr val="0000FF"/>
                </a:solidFill>
                <a:latin typeface="Times New Roman" panose="02020603050405020304" pitchFamily="18" charset="0"/>
                <a:cs typeface="Times New Roman" panose="02020603050405020304" pitchFamily="18" charset="0"/>
              </a:rPr>
              <a:t>4</a:t>
            </a:r>
            <a:r>
              <a:rPr lang="vi-VN" sz="3600" b="1" dirty="0">
                <a:solidFill>
                  <a:srgbClr val="0000FF"/>
                </a:solidFill>
                <a:latin typeface="Times New Roman" panose="02020603050405020304" pitchFamily="18" charset="0"/>
                <a:cs typeface="Times New Roman" panose="02020603050405020304" pitchFamily="18" charset="0"/>
              </a:rPr>
              <a:t> năm 202</a:t>
            </a:r>
            <a:r>
              <a:rPr lang="en-US" sz="3600" b="1" dirty="0">
                <a:solidFill>
                  <a:srgbClr val="0000FF"/>
                </a:solidFill>
                <a:latin typeface="Times New Roman" panose="02020603050405020304" pitchFamily="18" charset="0"/>
                <a:cs typeface="Times New Roman" panose="02020603050405020304" pitchFamily="18" charset="0"/>
              </a:rPr>
              <a:t>5</a:t>
            </a:r>
            <a:endParaRPr lang="vi-VN" sz="3600" b="1" dirty="0">
              <a:solidFill>
                <a:srgbClr val="0000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1071538"/>
            <a:ext cx="16276638" cy="615553"/>
          </a:xfrm>
          <a:prstGeom prst="rect">
            <a:avLst/>
          </a:prstGeom>
          <a:noFill/>
        </p:spPr>
        <p:txBody>
          <a:bodyPr wrap="square" rtlCol="0">
            <a:spAutoFit/>
          </a:bodyPr>
          <a:lstStyle/>
          <a:p>
            <a:pPr algn="ctr"/>
            <a:r>
              <a:rPr lang="en-US" sz="3400" b="1" dirty="0" err="1">
                <a:solidFill>
                  <a:srgbClr val="FF0000"/>
                </a:solidFill>
                <a:latin typeface="Times New Roman" panose="02020603050405020304" pitchFamily="18" charset="0"/>
                <a:cs typeface="Times New Roman" panose="02020603050405020304" pitchFamily="18" charset="0"/>
              </a:rPr>
              <a:t>Bài</a:t>
            </a:r>
            <a:r>
              <a:rPr lang="en-US" sz="3400" b="1" dirty="0">
                <a:solidFill>
                  <a:srgbClr val="FF0000"/>
                </a:solidFill>
                <a:latin typeface="Times New Roman" panose="02020603050405020304" pitchFamily="18" charset="0"/>
                <a:cs typeface="Times New Roman" panose="02020603050405020304" pitchFamily="18" charset="0"/>
              </a:rPr>
              <a:t> 73. Thu </a:t>
            </a:r>
            <a:r>
              <a:rPr lang="en-US" sz="3400" b="1" dirty="0" err="1">
                <a:solidFill>
                  <a:srgbClr val="FF0000"/>
                </a:solidFill>
                <a:latin typeface="Times New Roman" panose="02020603050405020304" pitchFamily="18" charset="0"/>
                <a:cs typeface="Times New Roman" panose="02020603050405020304" pitchFamily="18" charset="0"/>
              </a:rPr>
              <a:t>thập</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phân</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loại</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ghi</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chép</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số</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liệu</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Bảng</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số</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liệu</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Tiết</a:t>
            </a:r>
            <a:r>
              <a:rPr lang="en-US" sz="3400" b="1" dirty="0">
                <a:solidFill>
                  <a:srgbClr val="FF0000"/>
                </a:solidFill>
                <a:latin typeface="Times New Roman" panose="02020603050405020304" pitchFamily="18" charset="0"/>
                <a:cs typeface="Times New Roman" panose="02020603050405020304" pitchFamily="18" charset="0"/>
              </a:rPr>
              <a:t> 2) </a:t>
            </a: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8132" t="45741" r="39661" b="44444"/>
          <a:stretch/>
        </p:blipFill>
        <p:spPr bwMode="auto">
          <a:xfrm>
            <a:off x="0" y="1714480"/>
            <a:ext cx="2851907" cy="1000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994783" y="1714480"/>
            <a:ext cx="13281855" cy="1138773"/>
          </a:xfrm>
          <a:prstGeom prst="rect">
            <a:avLst/>
          </a:prstGeom>
          <a:noFill/>
        </p:spPr>
        <p:txBody>
          <a:bodyPr wrap="square" rtlCol="0">
            <a:spAutoFit/>
          </a:bodyPr>
          <a:lstStyle/>
          <a:p>
            <a:r>
              <a:rPr lang="vi-VN" sz="3400" b="1" dirty="0">
                <a:solidFill>
                  <a:srgbClr val="0000FF"/>
                </a:solidFill>
                <a:latin typeface="Times New Roman" panose="02020603050405020304" pitchFamily="18" charset="0"/>
                <a:cs typeface="Times New Roman" panose="02020603050405020304" pitchFamily="18" charset="0"/>
              </a:rPr>
              <a:t>2. Cho bảng số liệu về số quyển sách bán được trong ba tháng đầu năm của một cửa hàng sách.</a:t>
            </a:r>
            <a:endParaRPr lang="en-US" sz="3400" b="1" dirty="0">
              <a:solidFill>
                <a:srgbClr val="0000FF"/>
              </a:solidFill>
              <a:latin typeface="Times New Roman" panose="02020603050405020304" pitchFamily="18" charset="0"/>
              <a:cs typeface="Times New Roman" panose="02020603050405020304" pitchFamily="18" charset="0"/>
            </a:endParaRPr>
          </a:p>
        </p:txBody>
      </p:sp>
      <p:pic>
        <p:nvPicPr>
          <p:cNvPr id="9" name="Picture 2">
            <a:extLst>
              <a:ext uri="{FF2B5EF4-FFF2-40B4-BE49-F238E27FC236}">
                <a16:creationId xmlns:a16="http://schemas.microsoft.com/office/drawing/2014/main" id="{E53B8C1A-4A85-0FF4-A116-5ED7ED222D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1261" y="2428860"/>
            <a:ext cx="7495377" cy="28194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0" y="2857488"/>
            <a:ext cx="8924137" cy="1738938"/>
          </a:xfrm>
          <a:prstGeom prst="rect">
            <a:avLst/>
          </a:prstGeom>
          <a:noFill/>
        </p:spPr>
        <p:txBody>
          <a:bodyPr wrap="square" rtlCol="0">
            <a:spAutoFit/>
          </a:bodyPr>
          <a:lstStyle/>
          <a:p>
            <a:pPr>
              <a:spcBef>
                <a:spcPts val="600"/>
              </a:spcBef>
              <a:spcAft>
                <a:spcPts val="600"/>
              </a:spcAft>
            </a:pPr>
            <a:r>
              <a:rPr lang="en-US" sz="3400" b="1" dirty="0" err="1">
                <a:solidFill>
                  <a:srgbClr val="008000"/>
                </a:solidFill>
                <a:latin typeface="Times New Roman" panose="02020603050405020304" pitchFamily="18" charset="0"/>
                <a:cs typeface="Times New Roman" panose="02020603050405020304" pitchFamily="18" charset="0"/>
              </a:rPr>
              <a:t>Dựa</a:t>
            </a:r>
            <a:r>
              <a:rPr lang="en-US" sz="3400" b="1" dirty="0">
                <a:solidFill>
                  <a:srgbClr val="008000"/>
                </a:solidFill>
                <a:latin typeface="Times New Roman" panose="02020603050405020304" pitchFamily="18" charset="0"/>
                <a:cs typeface="Times New Roman" panose="02020603050405020304" pitchFamily="18" charset="0"/>
              </a:rPr>
              <a:t> </a:t>
            </a:r>
            <a:r>
              <a:rPr lang="en-US" sz="3400" b="1" dirty="0" err="1">
                <a:solidFill>
                  <a:srgbClr val="008000"/>
                </a:solidFill>
                <a:latin typeface="Times New Roman" panose="02020603050405020304" pitchFamily="18" charset="0"/>
                <a:cs typeface="Times New Roman" panose="02020603050405020304" pitchFamily="18" charset="0"/>
              </a:rPr>
              <a:t>vào</a:t>
            </a:r>
            <a:r>
              <a:rPr lang="en-US" sz="3400" b="1" dirty="0">
                <a:solidFill>
                  <a:srgbClr val="008000"/>
                </a:solidFill>
                <a:latin typeface="Times New Roman" panose="02020603050405020304" pitchFamily="18" charset="0"/>
                <a:cs typeface="Times New Roman" panose="02020603050405020304" pitchFamily="18" charset="0"/>
              </a:rPr>
              <a:t> </a:t>
            </a:r>
            <a:r>
              <a:rPr lang="en-US" sz="3400" b="1" dirty="0" err="1">
                <a:solidFill>
                  <a:srgbClr val="008000"/>
                </a:solidFill>
                <a:latin typeface="Times New Roman" panose="02020603050405020304" pitchFamily="18" charset="0"/>
                <a:cs typeface="Times New Roman" panose="02020603050405020304" pitchFamily="18" charset="0"/>
              </a:rPr>
              <a:t>bảng</a:t>
            </a:r>
            <a:r>
              <a:rPr lang="en-US" sz="3400" b="1" dirty="0">
                <a:solidFill>
                  <a:srgbClr val="008000"/>
                </a:solidFill>
                <a:latin typeface="Times New Roman" panose="02020603050405020304" pitchFamily="18" charset="0"/>
                <a:cs typeface="Times New Roman" panose="02020603050405020304" pitchFamily="18" charset="0"/>
              </a:rPr>
              <a:t> </a:t>
            </a:r>
            <a:r>
              <a:rPr lang="en-US" sz="3400" b="1" dirty="0" err="1">
                <a:solidFill>
                  <a:srgbClr val="008000"/>
                </a:solidFill>
                <a:latin typeface="Times New Roman" panose="02020603050405020304" pitchFamily="18" charset="0"/>
                <a:cs typeface="Times New Roman" panose="02020603050405020304" pitchFamily="18" charset="0"/>
              </a:rPr>
              <a:t>trên</a:t>
            </a:r>
            <a:r>
              <a:rPr lang="en-US" sz="3400" b="1" dirty="0">
                <a:solidFill>
                  <a:srgbClr val="008000"/>
                </a:solidFill>
                <a:latin typeface="Times New Roman" panose="02020603050405020304" pitchFamily="18" charset="0"/>
                <a:cs typeface="Times New Roman" panose="02020603050405020304" pitchFamily="18" charset="0"/>
              </a:rPr>
              <a:t>, </a:t>
            </a:r>
            <a:r>
              <a:rPr lang="en-US" sz="3400" b="1" dirty="0" err="1">
                <a:solidFill>
                  <a:srgbClr val="008000"/>
                </a:solidFill>
                <a:latin typeface="Times New Roman" panose="02020603050405020304" pitchFamily="18" charset="0"/>
                <a:cs typeface="Times New Roman" panose="02020603050405020304" pitchFamily="18" charset="0"/>
              </a:rPr>
              <a:t>trả</a:t>
            </a:r>
            <a:r>
              <a:rPr lang="en-US" sz="3400" b="1" dirty="0">
                <a:solidFill>
                  <a:srgbClr val="008000"/>
                </a:solidFill>
                <a:latin typeface="Times New Roman" panose="02020603050405020304" pitchFamily="18" charset="0"/>
                <a:cs typeface="Times New Roman" panose="02020603050405020304" pitchFamily="18" charset="0"/>
              </a:rPr>
              <a:t> </a:t>
            </a:r>
            <a:r>
              <a:rPr lang="en-US" sz="3400" b="1" dirty="0" err="1">
                <a:solidFill>
                  <a:srgbClr val="008000"/>
                </a:solidFill>
                <a:latin typeface="Times New Roman" panose="02020603050405020304" pitchFamily="18" charset="0"/>
                <a:cs typeface="Times New Roman" panose="02020603050405020304" pitchFamily="18" charset="0"/>
              </a:rPr>
              <a:t>lời</a:t>
            </a:r>
            <a:r>
              <a:rPr lang="en-US" sz="3400" b="1" dirty="0">
                <a:solidFill>
                  <a:srgbClr val="008000"/>
                </a:solidFill>
                <a:latin typeface="Times New Roman" panose="02020603050405020304" pitchFamily="18" charset="0"/>
                <a:cs typeface="Times New Roman" panose="02020603050405020304" pitchFamily="18" charset="0"/>
              </a:rPr>
              <a:t> </a:t>
            </a:r>
            <a:r>
              <a:rPr lang="en-US" sz="3400" b="1" dirty="0" err="1">
                <a:solidFill>
                  <a:srgbClr val="008000"/>
                </a:solidFill>
                <a:latin typeface="Times New Roman" panose="02020603050405020304" pitchFamily="18" charset="0"/>
                <a:cs typeface="Times New Roman" panose="02020603050405020304" pitchFamily="18" charset="0"/>
              </a:rPr>
              <a:t>câu</a:t>
            </a:r>
            <a:r>
              <a:rPr lang="en-US" sz="3400" b="1" dirty="0">
                <a:solidFill>
                  <a:srgbClr val="008000"/>
                </a:solidFill>
                <a:latin typeface="Times New Roman" panose="02020603050405020304" pitchFamily="18" charset="0"/>
                <a:cs typeface="Times New Roman" panose="02020603050405020304" pitchFamily="18" charset="0"/>
              </a:rPr>
              <a:t> </a:t>
            </a:r>
            <a:r>
              <a:rPr lang="en-US" sz="3400" b="1" dirty="0" err="1">
                <a:solidFill>
                  <a:srgbClr val="008000"/>
                </a:solidFill>
                <a:latin typeface="Times New Roman" panose="02020603050405020304" pitchFamily="18" charset="0"/>
                <a:cs typeface="Times New Roman" panose="02020603050405020304" pitchFamily="18" charset="0"/>
              </a:rPr>
              <a:t>hỏi</a:t>
            </a:r>
            <a:r>
              <a:rPr lang="en-US" sz="3400" b="1" dirty="0">
                <a:solidFill>
                  <a:srgbClr val="008000"/>
                </a:solidFill>
                <a:latin typeface="Times New Roman" panose="02020603050405020304" pitchFamily="18" charset="0"/>
                <a:cs typeface="Times New Roman" panose="02020603050405020304" pitchFamily="18" charset="0"/>
              </a:rPr>
              <a:t>:</a:t>
            </a:r>
          </a:p>
          <a:p>
            <a:r>
              <a:rPr lang="vi-VN" sz="3400" b="1" dirty="0">
                <a:solidFill>
                  <a:srgbClr val="008000"/>
                </a:solidFill>
                <a:latin typeface="Times New Roman" panose="02020603050405020304" pitchFamily="18" charset="0"/>
                <a:cs typeface="Times New Roman" panose="02020603050405020304" pitchFamily="18" charset="0"/>
              </a:rPr>
              <a:t>a. Trong tháng 2, cửa hàng bán được bao nhiêu quyển sách mỗi loại?</a:t>
            </a:r>
          </a:p>
        </p:txBody>
      </p:sp>
      <p:sp>
        <p:nvSpPr>
          <p:cNvPr id="13" name="TextBox 12"/>
          <p:cNvSpPr txBox="1"/>
          <p:nvPr/>
        </p:nvSpPr>
        <p:spPr>
          <a:xfrm>
            <a:off x="0" y="7215206"/>
            <a:ext cx="16062324" cy="615553"/>
          </a:xfrm>
          <a:prstGeom prst="rect">
            <a:avLst/>
          </a:prstGeom>
          <a:noFill/>
        </p:spPr>
        <p:txBody>
          <a:bodyPr wrap="square" rtlCol="0">
            <a:spAutoFit/>
          </a:bodyPr>
          <a:lstStyle/>
          <a:p>
            <a:r>
              <a:rPr lang="vi-VN" sz="3400" b="1" dirty="0">
                <a:solidFill>
                  <a:srgbClr val="008000"/>
                </a:solidFill>
                <a:latin typeface="Times New Roman" panose="02020603050405020304" pitchFamily="18" charset="0"/>
                <a:cs typeface="Times New Roman" panose="02020603050405020304" pitchFamily="18" charset="0"/>
              </a:rPr>
              <a:t>c. Trong tháng 1, cửa hàng bán được tất cả bao nhiêu quyển sách?</a:t>
            </a:r>
            <a:endParaRPr lang="en-US" sz="3400" b="1" dirty="0">
              <a:solidFill>
                <a:srgbClr val="008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0" y="7761265"/>
            <a:ext cx="16276638" cy="1138773"/>
          </a:xfrm>
          <a:prstGeom prst="rect">
            <a:avLst/>
          </a:prstGeom>
          <a:noFill/>
        </p:spPr>
        <p:txBody>
          <a:bodyPr wrap="square" rtlCol="0">
            <a:spAutoFit/>
          </a:bodyPr>
          <a:lstStyle/>
          <a:p>
            <a:pPr algn="ctr"/>
            <a:r>
              <a:rPr lang="vi-VN" sz="3400" b="1" dirty="0">
                <a:solidFill>
                  <a:srgbClr val="0000FF"/>
                </a:solidFill>
                <a:latin typeface="Times New Roman" panose="02020603050405020304" pitchFamily="18" charset="0"/>
                <a:cs typeface="Times New Roman" panose="02020603050405020304" pitchFamily="18" charset="0"/>
              </a:rPr>
              <a:t>Trong tháng 1, cửa hàng bán được tất cả số quyển sách là</a:t>
            </a:r>
            <a:r>
              <a:rPr lang="en-US" sz="3400" b="1" dirty="0">
                <a:solidFill>
                  <a:srgbClr val="0000FF"/>
                </a:solidFill>
                <a:latin typeface="Times New Roman" panose="02020603050405020304" pitchFamily="18" charset="0"/>
                <a:cs typeface="Times New Roman" panose="02020603050405020304" pitchFamily="18" charset="0"/>
              </a:rPr>
              <a:t>:</a:t>
            </a:r>
          </a:p>
          <a:p>
            <a:pPr algn="ctr"/>
            <a:r>
              <a:rPr lang="vi-VN" sz="3400" b="1" dirty="0">
                <a:solidFill>
                  <a:srgbClr val="0000FF"/>
                </a:solidFill>
                <a:latin typeface="Times New Roman" panose="02020603050405020304" pitchFamily="18" charset="0"/>
                <a:cs typeface="Times New Roman" panose="02020603050405020304" pitchFamily="18" charset="0"/>
              </a:rPr>
              <a:t>280 + 400 = 680 (quyển sác</a:t>
            </a:r>
            <a:r>
              <a:rPr lang="en-US" sz="3400" b="1" dirty="0">
                <a:solidFill>
                  <a:srgbClr val="0000FF"/>
                </a:solidFill>
                <a:latin typeface="Times New Roman" panose="02020603050405020304" pitchFamily="18" charset="0"/>
                <a:cs typeface="Times New Roman" panose="02020603050405020304" pitchFamily="18" charset="0"/>
              </a:rPr>
              <a:t>h)</a:t>
            </a:r>
            <a:endParaRPr lang="vi-VN" sz="3400" b="1" dirty="0">
              <a:solidFill>
                <a:srgbClr val="0000FF"/>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0" y="5572132"/>
            <a:ext cx="16276638" cy="615553"/>
          </a:xfrm>
          <a:prstGeom prst="rect">
            <a:avLst/>
          </a:prstGeom>
          <a:noFill/>
        </p:spPr>
        <p:txBody>
          <a:bodyPr wrap="square" rtlCol="0">
            <a:spAutoFit/>
          </a:bodyPr>
          <a:lstStyle/>
          <a:p>
            <a:r>
              <a:rPr lang="vi-VN" sz="3400" b="1" dirty="0">
                <a:solidFill>
                  <a:srgbClr val="008000"/>
                </a:solidFill>
                <a:latin typeface="Times New Roman" panose="02020603050405020304" pitchFamily="18" charset="0"/>
                <a:cs typeface="Times New Roman" panose="02020603050405020304" pitchFamily="18" charset="0"/>
              </a:rPr>
              <a:t>b.  Mỗi tháng cửa hàng bán được bao nhiêu quyển truyện tranh?</a:t>
            </a:r>
          </a:p>
        </p:txBody>
      </p:sp>
      <p:sp>
        <p:nvSpPr>
          <p:cNvPr id="16" name="TextBox 15"/>
          <p:cNvSpPr txBox="1"/>
          <p:nvPr/>
        </p:nvSpPr>
        <p:spPr>
          <a:xfrm>
            <a:off x="0" y="6143636"/>
            <a:ext cx="16276638" cy="1138773"/>
          </a:xfrm>
          <a:prstGeom prst="rect">
            <a:avLst/>
          </a:prstGeom>
          <a:noFill/>
        </p:spPr>
        <p:txBody>
          <a:bodyPr wrap="square" rtlCol="0">
            <a:spAutoFit/>
          </a:bodyPr>
          <a:lstStyle/>
          <a:p>
            <a:r>
              <a:rPr lang="vi-VN" sz="3400" b="1" dirty="0">
                <a:solidFill>
                  <a:srgbClr val="0000FF"/>
                </a:solidFill>
                <a:latin typeface="Times New Roman" panose="02020603050405020304" pitchFamily="18" charset="0"/>
                <a:cs typeface="Times New Roman" panose="02020603050405020304" pitchFamily="18" charset="0"/>
              </a:rPr>
              <a:t>* Mỗi tháng cửa hàng bán được số quyển truyện tranh là:  </a:t>
            </a:r>
            <a:r>
              <a:rPr lang="vi-VN" sz="3400" b="1" dirty="0">
                <a:solidFill>
                  <a:srgbClr val="C00000"/>
                </a:solidFill>
                <a:latin typeface="Times New Roman" panose="02020603050405020304" pitchFamily="18" charset="0"/>
                <a:cs typeface="Times New Roman" panose="02020603050405020304" pitchFamily="18" charset="0"/>
              </a:rPr>
              <a:t>tháng 1: 400 quyển</a:t>
            </a:r>
            <a:r>
              <a:rPr lang="en-US" sz="3400" b="1" dirty="0">
                <a:solidFill>
                  <a:srgbClr val="C00000"/>
                </a:solidFill>
                <a:latin typeface="Times New Roman" panose="02020603050405020304" pitchFamily="18" charset="0"/>
                <a:cs typeface="Times New Roman" panose="02020603050405020304" pitchFamily="18" charset="0"/>
              </a:rPr>
              <a:t>;     </a:t>
            </a:r>
            <a:r>
              <a:rPr lang="vi-VN" sz="3400" b="1" dirty="0">
                <a:solidFill>
                  <a:srgbClr val="C00000"/>
                </a:solidFill>
                <a:latin typeface="Times New Roman" panose="02020603050405020304" pitchFamily="18" charset="0"/>
                <a:cs typeface="Times New Roman" panose="02020603050405020304" pitchFamily="18" charset="0"/>
              </a:rPr>
              <a:t>tháng 2: 540 quyển</a:t>
            </a:r>
            <a:r>
              <a:rPr lang="en-US" sz="3400" b="1" dirty="0">
                <a:solidFill>
                  <a:srgbClr val="C00000"/>
                </a:solidFill>
                <a:latin typeface="Times New Roman" panose="02020603050405020304" pitchFamily="18" charset="0"/>
                <a:cs typeface="Times New Roman" panose="02020603050405020304" pitchFamily="18" charset="0"/>
              </a:rPr>
              <a:t>; </a:t>
            </a:r>
            <a:r>
              <a:rPr lang="vi-VN" sz="3400" b="1" dirty="0">
                <a:solidFill>
                  <a:srgbClr val="C00000"/>
                </a:solidFill>
                <a:latin typeface="Times New Roman" panose="02020603050405020304" pitchFamily="18" charset="0"/>
                <a:cs typeface="Times New Roman" panose="02020603050405020304" pitchFamily="18" charset="0"/>
              </a:rPr>
              <a:t>tháng 3: 612 quyển.</a:t>
            </a:r>
            <a:endParaRPr lang="en-US" sz="3400" b="1" dirty="0">
              <a:solidFill>
                <a:srgbClr val="C0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0" y="4500562"/>
            <a:ext cx="8852699" cy="1138773"/>
          </a:xfrm>
          <a:prstGeom prst="rect">
            <a:avLst/>
          </a:prstGeom>
          <a:noFill/>
        </p:spPr>
        <p:txBody>
          <a:bodyPr wrap="square" rtlCol="0">
            <a:spAutoFit/>
          </a:bodyPr>
          <a:lstStyle/>
          <a:p>
            <a:r>
              <a:rPr lang="vi-VN" sz="3400" b="1" dirty="0">
                <a:solidFill>
                  <a:srgbClr val="0000FF"/>
                </a:solidFill>
                <a:latin typeface="Times New Roman" panose="02020603050405020304" pitchFamily="18" charset="0"/>
                <a:cs typeface="Times New Roman" panose="02020603050405020304" pitchFamily="18" charset="0"/>
              </a:rPr>
              <a:t>* Trong tháng 2, cửa hàng bán được 200 quyển sách khoa học, 540 quyển truyện tranh.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par>
                          <p:cTn id="10" fill="hold">
                            <p:stCondLst>
                              <p:cond delay="2880"/>
                            </p:stCondLst>
                            <p:childTnLst>
                              <p:par>
                                <p:cTn id="11" presetID="2" presetClass="entr" presetSubtype="4"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par>
                          <p:cTn id="15" fill="hold">
                            <p:stCondLst>
                              <p:cond delay="338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12"/>
                                        </p:tgtEl>
                                        <p:attrNameLst>
                                          <p:attrName>style.visibility</p:attrName>
                                        </p:attrNameLst>
                                      </p:cBhvr>
                                      <p:to>
                                        <p:strVal val="visible"/>
                                      </p:to>
                                    </p:set>
                                    <p:anim calcmode="discrete" valueType="clr">
                                      <p:cBhvr override="childStyle">
                                        <p:cTn id="1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2"/>
                                        </p:tgtEl>
                                        <p:attrNameLst>
                                          <p:attrName>fillcolor</p:attrName>
                                        </p:attrNameLst>
                                      </p:cBhvr>
                                      <p:tavLst>
                                        <p:tav tm="0">
                                          <p:val>
                                            <p:clrVal>
                                              <a:schemeClr val="accent2"/>
                                            </p:clrVal>
                                          </p:val>
                                        </p:tav>
                                        <p:tav tm="50000">
                                          <p:val>
                                            <p:clrVal>
                                              <a:schemeClr val="hlink"/>
                                            </p:clrVal>
                                          </p:val>
                                        </p:tav>
                                      </p:tavLst>
                                    </p:anim>
                                    <p:set>
                                      <p:cBhvr>
                                        <p:cTn id="20" dur="80"/>
                                        <p:tgtEl>
                                          <p:spTgt spid="12"/>
                                        </p:tgtEl>
                                        <p:attrNameLst>
                                          <p:attrName>fill.type</p:attrName>
                                        </p:attrNameLst>
                                      </p:cBhvr>
                                      <p:to>
                                        <p:strVal val="solid"/>
                                      </p:to>
                                    </p:set>
                                  </p:childTnLst>
                                </p:cTn>
                              </p:par>
                            </p:childTnLst>
                          </p:cTn>
                        </p:par>
                        <p:par>
                          <p:cTn id="21" fill="hold">
                            <p:stCondLst>
                              <p:cond delay="666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15"/>
                                        </p:tgtEl>
                                        <p:attrNameLst>
                                          <p:attrName>style.visibility</p:attrName>
                                        </p:attrNameLst>
                                      </p:cBhvr>
                                      <p:to>
                                        <p:strVal val="visible"/>
                                      </p:to>
                                    </p:set>
                                    <p:anim calcmode="discrete" valueType="clr">
                                      <p:cBhvr override="childStyle">
                                        <p:cTn id="24"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5"/>
                                        </p:tgtEl>
                                        <p:attrNameLst>
                                          <p:attrName>fillcolor</p:attrName>
                                        </p:attrNameLst>
                                      </p:cBhvr>
                                      <p:tavLst>
                                        <p:tav tm="0">
                                          <p:val>
                                            <p:clrVal>
                                              <a:schemeClr val="accent2"/>
                                            </p:clrVal>
                                          </p:val>
                                        </p:tav>
                                        <p:tav tm="50000">
                                          <p:val>
                                            <p:clrVal>
                                              <a:schemeClr val="hlink"/>
                                            </p:clrVal>
                                          </p:val>
                                        </p:tav>
                                      </p:tavLst>
                                    </p:anim>
                                    <p:set>
                                      <p:cBhvr>
                                        <p:cTn id="26" dur="80"/>
                                        <p:tgtEl>
                                          <p:spTgt spid="15"/>
                                        </p:tgtEl>
                                        <p:attrNameLst>
                                          <p:attrName>fill.type</p:attrName>
                                        </p:attrNameLst>
                                      </p:cBhvr>
                                      <p:to>
                                        <p:strVal val="solid"/>
                                      </p:to>
                                    </p:set>
                                  </p:childTnLst>
                                </p:cTn>
                              </p:par>
                            </p:childTnLst>
                          </p:cTn>
                        </p:par>
                        <p:par>
                          <p:cTn id="27" fill="hold">
                            <p:stCondLst>
                              <p:cond delay="8660"/>
                            </p:stCondLst>
                            <p:childTnLst>
                              <p:par>
                                <p:cTn id="28" presetID="27" presetClass="entr" presetSubtype="0" fill="hold" grpId="0" nodeType="afterEffect">
                                  <p:stCondLst>
                                    <p:cond delay="0"/>
                                  </p:stCondLst>
                                  <p:iterate type="lt">
                                    <p:tmPct val="50000"/>
                                  </p:iterate>
                                  <p:childTnLst>
                                    <p:set>
                                      <p:cBhvr>
                                        <p:cTn id="29" dur="1" fill="hold">
                                          <p:stCondLst>
                                            <p:cond delay="0"/>
                                          </p:stCondLst>
                                        </p:cTn>
                                        <p:tgtEl>
                                          <p:spTgt spid="13"/>
                                        </p:tgtEl>
                                        <p:attrNameLst>
                                          <p:attrName>style.visibility</p:attrName>
                                        </p:attrNameLst>
                                      </p:cBhvr>
                                      <p:to>
                                        <p:strVal val="visible"/>
                                      </p:to>
                                    </p:set>
                                    <p:anim calcmode="discrete" valueType="clr">
                                      <p:cBhvr override="childStyle">
                                        <p:cTn id="30"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13"/>
                                        </p:tgtEl>
                                        <p:attrNameLst>
                                          <p:attrName>fillcolor</p:attrName>
                                        </p:attrNameLst>
                                      </p:cBhvr>
                                      <p:tavLst>
                                        <p:tav tm="0">
                                          <p:val>
                                            <p:clrVal>
                                              <a:schemeClr val="accent2"/>
                                            </p:clrVal>
                                          </p:val>
                                        </p:tav>
                                        <p:tav tm="50000">
                                          <p:val>
                                            <p:clrVal>
                                              <a:schemeClr val="hlink"/>
                                            </p:clrVal>
                                          </p:val>
                                        </p:tav>
                                      </p:tavLst>
                                    </p:anim>
                                    <p:set>
                                      <p:cBhvr>
                                        <p:cTn id="32" dur="80"/>
                                        <p:tgtEl>
                                          <p:spTgt spid="13"/>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27" presetClass="entr" presetSubtype="0" fill="hold" grpId="0" nodeType="clickEffect">
                                  <p:stCondLst>
                                    <p:cond delay="0"/>
                                  </p:stCondLst>
                                  <p:iterate type="lt">
                                    <p:tmPct val="50000"/>
                                  </p:iterate>
                                  <p:childTnLst>
                                    <p:set>
                                      <p:cBhvr>
                                        <p:cTn id="36" dur="1" fill="hold">
                                          <p:stCondLst>
                                            <p:cond delay="0"/>
                                          </p:stCondLst>
                                        </p:cTn>
                                        <p:tgtEl>
                                          <p:spTgt spid="17"/>
                                        </p:tgtEl>
                                        <p:attrNameLst>
                                          <p:attrName>style.visibility</p:attrName>
                                        </p:attrNameLst>
                                      </p:cBhvr>
                                      <p:to>
                                        <p:strVal val="visible"/>
                                      </p:to>
                                    </p:set>
                                    <p:anim calcmode="discrete" valueType="clr">
                                      <p:cBhvr override="childStyle">
                                        <p:cTn id="37"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7"/>
                                        </p:tgtEl>
                                        <p:attrNameLst>
                                          <p:attrName>fillcolor</p:attrName>
                                        </p:attrNameLst>
                                      </p:cBhvr>
                                      <p:tavLst>
                                        <p:tav tm="0">
                                          <p:val>
                                            <p:clrVal>
                                              <a:schemeClr val="accent2"/>
                                            </p:clrVal>
                                          </p:val>
                                        </p:tav>
                                        <p:tav tm="50000">
                                          <p:val>
                                            <p:clrVal>
                                              <a:schemeClr val="hlink"/>
                                            </p:clrVal>
                                          </p:val>
                                        </p:tav>
                                      </p:tavLst>
                                    </p:anim>
                                    <p:set>
                                      <p:cBhvr>
                                        <p:cTn id="39" dur="80"/>
                                        <p:tgtEl>
                                          <p:spTgt spid="17"/>
                                        </p:tgtEl>
                                        <p:attrNameLst>
                                          <p:attrName>fill.type</p:attrName>
                                        </p:attrNameLst>
                                      </p:cBhvr>
                                      <p:to>
                                        <p:strVal val="solid"/>
                                      </p:to>
                                    </p:set>
                                  </p:childTnLst>
                                </p:cTn>
                              </p:par>
                            </p:childTnLst>
                          </p:cTn>
                        </p:par>
                      </p:childTnLst>
                    </p:cTn>
                  </p:par>
                  <p:par>
                    <p:cTn id="40" fill="hold">
                      <p:stCondLst>
                        <p:cond delay="indefinite"/>
                      </p:stCondLst>
                      <p:childTnLst>
                        <p:par>
                          <p:cTn id="41" fill="hold">
                            <p:stCondLst>
                              <p:cond delay="0"/>
                            </p:stCondLst>
                            <p:childTnLst>
                              <p:par>
                                <p:cTn id="42" presetID="27" presetClass="entr" presetSubtype="0" fill="hold" grpId="0" nodeType="clickEffect">
                                  <p:stCondLst>
                                    <p:cond delay="0"/>
                                  </p:stCondLst>
                                  <p:iterate type="lt">
                                    <p:tmPct val="50000"/>
                                  </p:iterate>
                                  <p:childTnLst>
                                    <p:set>
                                      <p:cBhvr>
                                        <p:cTn id="43" dur="1" fill="hold">
                                          <p:stCondLst>
                                            <p:cond delay="0"/>
                                          </p:stCondLst>
                                        </p:cTn>
                                        <p:tgtEl>
                                          <p:spTgt spid="16"/>
                                        </p:tgtEl>
                                        <p:attrNameLst>
                                          <p:attrName>style.visibility</p:attrName>
                                        </p:attrNameLst>
                                      </p:cBhvr>
                                      <p:to>
                                        <p:strVal val="visible"/>
                                      </p:to>
                                    </p:set>
                                    <p:anim calcmode="discrete" valueType="clr">
                                      <p:cBhvr override="childStyle">
                                        <p:cTn id="44"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16"/>
                                        </p:tgtEl>
                                        <p:attrNameLst>
                                          <p:attrName>fillcolor</p:attrName>
                                        </p:attrNameLst>
                                      </p:cBhvr>
                                      <p:tavLst>
                                        <p:tav tm="0">
                                          <p:val>
                                            <p:clrVal>
                                              <a:schemeClr val="accent2"/>
                                            </p:clrVal>
                                          </p:val>
                                        </p:tav>
                                        <p:tav tm="50000">
                                          <p:val>
                                            <p:clrVal>
                                              <a:schemeClr val="hlink"/>
                                            </p:clrVal>
                                          </p:val>
                                        </p:tav>
                                      </p:tavLst>
                                    </p:anim>
                                    <p:set>
                                      <p:cBhvr>
                                        <p:cTn id="46" dur="80"/>
                                        <p:tgtEl>
                                          <p:spTgt spid="16"/>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27" presetClass="entr" presetSubtype="0" fill="hold" grpId="0" nodeType="clickEffect">
                                  <p:stCondLst>
                                    <p:cond delay="0"/>
                                  </p:stCondLst>
                                  <p:iterate type="lt">
                                    <p:tmPct val="50000"/>
                                  </p:iterate>
                                  <p:childTnLst>
                                    <p:set>
                                      <p:cBhvr>
                                        <p:cTn id="50" dur="1" fill="hold">
                                          <p:stCondLst>
                                            <p:cond delay="0"/>
                                          </p:stCondLst>
                                        </p:cTn>
                                        <p:tgtEl>
                                          <p:spTgt spid="14"/>
                                        </p:tgtEl>
                                        <p:attrNameLst>
                                          <p:attrName>style.visibility</p:attrName>
                                        </p:attrNameLst>
                                      </p:cBhvr>
                                      <p:to>
                                        <p:strVal val="visible"/>
                                      </p:to>
                                    </p:set>
                                    <p:anim calcmode="discrete" valueType="clr">
                                      <p:cBhvr override="childStyle">
                                        <p:cTn id="51"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14"/>
                                        </p:tgtEl>
                                        <p:attrNameLst>
                                          <p:attrName>fillcolor</p:attrName>
                                        </p:attrNameLst>
                                      </p:cBhvr>
                                      <p:tavLst>
                                        <p:tav tm="0">
                                          <p:val>
                                            <p:clrVal>
                                              <a:schemeClr val="accent2"/>
                                            </p:clrVal>
                                          </p:val>
                                        </p:tav>
                                        <p:tav tm="50000">
                                          <p:val>
                                            <p:clrVal>
                                              <a:schemeClr val="hlink"/>
                                            </p:clrVal>
                                          </p:val>
                                        </p:tav>
                                      </p:tavLst>
                                    </p:anim>
                                    <p:set>
                                      <p:cBhvr>
                                        <p:cTn id="53" dur="80"/>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P spid="14" grpId="0"/>
      <p:bldP spid="15" grpId="0"/>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1282</TotalTime>
  <Words>1435</Words>
  <Application>Microsoft Office PowerPoint</Application>
  <PresentationFormat>Custom</PresentationFormat>
  <Paragraphs>151</Paragraphs>
  <Slides>15</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等线</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Nguyet Nie</cp:lastModifiedBy>
  <cp:revision>198</cp:revision>
  <dcterms:created xsi:type="dcterms:W3CDTF">2022-07-10T01:37:20Z</dcterms:created>
  <dcterms:modified xsi:type="dcterms:W3CDTF">2025-04-29T02:26:38Z</dcterms:modified>
</cp:coreProperties>
</file>