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06" r:id="rId4"/>
    <p:sldMasterId id="2147483720" r:id="rId5"/>
    <p:sldMasterId id="2147483734" r:id="rId6"/>
    <p:sldMasterId id="2147483748" r:id="rId7"/>
    <p:sldMasterId id="2147483762" r:id="rId8"/>
    <p:sldMasterId id="2147483774" r:id="rId9"/>
    <p:sldMasterId id="2147483832" r:id="rId10"/>
    <p:sldMasterId id="2147483846" r:id="rId11"/>
  </p:sldMasterIdLst>
  <p:notesMasterIdLst>
    <p:notesMasterId r:id="rId40"/>
  </p:notesMasterIdLst>
  <p:sldIdLst>
    <p:sldId id="338" r:id="rId12"/>
    <p:sldId id="305" r:id="rId13"/>
    <p:sldId id="285" r:id="rId14"/>
    <p:sldId id="288" r:id="rId15"/>
    <p:sldId id="335" r:id="rId16"/>
    <p:sldId id="341" r:id="rId17"/>
    <p:sldId id="351" r:id="rId18"/>
    <p:sldId id="307" r:id="rId19"/>
    <p:sldId id="308" r:id="rId20"/>
    <p:sldId id="309" r:id="rId21"/>
    <p:sldId id="337" r:id="rId22"/>
    <p:sldId id="405" r:id="rId23"/>
    <p:sldId id="404" r:id="rId24"/>
    <p:sldId id="345" r:id="rId25"/>
    <p:sldId id="342" r:id="rId26"/>
    <p:sldId id="352" r:id="rId27"/>
    <p:sldId id="343" r:id="rId28"/>
    <p:sldId id="346" r:id="rId29"/>
    <p:sldId id="348" r:id="rId30"/>
    <p:sldId id="353" r:id="rId31"/>
    <p:sldId id="326" r:id="rId32"/>
    <p:sldId id="327" r:id="rId33"/>
    <p:sldId id="328" r:id="rId34"/>
    <p:sldId id="329" r:id="rId35"/>
    <p:sldId id="330" r:id="rId36"/>
    <p:sldId id="349" r:id="rId37"/>
    <p:sldId id="354" r:id="rId38"/>
    <p:sldId id="355" r:id="rId39"/>
  </p:sldIdLst>
  <p:sldSz cx="12192000" cy="6858000"/>
  <p:notesSz cx="6858000" cy="9144000"/>
  <p:defaultText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A268A0-E239-4929-A072-6FB55F2CD4BA}" type="datetimeFigureOut">
              <a:rPr lang="en-US" smtClean="0"/>
              <a:t>2/26/2025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F56B51-8481-4FAA-BFFF-E42B2A4DC9D0}" type="slidenum">
              <a:rPr lang="en-US" smtClean="0"/>
              <a:t>‹#›</a:t>
            </a:fld>
            <a:endParaRPr lang="en-US"/>
          </a:p>
        </p:txBody>
      </p:sp>
    </p:spTree>
    <p:extLst>
      <p:ext uri="{BB962C8B-B14F-4D97-AF65-F5344CB8AC3E}">
        <p14:creationId xmlns:p14="http://schemas.microsoft.com/office/powerpoint/2010/main" val="839919740"/>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5"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4" algn="l" defTabSz="914309" rtl="0" eaLnBrk="1" latinLnBrk="0" hangingPunct="1">
      <a:defRPr sz="1200" kern="1200">
        <a:solidFill>
          <a:schemeClr val="tx1"/>
        </a:solidFill>
        <a:latin typeface="+mn-lt"/>
        <a:ea typeface="+mn-ea"/>
        <a:cs typeface="+mn-cs"/>
      </a:defRPr>
    </a:lvl4pPr>
    <a:lvl5pPr marL="1828618" algn="l" defTabSz="914309" rtl="0" eaLnBrk="1" latinLnBrk="0" hangingPunct="1">
      <a:defRPr sz="1200" kern="1200">
        <a:solidFill>
          <a:schemeClr val="tx1"/>
        </a:solidFill>
        <a:latin typeface="+mn-lt"/>
        <a:ea typeface="+mn-ea"/>
        <a:cs typeface="+mn-cs"/>
      </a:defRPr>
    </a:lvl5pPr>
    <a:lvl6pPr marL="2285774"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5"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Times New Roman" panose="02020603050405020304" pitchFamily="18" charset="0"/>
              </a:rPr>
              <a:t>Tranh vẽ một người đàn ông cao tuổi đang khuân tảng đá nặng trên dốc núi đá, một số thanh niên trai tráng đang làm cùng ông</a:t>
            </a:r>
            <a:endParaRPr lang="en-US" dirty="0"/>
          </a:p>
        </p:txBody>
      </p:sp>
      <p:sp>
        <p:nvSpPr>
          <p:cNvPr id="4" name="Slide Number Placeholder 3"/>
          <p:cNvSpPr>
            <a:spLocks noGrp="1"/>
          </p:cNvSpPr>
          <p:nvPr>
            <p:ph type="sldNum" sz="quarter" idx="5"/>
          </p:nvPr>
        </p:nvSpPr>
        <p:spPr/>
        <p:txBody>
          <a:bodyPr/>
          <a:lstStyle/>
          <a:p>
            <a:fld id="{CDB54296-E71D-4696-AE04-E067580163E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2666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Bài</a:t>
            </a:r>
            <a:r>
              <a:rPr lang="en-GB" baseline="0" dirty="0"/>
              <a:t> </a:t>
            </a:r>
            <a:r>
              <a:rPr lang="en-GB" baseline="0" dirty="0" err="1"/>
              <a:t>giảng</a:t>
            </a:r>
            <a:r>
              <a:rPr lang="en-GB" baseline="0" dirty="0"/>
              <a:t> </a:t>
            </a:r>
            <a:r>
              <a:rPr lang="en-GB" baseline="0" dirty="0" err="1"/>
              <a:t>thiết</a:t>
            </a:r>
            <a:r>
              <a:rPr lang="en-GB" baseline="0" dirty="0"/>
              <a:t> </a:t>
            </a:r>
            <a:r>
              <a:rPr lang="en-GB" baseline="0" dirty="0" err="1"/>
              <a:t>kế</a:t>
            </a:r>
            <a:r>
              <a:rPr lang="en-GB" baseline="0" dirty="0"/>
              <a:t> </a:t>
            </a:r>
            <a:r>
              <a:rPr lang="en-GB" baseline="0" dirty="0" err="1"/>
              <a:t>bởi</a:t>
            </a:r>
            <a:r>
              <a:rPr lang="en-GB" baseline="0" dirty="0"/>
              <a:t> </a:t>
            </a:r>
            <a:r>
              <a:rPr lang="en-GB" baseline="0" dirty="0" err="1"/>
              <a:t>Vũ</a:t>
            </a:r>
            <a:r>
              <a:rPr lang="en-GB" baseline="0" dirty="0"/>
              <a:t> </a:t>
            </a:r>
            <a:r>
              <a:rPr lang="en-GB" baseline="0" dirty="0" err="1"/>
              <a:t>Hồng</a:t>
            </a:r>
            <a:endParaRPr lang="en-GB" baseline="0" dirty="0"/>
          </a:p>
          <a:p>
            <a:r>
              <a:rPr lang="en-GB" baseline="0" dirty="0"/>
              <a:t>LH: FB </a:t>
            </a:r>
            <a:r>
              <a:rPr lang="en-GB" baseline="0" dirty="0" err="1"/>
              <a:t>Vũ</a:t>
            </a:r>
            <a:r>
              <a:rPr lang="en-GB" baseline="0" dirty="0"/>
              <a:t> </a:t>
            </a:r>
            <a:r>
              <a:rPr lang="en-GB" baseline="0" dirty="0" err="1"/>
              <a:t>Hồng</a:t>
            </a:r>
            <a:r>
              <a:rPr lang="en-GB" baseline="0" dirty="0"/>
              <a:t> | hongvu7219@gmail.com | https://www.facebook.com/vuhong1972/</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1B2AA4F-B828-4D7C-AFD3-893933DAFCB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749109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2698F9-AF7E-4A6D-B7D1-C76D65D4902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1261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2698F9-AF7E-4A6D-B7D1-C76D65D4902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1261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2698F9-AF7E-4A6D-B7D1-C76D65D4902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912618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1125282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38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2"/>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419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2"/>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406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175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096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55" indent="0" algn="ctr">
              <a:buNone/>
            </a:lvl2pPr>
            <a:lvl3pPr marL="914309" indent="0" algn="ctr">
              <a:buNone/>
            </a:lvl3pPr>
            <a:lvl4pPr marL="1371464" indent="0" algn="ctr">
              <a:buNone/>
            </a:lvl4pPr>
            <a:lvl5pPr marL="1828618" indent="0" algn="ctr">
              <a:buNone/>
            </a:lvl5pPr>
            <a:lvl6pPr marL="2285774" indent="0" algn="ctr">
              <a:buNone/>
            </a:lvl6pPr>
            <a:lvl7pPr marL="2742926" indent="0" algn="ctr">
              <a:buNone/>
            </a:lvl7pPr>
            <a:lvl8pPr marL="3200080" indent="0" algn="ctr">
              <a:buNone/>
            </a:lvl8pPr>
            <a:lvl9pPr marL="3657235"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D0065BE-0657-4A47-90AD-C21C55E16B19}" type="datetime4">
              <a:rPr lang="en-US" smtClean="0"/>
              <a:pPr/>
              <a:t>February 26, 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9" name="Slide Number Placeholder 28"/>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880942354"/>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47BB8AF-C16A-4836-A92D-61834B5F0BA5}"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6"/>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90167531"/>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19049"/>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1824568" y="2743205"/>
            <a:ext cx="8640232" cy="1673225"/>
          </a:xfrm>
        </p:spPr>
        <p:txBody>
          <a:bodyPr anchor="t"/>
          <a:lstStyle>
            <a:lvl1pPr marL="0" indent="0" algn="ctr">
              <a:buNone/>
              <a:defRPr sz="1600" b="1" cap="all" spc="251" baseline="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7D2193-4505-4A75-99BB-880C6989A757}" type="datetime4">
              <a:rPr lang="en-US" smtClean="0"/>
              <a:pPr/>
              <a:t>February 26, 2025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089113059"/>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13A18F4-33C3-445B-924C-31108C51719C}" type="datetime4">
              <a:rPr lang="en-US" smtClean="0"/>
              <a:pPr/>
              <a:t>February 26,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Straight Connector 7"/>
          <p:cNvSpPr>
            <a:spLocks noChangeShapeType="1"/>
          </p:cNvSpPr>
          <p:nvPr/>
        </p:nvSpPr>
        <p:spPr bwMode="auto">
          <a:xfrm flipV="1">
            <a:off x="6084113"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4632333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402336" y="1524005"/>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6"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AF7543A-E259-478F-9E0D-57BA40E442B7}" type="datetime4">
              <a:rPr lang="en-US" smtClean="0"/>
              <a:pPr/>
              <a:t>February 26, 2025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9" name="Slide Number Placeholder 8"/>
          <p:cNvSpPr>
            <a:spLocks noGrp="1"/>
          </p:cNvSpPr>
          <p:nvPr>
            <p:ph type="sldNum" sz="quarter" idx="12"/>
          </p:nvPr>
        </p:nvSpPr>
        <p:spPr>
          <a:xfrm>
            <a:off x="5791200" y="1042420"/>
            <a:ext cx="609600" cy="441325"/>
          </a:xfrm>
        </p:spPr>
        <p:txBody>
          <a:bodyPr/>
          <a:lstStyle>
            <a:lvl1pPr algn="ctr">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822085879"/>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February 26,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1559767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 name="Date Placeholder 1"/>
          <p:cNvSpPr>
            <a:spLocks noGrp="1"/>
          </p:cNvSpPr>
          <p:nvPr>
            <p:ph type="dt" sz="half" idx="10"/>
          </p:nvPr>
        </p:nvSpPr>
        <p:spPr/>
        <p:txBody>
          <a:bodyPr/>
          <a:lstStyle/>
          <a:p>
            <a:fld id="{94B7499E-3031-413E-B01E-B94970708CAA}" type="datetime4">
              <a:rPr lang="en-US" smtClean="0"/>
              <a:pPr/>
              <a:t>February 26,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3"/>
            <a:ext cx="812800" cy="441324"/>
          </a:xfrm>
        </p:spPr>
        <p:txBody>
          <a:bodyPr/>
          <a:lstStyle>
            <a:lvl1pPr>
              <a:defRPr>
                <a:solidFill>
                  <a:srgbClr val="FFFFFF"/>
                </a:solidFill>
              </a:defRPr>
            </a:lvl1pPr>
          </a:lstStyle>
          <a:p>
            <a:fld id="{2754ED01-E2A0-4C1E-8E21-014B99041579}" type="slidenum">
              <a:rPr lang="en-US" smtClean="0"/>
              <a:pPr/>
              <a:t>‹#›</a:t>
            </a:fld>
            <a:endParaRPr lang="en-US"/>
          </a:p>
        </p:txBody>
      </p:sp>
    </p:spTree>
    <p:extLst>
      <p:ext uri="{BB962C8B-B14F-4D97-AF65-F5344CB8AC3E}">
        <p14:creationId xmlns:p14="http://schemas.microsoft.com/office/powerpoint/2010/main" val="129664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dirty="0">
              <a:solidFill>
                <a:srgbClr val="526DB0">
                  <a:shade val="75000"/>
                </a:srgbClr>
              </a:solidFill>
            </a:endParaRPr>
          </a:p>
        </p:txBody>
      </p:sp>
      <p:sp>
        <p:nvSpPr>
          <p:cNvPr id="21" name="Rectangle 20"/>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p:txBody>
          <a:bodyPr/>
          <a:lstStyle/>
          <a:p>
            <a:fld id="{DC7EAB0C-2220-4D0E-A0DD-DB7FA0F742F4}" type="datetime4">
              <a:rPr lang="en-US" smtClean="0"/>
              <a:pPr/>
              <a:t>February 26, 2025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extLst>
      <p:ext uri="{BB962C8B-B14F-4D97-AF65-F5344CB8AC3E}">
        <p14:creationId xmlns:p14="http://schemas.microsoft.com/office/powerpoint/2010/main" val="3223691764"/>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a:xfrm>
            <a:off x="7717536" y="6404984"/>
            <a:ext cx="4059936" cy="365760"/>
          </a:xfrm>
        </p:spPr>
        <p:txBody>
          <a:bodyPr/>
          <a:lstStyle/>
          <a:p>
            <a:fld id="{E3416D63-31BF-4B94-B6C5-E20B2C63F515}" type="datetime4">
              <a:rPr lang="en-US" smtClean="0"/>
              <a:pPr/>
              <a:t>February 26, 2025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9112722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6C3AA4-67BE-44F7-809A-3582401494AF}"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945524690"/>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3" name="Vertical Text Placeholder 2"/>
          <p:cNvSpPr>
            <a:spLocks noGrp="1"/>
          </p:cNvSpPr>
          <p:nvPr>
            <p:ph type="body" orient="vert" idx="1"/>
          </p:nvPr>
        </p:nvSpPr>
        <p:spPr>
          <a:xfrm>
            <a:off x="406400" y="304805"/>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72EEB-1769-4776-AD69-E7C1260563EB}"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1282883925"/>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9"/>
            <a:ext cx="12192000" cy="6857999"/>
          </a:xfrm>
          <a:prstGeom prst="rect">
            <a:avLst/>
          </a:prstGeom>
        </p:spPr>
      </p:pic>
    </p:spTree>
    <p:extLst>
      <p:ext uri="{BB962C8B-B14F-4D97-AF65-F5344CB8AC3E}">
        <p14:creationId xmlns:p14="http://schemas.microsoft.com/office/powerpoint/2010/main" val="1853727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a:xfrm>
            <a:off x="838200" y="6356356"/>
            <a:ext cx="2743200" cy="365125"/>
          </a:xfrm>
          <a:prstGeom prst="rect">
            <a:avLst/>
          </a:prstGeom>
        </p:spPr>
        <p:txBody>
          <a:bodyPr/>
          <a:lstStyle/>
          <a:p>
            <a:fld id="{0B4A6A72-1E61-4229-B982-FF8DCC04C140}" type="datetimeFigureOut">
              <a:rPr lang="en-US" smtClean="0"/>
              <a:pPr/>
              <a:t>2/26/2025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a:xfrm>
            <a:off x="8610600" y="6356356"/>
            <a:ext cx="2743200" cy="365125"/>
          </a:xfrm>
          <a:prstGeom prst="rect">
            <a:avLst/>
          </a:prstGeom>
        </p:spPr>
        <p:txBody>
          <a:bodyPr/>
          <a:lstStyle/>
          <a:p>
            <a:fld id="{0B514F41-5932-4B73-B8DA-EFC4390B0B33}" type="slidenum">
              <a:rPr lang="en-US" smtClean="0">
                <a:solidFill>
                  <a:srgbClr val="526DB0">
                    <a:shade val="75000"/>
                  </a:srgbClr>
                </a:solidFill>
              </a:rPr>
              <a:pPr/>
              <a:t>‹#›</a:t>
            </a:fld>
            <a:endParaRPr lang="en-US">
              <a:solidFill>
                <a:srgbClr val="526DB0">
                  <a:shade val="75000"/>
                </a:srgb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4224429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84503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lIns="91432" tIns="45718" rIns="91432" bIns="45718"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7"/>
            <a:ext cx="9144000" cy="1655763"/>
          </a:xfrm>
        </p:spPr>
        <p:txBody>
          <a:bodyPr lIns="91432" tIns="45718" rIns="91432" bIns="45718"/>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grpSp>
        <p:nvGrpSpPr>
          <p:cNvPr id="296" name="组合 295"/>
          <p:cNvGrpSpPr/>
          <p:nvPr userDrawn="1"/>
        </p:nvGrpSpPr>
        <p:grpSpPr>
          <a:xfrm>
            <a:off x="829208" y="610875"/>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1" y="5063494"/>
            <a:ext cx="4765040" cy="1824991"/>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6" y="5534663"/>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9" y="3364141"/>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05608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39464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64743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30505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3"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800" y="4581152"/>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434566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endParaRPr lang="zh-CN" altLang="en-US" sz="19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39"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4"/>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800" y="4581152"/>
            <a:ext cx="824569" cy="1279433"/>
          </a:xfrm>
          <a:prstGeom prst="rect">
            <a:avLst/>
          </a:prstGeom>
        </p:spPr>
      </p:pic>
    </p:spTree>
    <p:extLst>
      <p:ext uri="{BB962C8B-B14F-4D97-AF65-F5344CB8AC3E}">
        <p14:creationId xmlns:p14="http://schemas.microsoft.com/office/powerpoint/2010/main" val="5391155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endParaRPr lang="zh-CN" altLang="en-US" sz="19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3"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1" y="6189784"/>
            <a:ext cx="12206689" cy="668216"/>
          </a:xfrm>
          <a:prstGeom prst="rect">
            <a:avLst/>
          </a:prstGeom>
        </p:spPr>
      </p:pic>
    </p:spTree>
    <p:extLst>
      <p:ext uri="{BB962C8B-B14F-4D97-AF65-F5344CB8AC3E}">
        <p14:creationId xmlns:p14="http://schemas.microsoft.com/office/powerpoint/2010/main" val="25746707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32"/>
            <a:endParaRPr lang="zh-CN" altLang="en-US" sz="19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3" y="-32952"/>
            <a:ext cx="3393991" cy="3285056"/>
          </a:xfrm>
          <a:prstGeom prst="rect">
            <a:avLst/>
          </a:prstGeom>
        </p:spPr>
      </p:pic>
    </p:spTree>
    <p:extLst>
      <p:ext uri="{BB962C8B-B14F-4D97-AF65-F5344CB8AC3E}">
        <p14:creationId xmlns:p14="http://schemas.microsoft.com/office/powerpoint/2010/main" val="30008322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42899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66227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lIns="91432" tIns="45718" rIns="91432" bIns="45718" anchor="b" anchorCtr="0"/>
          <a:lstStyle/>
          <a:p>
            <a:r>
              <a:rPr lang="zh-CN" altLang="en-US"/>
              <a:t>单击此处编辑母版标题样式</a:t>
            </a:r>
          </a:p>
        </p:txBody>
      </p:sp>
      <p:sp>
        <p:nvSpPr>
          <p:cNvPr id="3" name="内容占位符 2"/>
          <p:cNvSpPr>
            <a:spLocks noGrp="1"/>
          </p:cNvSpPr>
          <p:nvPr>
            <p:ph idx="1"/>
          </p:nvPr>
        </p:nvSpPr>
        <p:spPr>
          <a:xfrm>
            <a:off x="838200" y="1702436"/>
            <a:ext cx="10515600" cy="4474845"/>
          </a:xfrm>
        </p:spPr>
        <p:txBody>
          <a:bodyPr lIns="91432" tIns="45718" rIns="91432" bIns="45718"/>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18532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79210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31744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86869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39354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10202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57567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3877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21623035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0"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944007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3"/>
            <a:ext cx="10515600" cy="2781300"/>
          </a:xfrm>
        </p:spPr>
        <p:txBody>
          <a:bodyPr lIns="91432" tIns="45718" rIns="91432" bIns="45718"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1"/>
            <a:ext cx="10515600" cy="1102995"/>
          </a:xfrm>
        </p:spPr>
        <p:txBody>
          <a:bodyPr lIns="144131" tIns="45718" rIns="91432" bIns="45718" anchor="b" anchorCtr="0"/>
          <a:lstStyle>
            <a:lvl1pPr marL="0" indent="0">
              <a:buNone/>
              <a:defRPr sz="2400">
                <a:solidFill>
                  <a:schemeClr val="tx1">
                    <a:lumMod val="50000"/>
                    <a:lumOff val="50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20061095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531617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75689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85753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77301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lIns="91432" tIns="45718" rIns="91432" bIns="45718"/>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lIns="91432" tIns="45718" rIns="91432" bIns="4571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lIns="91432" tIns="45718" rIns="91432" bIns="4571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7" name="灯片编号占位符 6"/>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7"/>
            <a:ext cx="10515600" cy="800100"/>
          </a:xfrm>
        </p:spPr>
        <p:txBody>
          <a:bodyPr lIns="91432" tIns="45718" rIns="91432" bIns="45718"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3"/>
            <a:ext cx="5220971" cy="823595"/>
          </a:xfrm>
        </p:spPr>
        <p:txBody>
          <a:bodyPr lIns="91432" tIns="45718" rIns="91432" bIns="45718" anchor="ctr" anchorCtr="0"/>
          <a:lstStyle>
            <a:lvl1pPr marL="0" indent="0">
              <a:buNone/>
              <a:defRPr sz="3200">
                <a:solidFill>
                  <a:srgbClr val="0070C0"/>
                </a:solidFill>
              </a:defRPr>
            </a:lvl1pPr>
            <a:lvl2pPr marL="457155" indent="0">
              <a:buNone/>
              <a:defRPr sz="2400"/>
            </a:lvl2pPr>
            <a:lvl3pPr marL="914309" indent="0">
              <a:buNone/>
              <a:defRPr sz="2000"/>
            </a:lvl3pPr>
            <a:lvl4pPr marL="1371464" indent="0">
              <a:buNone/>
              <a:defRPr sz="1900"/>
            </a:lvl4pPr>
            <a:lvl5pPr marL="1828618" indent="0">
              <a:buNone/>
              <a:defRPr sz="1900"/>
            </a:lvl5pPr>
            <a:lvl6pPr marL="2285774" indent="0">
              <a:buNone/>
              <a:defRPr sz="1900"/>
            </a:lvl6pPr>
            <a:lvl7pPr marL="2742926" indent="0">
              <a:buNone/>
              <a:defRPr sz="1900"/>
            </a:lvl7pPr>
            <a:lvl8pPr marL="3200080" indent="0">
              <a:buNone/>
              <a:defRPr sz="1900"/>
            </a:lvl8pPr>
            <a:lvl9pPr marL="3657235" indent="0">
              <a:buNone/>
              <a:defRPr sz="1900"/>
            </a:lvl9pPr>
          </a:lstStyle>
          <a:p>
            <a:pPr lvl="0"/>
            <a:r>
              <a:rPr lang="zh-CN" altLang="en-US"/>
              <a:t>单击此处编辑母版文本样式</a:t>
            </a:r>
          </a:p>
        </p:txBody>
      </p:sp>
      <p:sp>
        <p:nvSpPr>
          <p:cNvPr id="4" name="内容占位符 3"/>
          <p:cNvSpPr>
            <a:spLocks noGrp="1"/>
          </p:cNvSpPr>
          <p:nvPr>
            <p:ph sz="half" idx="2"/>
          </p:nvPr>
        </p:nvSpPr>
        <p:spPr>
          <a:xfrm>
            <a:off x="838200" y="2368553"/>
            <a:ext cx="5222240" cy="3820795"/>
          </a:xfrm>
        </p:spPr>
        <p:txBody>
          <a:bodyPr lIns="91432" tIns="45718" rIns="91432" bIns="45718"/>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61" y="1482093"/>
            <a:ext cx="5097145" cy="823595"/>
          </a:xfrm>
        </p:spPr>
        <p:txBody>
          <a:bodyPr lIns="91432" tIns="45718" rIns="91432" bIns="45718" anchor="ctr" anchorCtr="0"/>
          <a:lstStyle>
            <a:lvl1pPr marL="0" indent="0">
              <a:buNone/>
              <a:defRPr sz="3200">
                <a:solidFill>
                  <a:srgbClr val="0070C0"/>
                </a:solidFill>
              </a:defRPr>
            </a:lvl1pPr>
            <a:lvl2pPr marL="457155" indent="0">
              <a:buNone/>
              <a:defRPr sz="2400"/>
            </a:lvl2pPr>
            <a:lvl3pPr marL="914309" indent="0">
              <a:buNone/>
              <a:defRPr sz="2000"/>
            </a:lvl3pPr>
            <a:lvl4pPr marL="1371464" indent="0">
              <a:buNone/>
              <a:defRPr sz="1900"/>
            </a:lvl4pPr>
            <a:lvl5pPr marL="1828618" indent="0">
              <a:buNone/>
              <a:defRPr sz="1900"/>
            </a:lvl5pPr>
            <a:lvl6pPr marL="2285774" indent="0">
              <a:buNone/>
              <a:defRPr sz="1900"/>
            </a:lvl6pPr>
            <a:lvl7pPr marL="2742926" indent="0">
              <a:buNone/>
              <a:defRPr sz="1900"/>
            </a:lvl7pPr>
            <a:lvl8pPr marL="3200080" indent="0">
              <a:buNone/>
              <a:defRPr sz="1900"/>
            </a:lvl8pPr>
            <a:lvl9pPr marL="3657235" indent="0">
              <a:buNone/>
              <a:defRPr sz="1900"/>
            </a:lvl9pPr>
          </a:lstStyle>
          <a:p>
            <a:pPr lvl="0"/>
            <a:r>
              <a:rPr lang="zh-CN" altLang="en-US"/>
              <a:t>单击此处编辑母版文本样式</a:t>
            </a:r>
          </a:p>
        </p:txBody>
      </p:sp>
      <p:sp>
        <p:nvSpPr>
          <p:cNvPr id="6" name="内容占位符 5"/>
          <p:cNvSpPr>
            <a:spLocks noGrp="1"/>
          </p:cNvSpPr>
          <p:nvPr>
            <p:ph sz="quarter" idx="4"/>
          </p:nvPr>
        </p:nvSpPr>
        <p:spPr>
          <a:xfrm>
            <a:off x="6256661" y="2368553"/>
            <a:ext cx="5097145" cy="3820795"/>
          </a:xfrm>
        </p:spPr>
        <p:txBody>
          <a:bodyPr lIns="91432" tIns="45718" rIns="91432" bIns="45718"/>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2025/2/26</a:t>
            </a:fld>
            <a:endParaRPr lang="zh-CN" altLang="en-US"/>
          </a:p>
        </p:txBody>
      </p:sp>
      <p:sp>
        <p:nvSpPr>
          <p:cNvPr id="8" name="页脚占位符 7"/>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9" name="灯片编号占位符 8"/>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4"/>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7" y="-1906"/>
            <a:ext cx="7017385" cy="6861811"/>
          </a:xfrm>
          <a:noFill/>
        </p:spPr>
        <p:txBody>
          <a:bodyPr lIns="252070" tIns="144131" rIns="91432" bIns="45718"/>
          <a:lstStyle>
            <a:lvl1pPr marL="0" indent="0" algn="ctr">
              <a:buNone/>
              <a:defRPr sz="1900">
                <a:solidFill>
                  <a:schemeClr val="tx1">
                    <a:lumMod val="50000"/>
                    <a:lumOff val="50000"/>
                  </a:schemeClr>
                </a:solidFill>
              </a:defRPr>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2" name="标题 1"/>
          <p:cNvSpPr>
            <a:spLocks noGrp="1"/>
          </p:cNvSpPr>
          <p:nvPr>
            <p:ph type="title"/>
          </p:nvPr>
        </p:nvSpPr>
        <p:spPr>
          <a:xfrm>
            <a:off x="7350130" y="457201"/>
            <a:ext cx="4392295" cy="1055371"/>
          </a:xfrm>
        </p:spPr>
        <p:txBody>
          <a:bodyPr lIns="91432" tIns="45718" rIns="91432" bIns="45718"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lIns="91432" tIns="45718" rIns="91432" bIns="45718"/>
          <a:lstStyle>
            <a:lvl1pPr marL="0" indent="0">
              <a:buNone/>
              <a:defRPr sz="2800">
                <a:solidFill>
                  <a:schemeClr val="tx1"/>
                </a:solidFill>
              </a:defRPr>
            </a:lvl1pPr>
            <a:lvl2pPr marL="457155" indent="0">
              <a:buNone/>
              <a:defRPr sz="1900"/>
            </a:lvl2pPr>
            <a:lvl3pPr marL="914309" indent="0">
              <a:buNone/>
              <a:defRPr sz="1600"/>
            </a:lvl3pPr>
            <a:lvl4pPr marL="1371464" indent="0">
              <a:buNone/>
              <a:defRPr sz="1500"/>
            </a:lvl4pPr>
            <a:lvl5pPr marL="1828618" indent="0">
              <a:buNone/>
              <a:defRPr sz="1500"/>
            </a:lvl5pPr>
            <a:lvl6pPr marL="2285774" indent="0">
              <a:buNone/>
              <a:defRPr sz="1500"/>
            </a:lvl6pPr>
            <a:lvl7pPr marL="2742926" indent="0">
              <a:buNone/>
              <a:defRPr sz="1500"/>
            </a:lvl7pPr>
            <a:lvl8pPr marL="3200080" indent="0">
              <a:buNone/>
              <a:defRPr sz="1500"/>
            </a:lvl8pPr>
            <a:lvl9pPr marL="3657235"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7" name="灯片编号占位符 6"/>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10" y="-7619"/>
            <a:ext cx="7017385" cy="6861811"/>
          </a:xfrm>
          <a:noFill/>
        </p:spPr>
        <p:txBody>
          <a:bodyPr lIns="252070" tIns="144131" rIns="91432" bIns="45718"/>
          <a:lstStyle>
            <a:lvl1pPr marL="0" indent="0" algn="ctr">
              <a:buNone/>
              <a:defRPr sz="1900">
                <a:solidFill>
                  <a:schemeClr val="tx1">
                    <a:lumMod val="50000"/>
                    <a:lumOff val="50000"/>
                  </a:schemeClr>
                </a:solidFill>
              </a:defRPr>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2" name="标题 1"/>
          <p:cNvSpPr>
            <a:spLocks noGrp="1"/>
          </p:cNvSpPr>
          <p:nvPr>
            <p:ph type="title"/>
          </p:nvPr>
        </p:nvSpPr>
        <p:spPr>
          <a:xfrm>
            <a:off x="409575" y="457201"/>
            <a:ext cx="4279900" cy="1055371"/>
          </a:xfrm>
        </p:spPr>
        <p:txBody>
          <a:bodyPr lIns="91432" tIns="45718" rIns="91432" bIns="45718"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81" y="1694180"/>
            <a:ext cx="4280535" cy="4480560"/>
          </a:xfrm>
        </p:spPr>
        <p:txBody>
          <a:bodyPr lIns="91432" tIns="45718" rIns="91432" bIns="45718"/>
          <a:lstStyle>
            <a:lvl1pPr marL="0" indent="0">
              <a:buNone/>
              <a:defRPr sz="2800">
                <a:solidFill>
                  <a:schemeClr val="tx1"/>
                </a:solidFill>
              </a:defRPr>
            </a:lvl1pPr>
            <a:lvl2pPr marL="457155" indent="0">
              <a:buNone/>
              <a:defRPr sz="1900"/>
            </a:lvl2pPr>
            <a:lvl3pPr marL="914309" indent="0">
              <a:buNone/>
              <a:defRPr sz="1600"/>
            </a:lvl3pPr>
            <a:lvl4pPr marL="1371464" indent="0">
              <a:buNone/>
              <a:defRPr sz="1500"/>
            </a:lvl4pPr>
            <a:lvl5pPr marL="1828618" indent="0">
              <a:buNone/>
              <a:defRPr sz="1500"/>
            </a:lvl5pPr>
            <a:lvl6pPr marL="2285774" indent="0">
              <a:buNone/>
              <a:defRPr sz="1500"/>
            </a:lvl6pPr>
            <a:lvl7pPr marL="2742926" indent="0">
              <a:buNone/>
              <a:defRPr sz="1500"/>
            </a:lvl7pPr>
            <a:lvl8pPr marL="3200080" indent="0">
              <a:buNone/>
              <a:defRPr sz="1500"/>
            </a:lvl8pPr>
            <a:lvl9pPr marL="3657235"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7" name="灯片编号占位符 6"/>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9"/>
            <a:ext cx="2628900" cy="5811839"/>
          </a:xfrm>
        </p:spPr>
        <p:txBody>
          <a:bodyPr vert="eaVert" lIns="91432" tIns="45718" rIns="91432" bIns="45718"/>
          <a:lstStyle/>
          <a:p>
            <a:r>
              <a:rPr lang="zh-CN" altLang="en-US"/>
              <a:t>单击此处编辑母版标题样式</a:t>
            </a:r>
          </a:p>
        </p:txBody>
      </p:sp>
      <p:sp>
        <p:nvSpPr>
          <p:cNvPr id="7" name="竖排文字占位符 2"/>
          <p:cNvSpPr>
            <a:spLocks noGrp="1"/>
          </p:cNvSpPr>
          <p:nvPr>
            <p:ph type="body" orient="vert" idx="1"/>
          </p:nvPr>
        </p:nvSpPr>
        <p:spPr>
          <a:xfrm>
            <a:off x="838203" y="365129"/>
            <a:ext cx="7734300" cy="5811839"/>
          </a:xfrm>
        </p:spPr>
        <p:txBody>
          <a:bodyPr vert="eaVert" lIns="91432" tIns="45718" rIns="91432" bIns="4571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30"/>
            <a:ext cx="10515600" cy="5850255"/>
          </a:xfrm>
        </p:spPr>
        <p:txBody>
          <a:bodyPr lIns="91432" tIns="45718" rIns="91432" bIns="45718"/>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2"/>
            <a:ext cx="2743200" cy="365125"/>
          </a:xfrm>
        </p:spPr>
        <p:txBody>
          <a:bodyPr lIns="91432" tIns="45718" rIns="91432" bIns="45718"/>
          <a:lstStyle/>
          <a:p>
            <a:fld id="{82F288E0-7875-42C4-84C8-98DBBD3BF4D2}"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lIns="91432" tIns="45718" rIns="91432" bIns="45718"/>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p:spPr>
        <p:txBody>
          <a:bodyPr lIns="91432" tIns="45718" rIns="91432" bIns="45718"/>
          <a:lstStyle/>
          <a:p>
            <a:fld id="{0C11C5B0-AF7D-4B7C-8056-9C9A8894800C}" type="datetimeFigureOut">
              <a:rPr lang="zh-CN" altLang="en-US" smtClean="0"/>
              <a:t>2025/2/26</a:t>
            </a:fld>
            <a:endParaRPr lang="zh-CN" altLang="en-US"/>
          </a:p>
        </p:txBody>
      </p:sp>
      <p:sp>
        <p:nvSpPr>
          <p:cNvPr id="3" name="页脚占位符 2"/>
          <p:cNvSpPr>
            <a:spLocks noGrp="1"/>
          </p:cNvSpPr>
          <p:nvPr>
            <p:ph type="ftr" sz="quarter" idx="11"/>
          </p:nvPr>
        </p:nvSpPr>
        <p:spPr>
          <a:xfrm>
            <a:off x="4038600" y="6356352"/>
            <a:ext cx="4114800" cy="365125"/>
          </a:xfrm>
        </p:spPr>
        <p:txBody>
          <a:bodyPr lIns="91432" tIns="45718" rIns="91432" bIns="45718"/>
          <a:lstStyle/>
          <a:p>
            <a:endParaRPr lang="zh-CN" altLang="en-US"/>
          </a:p>
        </p:txBody>
      </p:sp>
      <p:sp>
        <p:nvSpPr>
          <p:cNvPr id="4" name="灯片编号占位符 3"/>
          <p:cNvSpPr>
            <a:spLocks noGrp="1"/>
          </p:cNvSpPr>
          <p:nvPr>
            <p:ph type="sldNum" sz="quarter" idx="12"/>
          </p:nvPr>
        </p:nvSpPr>
        <p:spPr>
          <a:xfrm>
            <a:off x="8610600" y="6356352"/>
            <a:ext cx="2743200" cy="365125"/>
          </a:xfrm>
        </p:spPr>
        <p:txBody>
          <a:bodyPr lIns="91432" tIns="45718" rIns="91432" bIns="45718"/>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399" indent="0" algn="ctr">
              <a:buNone/>
              <a:defRPr>
                <a:solidFill>
                  <a:schemeClr val="tx1">
                    <a:tint val="75000"/>
                  </a:schemeClr>
                </a:solidFill>
              </a:defRPr>
            </a:lvl2pPr>
            <a:lvl3pPr marL="1218806" indent="0" algn="ctr">
              <a:buNone/>
              <a:defRPr>
                <a:solidFill>
                  <a:schemeClr val="tx1">
                    <a:tint val="75000"/>
                  </a:schemeClr>
                </a:solidFill>
              </a:defRPr>
            </a:lvl3pPr>
            <a:lvl4pPr marL="1828206" indent="0" algn="ctr">
              <a:buNone/>
              <a:defRPr>
                <a:solidFill>
                  <a:schemeClr val="tx1">
                    <a:tint val="75000"/>
                  </a:schemeClr>
                </a:solidFill>
              </a:defRPr>
            </a:lvl4pPr>
            <a:lvl5pPr marL="2437610" indent="0" algn="ctr">
              <a:buNone/>
              <a:defRPr>
                <a:solidFill>
                  <a:schemeClr val="tx1">
                    <a:tint val="75000"/>
                  </a:schemeClr>
                </a:solidFill>
              </a:defRPr>
            </a:lvl5pPr>
            <a:lvl6pPr marL="3047010"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060B65-DC19-4CF9-9EAA-C3D1C4531AF0}" type="datetimeFigureOut">
              <a:rPr lang="en-US" smtClean="0">
                <a:solidFill>
                  <a:srgbClr val="000000">
                    <a:tint val="75000"/>
                  </a:srgbClr>
                </a:solidFill>
              </a:rPr>
              <a:pPr/>
              <a:t>2/26/2025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94B1D1F-A980-4CE3-A075-A1AD11306BD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60209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60B65-DC19-4CF9-9EAA-C3D1C4531AF0}" type="datetimeFigureOut">
              <a:rPr lang="en-US" smtClean="0">
                <a:solidFill>
                  <a:srgbClr val="000000">
                    <a:tint val="75000"/>
                  </a:srgbClr>
                </a:solidFill>
              </a:rPr>
              <a:pPr/>
              <a:t>2/26/2025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94B1D1F-A980-4CE3-A075-A1AD11306BD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40635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5"/>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7" y="2906717"/>
            <a:ext cx="10363200" cy="1500187"/>
          </a:xfrm>
        </p:spPr>
        <p:txBody>
          <a:bodyPr anchor="b"/>
          <a:lstStyle>
            <a:lvl1pPr marL="0" indent="0">
              <a:buNone/>
              <a:defRPr sz="2700">
                <a:solidFill>
                  <a:schemeClr val="tx1">
                    <a:tint val="75000"/>
                  </a:schemeClr>
                </a:solidFill>
              </a:defRPr>
            </a:lvl1pPr>
            <a:lvl2pPr marL="609399" indent="0">
              <a:buNone/>
              <a:defRPr sz="2400">
                <a:solidFill>
                  <a:schemeClr val="tx1">
                    <a:tint val="75000"/>
                  </a:schemeClr>
                </a:solidFill>
              </a:defRPr>
            </a:lvl2pPr>
            <a:lvl3pPr marL="1218806" indent="0">
              <a:buNone/>
              <a:defRPr sz="2300">
                <a:solidFill>
                  <a:schemeClr val="tx1">
                    <a:tint val="75000"/>
                  </a:schemeClr>
                </a:solidFill>
              </a:defRPr>
            </a:lvl3pPr>
            <a:lvl4pPr marL="1828206" indent="0">
              <a:buNone/>
              <a:defRPr sz="1900">
                <a:solidFill>
                  <a:schemeClr val="tx1">
                    <a:tint val="75000"/>
                  </a:schemeClr>
                </a:solidFill>
              </a:defRPr>
            </a:lvl4pPr>
            <a:lvl5pPr marL="2437610" indent="0">
              <a:buNone/>
              <a:defRPr sz="1900">
                <a:solidFill>
                  <a:schemeClr val="tx1">
                    <a:tint val="75000"/>
                  </a:schemeClr>
                </a:solidFill>
              </a:defRPr>
            </a:lvl5pPr>
            <a:lvl6pPr marL="3047010" indent="0">
              <a:buNone/>
              <a:defRPr sz="1900">
                <a:solidFill>
                  <a:schemeClr val="tx1">
                    <a:tint val="75000"/>
                  </a:schemeClr>
                </a:solidFill>
              </a:defRPr>
            </a:lvl6pPr>
            <a:lvl7pPr marL="3656411" indent="0">
              <a:buNone/>
              <a:defRPr sz="1900">
                <a:solidFill>
                  <a:schemeClr val="tx1">
                    <a:tint val="75000"/>
                  </a:schemeClr>
                </a:solidFill>
              </a:defRPr>
            </a:lvl7pPr>
            <a:lvl8pPr marL="4265813" indent="0">
              <a:buNone/>
              <a:defRPr sz="1900">
                <a:solidFill>
                  <a:schemeClr val="tx1">
                    <a:tint val="75000"/>
                  </a:schemeClr>
                </a:solidFill>
              </a:defRPr>
            </a:lvl8pPr>
            <a:lvl9pPr marL="487521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6223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311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7"/>
            <a:ext cx="5386917" cy="639763"/>
          </a:xfrm>
        </p:spPr>
        <p:txBody>
          <a:bodyPr anchor="b"/>
          <a:lstStyle>
            <a:lvl1pPr marL="0" indent="0">
              <a:buNone/>
              <a:defRPr sz="3200" b="1"/>
            </a:lvl1pPr>
            <a:lvl2pPr marL="609399" indent="0">
              <a:buNone/>
              <a:defRPr sz="2700" b="1"/>
            </a:lvl2pPr>
            <a:lvl3pPr marL="1218806" indent="0">
              <a:buNone/>
              <a:defRPr sz="2400" b="1"/>
            </a:lvl3pPr>
            <a:lvl4pPr marL="1828206" indent="0">
              <a:buNone/>
              <a:defRPr sz="2300" b="1"/>
            </a:lvl4pPr>
            <a:lvl5pPr marL="2437610" indent="0">
              <a:buNone/>
              <a:defRPr sz="2300" b="1"/>
            </a:lvl5pPr>
            <a:lvl6pPr marL="3047010" indent="0">
              <a:buNone/>
              <a:defRPr sz="2300" b="1"/>
            </a:lvl6pPr>
            <a:lvl7pPr marL="3656411" indent="0">
              <a:buNone/>
              <a:defRPr sz="2300" b="1"/>
            </a:lvl7pPr>
            <a:lvl8pPr marL="4265813" indent="0">
              <a:buNone/>
              <a:defRPr sz="2300" b="1"/>
            </a:lvl8pPr>
            <a:lvl9pPr marL="4875215"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03" y="2174877"/>
            <a:ext cx="5386917" cy="3951288"/>
          </a:xfrm>
        </p:spPr>
        <p:txBody>
          <a:bodyPr/>
          <a:lstStyle>
            <a:lvl1pPr>
              <a:defRPr sz="3200"/>
            </a:lvl1pPr>
            <a:lvl2pPr>
              <a:defRPr sz="2700"/>
            </a:lvl2pPr>
            <a:lvl3pPr>
              <a:defRPr sz="24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7"/>
            <a:ext cx="5389033" cy="639763"/>
          </a:xfrm>
        </p:spPr>
        <p:txBody>
          <a:bodyPr anchor="b"/>
          <a:lstStyle>
            <a:lvl1pPr marL="0" indent="0">
              <a:buNone/>
              <a:defRPr sz="3200" b="1"/>
            </a:lvl1pPr>
            <a:lvl2pPr marL="609399" indent="0">
              <a:buNone/>
              <a:defRPr sz="2700" b="1"/>
            </a:lvl2pPr>
            <a:lvl3pPr marL="1218806" indent="0">
              <a:buNone/>
              <a:defRPr sz="2400" b="1"/>
            </a:lvl3pPr>
            <a:lvl4pPr marL="1828206" indent="0">
              <a:buNone/>
              <a:defRPr sz="2300" b="1"/>
            </a:lvl4pPr>
            <a:lvl5pPr marL="2437610" indent="0">
              <a:buNone/>
              <a:defRPr sz="2300" b="1"/>
            </a:lvl5pPr>
            <a:lvl6pPr marL="3047010" indent="0">
              <a:buNone/>
              <a:defRPr sz="2300" b="1"/>
            </a:lvl6pPr>
            <a:lvl7pPr marL="3656411" indent="0">
              <a:buNone/>
              <a:defRPr sz="2300" b="1"/>
            </a:lvl7pPr>
            <a:lvl8pPr marL="4265813" indent="0">
              <a:buNone/>
              <a:defRPr sz="2300" b="1"/>
            </a:lvl8pPr>
            <a:lvl9pPr marL="4875215"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378" y="2174877"/>
            <a:ext cx="5389033" cy="3951288"/>
          </a:xfrm>
        </p:spPr>
        <p:txBody>
          <a:bodyPr/>
          <a:lstStyle>
            <a:lvl1pPr>
              <a:defRPr sz="3200"/>
            </a:lvl1pPr>
            <a:lvl2pPr>
              <a:defRPr sz="2700"/>
            </a:lvl2pPr>
            <a:lvl3pPr>
              <a:defRPr sz="24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3065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060B65-DC19-4CF9-9EAA-C3D1C4531AF0}" type="datetimeFigureOut">
              <a:rPr lang="en-US" smtClean="0">
                <a:solidFill>
                  <a:srgbClr val="000000">
                    <a:tint val="75000"/>
                  </a:srgbClr>
                </a:solidFill>
              </a:rPr>
              <a:pPr/>
              <a:t>2/26/2025</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D94B1D1F-A980-4CE3-A075-A1AD11306BD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2321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p:nvSpPr>
        <p:spPr>
          <a:xfrm>
            <a:off x="1139638"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6" rIns="91406" bIns="45706" rtlCol="0" anchor="ctr"/>
          <a:lstStyle/>
          <a:p>
            <a:pPr algn="ctr" defTabSz="914126">
              <a:defRPr/>
            </a:pPr>
            <a:endParaRPr lang="zh-CN" altLang="en-US">
              <a:solidFill>
                <a:srgbClr val="FFFFFF"/>
              </a:solidFill>
              <a:latin typeface="印品黑体" panose="00000500000000000000" pitchFamily="2" charset="-122"/>
              <a:ea typeface="印品黑体" panose="00000500000000000000" pitchFamily="2" charset="-122"/>
            </a:endParaRPr>
          </a:p>
        </p:txBody>
      </p:sp>
      <p:sp>
        <p:nvSpPr>
          <p:cNvPr id="6" name="圆角矩形 5"/>
          <p:cNvSpPr/>
          <p:nvPr/>
        </p:nvSpPr>
        <p:spPr>
          <a:xfrm>
            <a:off x="5900062" y="6451901"/>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6" rIns="91406" bIns="45706" rtlCol="0" anchor="ctr"/>
          <a:lstStyle/>
          <a:p>
            <a:pPr algn="ctr" defTabSz="914126">
              <a:defRPr/>
            </a:pPr>
            <a:endParaRPr lang="zh-CN" altLang="en-US">
              <a:solidFill>
                <a:srgbClr val="FFFFFF"/>
              </a:solidFill>
              <a:latin typeface="印品黑体" panose="00000500000000000000" pitchFamily="2" charset="-122"/>
              <a:ea typeface="印品黑体" panose="00000500000000000000" pitchFamily="2" charset="-122"/>
            </a:endParaRPr>
          </a:p>
        </p:txBody>
      </p:sp>
      <p:sp>
        <p:nvSpPr>
          <p:cNvPr id="7" name="日期占位符 6"/>
          <p:cNvSpPr>
            <a:spLocks noGrp="1"/>
          </p:cNvSpPr>
          <p:nvPr>
            <p:ph type="dt" sz="half" idx="10"/>
          </p:nvPr>
        </p:nvSpPr>
        <p:spPr/>
        <p:txBody>
          <a:bodyPr/>
          <a:lstStyle/>
          <a:p>
            <a:fld id="{33D07D65-C496-4232-A4BD-5C8AB3307CED}" type="datetimeFigureOut">
              <a:rPr lang="zh-CN" altLang="en-US" smtClean="0">
                <a:solidFill>
                  <a:srgbClr val="000000">
                    <a:tint val="75000"/>
                  </a:srgbClr>
                </a:solidFill>
              </a:rPr>
              <a:pPr/>
              <a:t>2025/2/26</a:t>
            </a:fld>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印品黑体" panose="00000500000000000000" pitchFamily="2" charset="-122"/>
              </a:defRPr>
            </a:lvl1pPr>
          </a:lstStyle>
          <a:p>
            <a:fld id="{C3E99A8D-C233-41D0-9789-633E68C10DE5}"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04486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041503"/>
      </p:ext>
    </p:extLst>
  </p:cSld>
  <p:clrMapOvr>
    <a:masterClrMapping/>
  </p:clrMapOvr>
  <p:transition spd="slow"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6" y="273060"/>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0"/>
            <a:ext cx="4011084" cy="4691063"/>
          </a:xfrm>
        </p:spPr>
        <p:txBody>
          <a:bodyPr/>
          <a:lstStyle>
            <a:lvl1pPr marL="0" indent="0">
              <a:buNone/>
              <a:defRPr sz="1900"/>
            </a:lvl1pPr>
            <a:lvl2pPr marL="609399" indent="0">
              <a:buNone/>
              <a:defRPr sz="1600"/>
            </a:lvl2pPr>
            <a:lvl3pPr marL="1218806" indent="0">
              <a:buNone/>
              <a:defRPr sz="1500"/>
            </a:lvl3pPr>
            <a:lvl4pPr marL="1828206" indent="0">
              <a:buNone/>
              <a:defRPr sz="1200"/>
            </a:lvl4pPr>
            <a:lvl5pPr marL="2437610" indent="0">
              <a:buNone/>
              <a:defRPr sz="1200"/>
            </a:lvl5pPr>
            <a:lvl6pPr marL="3047010" indent="0">
              <a:buNone/>
              <a:defRPr sz="1200"/>
            </a:lvl6pPr>
            <a:lvl7pPr marL="3656411" indent="0">
              <a:buNone/>
              <a:defRPr sz="1200"/>
            </a:lvl7pPr>
            <a:lvl8pPr marL="4265813" indent="0">
              <a:buNone/>
              <a:defRPr sz="1200"/>
            </a:lvl8pPr>
            <a:lvl9pPr marL="487521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7334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399" indent="0">
              <a:buNone/>
              <a:defRPr sz="3700"/>
            </a:lvl2pPr>
            <a:lvl3pPr marL="1218806" indent="0">
              <a:buNone/>
              <a:defRPr sz="3200"/>
            </a:lvl3pPr>
            <a:lvl4pPr marL="1828206" indent="0">
              <a:buNone/>
              <a:defRPr sz="2700"/>
            </a:lvl4pPr>
            <a:lvl5pPr marL="2437610" indent="0">
              <a:buNone/>
              <a:defRPr sz="2700"/>
            </a:lvl5pPr>
            <a:lvl6pPr marL="3047010" indent="0">
              <a:buNone/>
              <a:defRPr sz="2700"/>
            </a:lvl6pPr>
            <a:lvl7pPr marL="3656411" indent="0">
              <a:buNone/>
              <a:defRPr sz="2700"/>
            </a:lvl7pPr>
            <a:lvl8pPr marL="4265813" indent="0">
              <a:buNone/>
              <a:defRPr sz="2700"/>
            </a:lvl8pPr>
            <a:lvl9pPr marL="4875215"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900"/>
            </a:lvl1pPr>
            <a:lvl2pPr marL="609399" indent="0">
              <a:buNone/>
              <a:defRPr sz="1600"/>
            </a:lvl2pPr>
            <a:lvl3pPr marL="1218806" indent="0">
              <a:buNone/>
              <a:defRPr sz="1500"/>
            </a:lvl3pPr>
            <a:lvl4pPr marL="1828206" indent="0">
              <a:buNone/>
              <a:defRPr sz="1200"/>
            </a:lvl4pPr>
            <a:lvl5pPr marL="2437610" indent="0">
              <a:buNone/>
              <a:defRPr sz="1200"/>
            </a:lvl5pPr>
            <a:lvl6pPr marL="3047010" indent="0">
              <a:buNone/>
              <a:defRPr sz="1200"/>
            </a:lvl6pPr>
            <a:lvl7pPr marL="3656411" indent="0">
              <a:buNone/>
              <a:defRPr sz="1200"/>
            </a:lvl7pPr>
            <a:lvl8pPr marL="4265813" indent="0">
              <a:buNone/>
              <a:defRPr sz="1200"/>
            </a:lvl8pPr>
            <a:lvl9pPr marL="487521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17352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3435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44508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162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996557"/>
      </p:ext>
    </p:extLst>
  </p:cSld>
  <p:clrMapOvr>
    <a:masterClrMapping/>
  </p:clrMapOvr>
  <p:transition spd="slow"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8_Title and Content">
    <p:spTree>
      <p:nvGrpSpPr>
        <p:cNvPr id="1" name=""/>
        <p:cNvGrpSpPr/>
        <p:nvPr/>
      </p:nvGrpSpPr>
      <p:grpSpPr>
        <a:xfrm>
          <a:off x="0" y="0"/>
          <a:ext cx="0" cy="0"/>
          <a:chOff x="0" y="0"/>
          <a:chExt cx="0" cy="0"/>
        </a:xfrm>
      </p:grpSpPr>
      <p:grpSp>
        <p:nvGrpSpPr>
          <p:cNvPr id="138" name="Google Shape;939;p32">
            <a:extLst>
              <a:ext uri="{FF2B5EF4-FFF2-40B4-BE49-F238E27FC236}">
                <a16:creationId xmlns:a16="http://schemas.microsoft.com/office/drawing/2014/main" id="{4E1A926E-6662-419E-9E55-EA22A881A7F7}"/>
              </a:ext>
            </a:extLst>
          </p:cNvPr>
          <p:cNvGrpSpPr/>
          <p:nvPr/>
        </p:nvGrpSpPr>
        <p:grpSpPr>
          <a:xfrm>
            <a:off x="2204475" y="3950458"/>
            <a:ext cx="1973864" cy="2020087"/>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000000"/>
                </a:solidFil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srgbClr val="000000"/>
                </a:solidFil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srgbClr val="000000"/>
                </a:solidFil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srgbClr val="000000"/>
                </a:solidFil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srgbClr val="000000"/>
                </a:solidFil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srgbClr val="000000"/>
                </a:solidFil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srgbClr val="000000"/>
                </a:solidFil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srgbClr val="000000"/>
                </a:solidFil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srgbClr val="000000"/>
                </a:solidFil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srgbClr val="000000"/>
                </a:solidFil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srgbClr val="000000"/>
                </a:solidFil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srgbClr val="000000"/>
                </a:solidFil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srgbClr val="000000"/>
                </a:solidFil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srgbClr val="000000"/>
                </a:solidFil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srgbClr val="000000"/>
                </a:solidFil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srgbClr val="000000"/>
                </a:solidFil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srgbClr val="000000"/>
                </a:solidFil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srgbClr val="000000"/>
                </a:solidFil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srgbClr val="000000"/>
                </a:solidFil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srgbClr val="000000"/>
                </a:solidFil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srgbClr val="000000"/>
                </a:solidFil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srgbClr val="000000"/>
                </a:solidFil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srgbClr val="000000"/>
                </a:solidFil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srgbClr val="000000"/>
                </a:solidFil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srgbClr val="000000"/>
                </a:solidFil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srgbClr val="000000"/>
                </a:solidFil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srgbClr val="000000"/>
                </a:solidFil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srgbClr val="000000"/>
                </a:solidFil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srgbClr val="000000"/>
                </a:solidFil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srgbClr val="000000"/>
                </a:solidFil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srgbClr val="000000"/>
                </a:solidFil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srgbClr val="000000"/>
                </a:solidFil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srgbClr val="000000"/>
                </a:solidFil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srgbClr val="000000"/>
                </a:solidFil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srgbClr val="000000"/>
                </a:solidFil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srgbClr val="000000"/>
                </a:solidFil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srgbClr val="000000"/>
                </a:solidFil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srgbClr val="000000"/>
                </a:solidFil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srgbClr val="000000"/>
                </a:solidFil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srgbClr val="000000"/>
                </a:solidFil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srgbClr val="000000"/>
                </a:solidFil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srgbClr val="000000"/>
                </a:solidFil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srgbClr val="000000"/>
                </a:solidFil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srgbClr val="000000"/>
                </a:solidFill>
              </a:endParaRPr>
            </a:p>
          </p:txBody>
        </p:sp>
      </p:grpSp>
      <p:grpSp>
        <p:nvGrpSpPr>
          <p:cNvPr id="202" name="Google Shape;211;p3">
            <a:extLst>
              <a:ext uri="{FF2B5EF4-FFF2-40B4-BE49-F238E27FC236}">
                <a16:creationId xmlns:a16="http://schemas.microsoft.com/office/drawing/2014/main" id="{36C19A32-EB14-46B6-BE30-A420DB3A7F9C}"/>
              </a:ext>
            </a:extLst>
          </p:cNvPr>
          <p:cNvGrpSpPr/>
          <p:nvPr/>
        </p:nvGrpSpPr>
        <p:grpSpPr>
          <a:xfrm>
            <a:off x="1030177" y="1581352"/>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srgbClr val="000000"/>
                </a:solidFil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grpSp>
      <p:grpSp>
        <p:nvGrpSpPr>
          <p:cNvPr id="205" name="Google Shape;214;p3">
            <a:extLst>
              <a:ext uri="{FF2B5EF4-FFF2-40B4-BE49-F238E27FC236}">
                <a16:creationId xmlns:a16="http://schemas.microsoft.com/office/drawing/2014/main" id="{FF773F4A-00DE-480A-A1E4-267BF6A95F53}"/>
              </a:ext>
            </a:extLst>
          </p:cNvPr>
          <p:cNvGrpSpPr/>
          <p:nvPr/>
        </p:nvGrpSpPr>
        <p:grpSpPr>
          <a:xfrm>
            <a:off x="10561113" y="5038646"/>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srgbClr val="000000"/>
                </a:solidFil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000000"/>
                </a:solidFil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000000"/>
                </a:solidFill>
              </a:endParaRPr>
            </a:p>
          </p:txBody>
        </p:sp>
      </p:grpSp>
      <p:grpSp>
        <p:nvGrpSpPr>
          <p:cNvPr id="216" name="Google Shape;225;p3">
            <a:extLst>
              <a:ext uri="{FF2B5EF4-FFF2-40B4-BE49-F238E27FC236}">
                <a16:creationId xmlns:a16="http://schemas.microsoft.com/office/drawing/2014/main" id="{06FC704C-BA05-45EE-B62B-22DABC82E899}"/>
              </a:ext>
            </a:extLst>
          </p:cNvPr>
          <p:cNvGrpSpPr/>
          <p:nvPr/>
        </p:nvGrpSpPr>
        <p:grpSpPr>
          <a:xfrm>
            <a:off x="10778557" y="714866"/>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000000"/>
                </a:solidFil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grpSp>
      <p:sp>
        <p:nvSpPr>
          <p:cNvPr id="219" name="Google Shape;228;p3">
            <a:extLst>
              <a:ext uri="{FF2B5EF4-FFF2-40B4-BE49-F238E27FC236}">
                <a16:creationId xmlns:a16="http://schemas.microsoft.com/office/drawing/2014/main" id="{EBE612EC-FC5F-4192-9E24-C046316489E0}"/>
              </a:ext>
            </a:extLst>
          </p:cNvPr>
          <p:cNvSpPr/>
          <p:nvPr/>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16" tIns="91416" rIns="91416" bIns="91416" anchor="ctr" anchorCtr="0">
            <a:noAutofit/>
          </a:bodyPr>
          <a:lstStyle/>
          <a:p>
            <a:endParaRPr>
              <a:solidFill>
                <a:srgbClr val="000000"/>
              </a:solidFill>
            </a:endParaRPr>
          </a:p>
        </p:txBody>
      </p:sp>
      <p:sp>
        <p:nvSpPr>
          <p:cNvPr id="220" name="Google Shape;229;p3">
            <a:extLst>
              <a:ext uri="{FF2B5EF4-FFF2-40B4-BE49-F238E27FC236}">
                <a16:creationId xmlns:a16="http://schemas.microsoft.com/office/drawing/2014/main" id="{31BD3FA8-6E2A-4C65-9E9F-29FBB5C804BE}"/>
              </a:ext>
            </a:extLst>
          </p:cNvPr>
          <p:cNvSpPr/>
          <p:nvPr/>
        </p:nvSpPr>
        <p:spPr>
          <a:xfrm>
            <a:off x="9846753" y="3888532"/>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16" tIns="91416" rIns="91416" bIns="91416" anchor="ctr" anchorCtr="0">
            <a:noAutofit/>
          </a:bodyPr>
          <a:lstStyle/>
          <a:p>
            <a:endParaRPr>
              <a:solidFill>
                <a:srgbClr val="000000"/>
              </a:solidFill>
            </a:endParaRPr>
          </a:p>
        </p:txBody>
      </p:sp>
      <p:grpSp>
        <p:nvGrpSpPr>
          <p:cNvPr id="221" name="Google Shape;230;p3">
            <a:extLst>
              <a:ext uri="{FF2B5EF4-FFF2-40B4-BE49-F238E27FC236}">
                <a16:creationId xmlns:a16="http://schemas.microsoft.com/office/drawing/2014/main" id="{69E37D2F-6DF5-4A21-A568-0E80AD7AD85B}"/>
              </a:ext>
            </a:extLst>
          </p:cNvPr>
          <p:cNvGrpSpPr/>
          <p:nvPr/>
        </p:nvGrpSpPr>
        <p:grpSpPr>
          <a:xfrm>
            <a:off x="1274797" y="5541501"/>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srgbClr val="000000"/>
                </a:solidFil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grpSp>
    </p:spTree>
    <p:extLst>
      <p:ext uri="{BB962C8B-B14F-4D97-AF65-F5344CB8AC3E}">
        <p14:creationId xmlns:p14="http://schemas.microsoft.com/office/powerpoint/2010/main" val="14571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p:cTn id="7" dur="1000" fill="hold"/>
                                        <p:tgtEl>
                                          <p:spTgt spid="138"/>
                                        </p:tgtEl>
                                        <p:attrNameLst>
                                          <p:attrName>ppt_w</p:attrName>
                                        </p:attrNameLst>
                                      </p:cBhvr>
                                      <p:tavLst>
                                        <p:tav tm="0">
                                          <p:val>
                                            <p:fltVal val="0"/>
                                          </p:val>
                                        </p:tav>
                                        <p:tav tm="100000">
                                          <p:val>
                                            <p:strVal val="#ppt_w"/>
                                          </p:val>
                                        </p:tav>
                                      </p:tavLst>
                                    </p:anim>
                                    <p:anim calcmode="lin" valueType="num">
                                      <p:cBhvr>
                                        <p:cTn id="8" dur="1000" fill="hold"/>
                                        <p:tgtEl>
                                          <p:spTgt spid="138"/>
                                        </p:tgtEl>
                                        <p:attrNameLst>
                                          <p:attrName>ppt_h</p:attrName>
                                        </p:attrNameLst>
                                      </p:cBhvr>
                                      <p:tavLst>
                                        <p:tav tm="0">
                                          <p:val>
                                            <p:fltVal val="0"/>
                                          </p:val>
                                        </p:tav>
                                        <p:tav tm="100000">
                                          <p:val>
                                            <p:strVal val="#ppt_h"/>
                                          </p:val>
                                        </p:tav>
                                      </p:tavLst>
                                    </p:anim>
                                    <p:anim calcmode="lin" valueType="num">
                                      <p:cBhvr>
                                        <p:cTn id="9" dur="1000" fill="hold"/>
                                        <p:tgtEl>
                                          <p:spTgt spid="138"/>
                                        </p:tgtEl>
                                        <p:attrNameLst>
                                          <p:attrName>style.rotation</p:attrName>
                                        </p:attrNameLst>
                                      </p:cBhvr>
                                      <p:tavLst>
                                        <p:tav tm="0">
                                          <p:val>
                                            <p:fltVal val="90"/>
                                          </p:val>
                                        </p:tav>
                                        <p:tav tm="100000">
                                          <p:val>
                                            <p:fltVal val="0"/>
                                          </p:val>
                                        </p:tav>
                                      </p:tavLst>
                                    </p:anim>
                                    <p:animEffect transition="in" filter="fade">
                                      <p:cBhvr>
                                        <p:cTn id="10"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40215"/>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69854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477498"/>
      </p:ext>
    </p:extLst>
  </p:cSld>
  <p:clrMapOvr>
    <a:masterClrMapping/>
  </p:clrMapOvr>
  <p:transition spd="slow" advTm="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3739890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55" indent="0" algn="ctr">
              <a:buNone/>
            </a:lvl2pPr>
            <a:lvl3pPr marL="914309" indent="0" algn="ctr">
              <a:buNone/>
            </a:lvl3pPr>
            <a:lvl4pPr marL="1371464" indent="0" algn="ctr">
              <a:buNone/>
            </a:lvl4pPr>
            <a:lvl5pPr marL="1828618" indent="0" algn="ctr">
              <a:buNone/>
            </a:lvl5pPr>
            <a:lvl6pPr marL="2285774" indent="0" algn="ctr">
              <a:buNone/>
            </a:lvl6pPr>
            <a:lvl7pPr marL="2742926" indent="0" algn="ctr">
              <a:buNone/>
            </a:lvl7pPr>
            <a:lvl8pPr marL="3200080" indent="0" algn="ctr">
              <a:buNone/>
            </a:lvl8pPr>
            <a:lvl9pPr marL="3657235"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D0065BE-0657-4A47-90AD-C21C55E16B19}" type="datetime4">
              <a:rPr lang="en-US" smtClean="0"/>
              <a:pPr/>
              <a:t>February 26, 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9" name="Slide Number Placeholder 28"/>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97350742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47BB8AF-C16A-4836-A92D-61834B5F0BA5}"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6"/>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9173455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19049"/>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1824568" y="2743205"/>
            <a:ext cx="8640232" cy="1673225"/>
          </a:xfrm>
        </p:spPr>
        <p:txBody>
          <a:bodyPr anchor="t"/>
          <a:lstStyle>
            <a:lvl1pPr marL="0" indent="0" algn="ctr">
              <a:buNone/>
              <a:defRPr sz="1600" b="1" cap="all" spc="251" baseline="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7D2193-4505-4A75-99BB-880C6989A757}" type="datetime4">
              <a:rPr lang="en-US" smtClean="0"/>
              <a:pPr/>
              <a:t>February 26, 2025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18409765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13A18F4-33C3-445B-924C-31108C51719C}" type="datetime4">
              <a:rPr lang="en-US" smtClean="0"/>
              <a:pPr/>
              <a:t>February 26,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Straight Connector 7"/>
          <p:cNvSpPr>
            <a:spLocks noChangeShapeType="1"/>
          </p:cNvSpPr>
          <p:nvPr/>
        </p:nvSpPr>
        <p:spPr bwMode="auto">
          <a:xfrm flipV="1">
            <a:off x="6084113"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774207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402336" y="1524005"/>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6"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AF7543A-E259-478F-9E0D-57BA40E442B7}" type="datetime4">
              <a:rPr lang="en-US" smtClean="0"/>
              <a:pPr/>
              <a:t>February 26, 2025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9" name="Slide Number Placeholder 8"/>
          <p:cNvSpPr>
            <a:spLocks noGrp="1"/>
          </p:cNvSpPr>
          <p:nvPr>
            <p:ph type="sldNum" sz="quarter" idx="12"/>
          </p:nvPr>
        </p:nvSpPr>
        <p:spPr>
          <a:xfrm>
            <a:off x="5791200" y="1042420"/>
            <a:ext cx="609600" cy="441325"/>
          </a:xfrm>
        </p:spPr>
        <p:txBody>
          <a:bodyPr/>
          <a:lstStyle>
            <a:lvl1pPr algn="ctr">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09780193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February 26,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415970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 name="Date Placeholder 1"/>
          <p:cNvSpPr>
            <a:spLocks noGrp="1"/>
          </p:cNvSpPr>
          <p:nvPr>
            <p:ph type="dt" sz="half" idx="10"/>
          </p:nvPr>
        </p:nvSpPr>
        <p:spPr/>
        <p:txBody>
          <a:bodyPr/>
          <a:lstStyle/>
          <a:p>
            <a:fld id="{94B7499E-3031-413E-B01E-B94970708CAA}" type="datetime4">
              <a:rPr lang="en-US" smtClean="0"/>
              <a:pPr/>
              <a:t>February 26,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3"/>
            <a:ext cx="812800" cy="441324"/>
          </a:xfrm>
        </p:spPr>
        <p:txBody>
          <a:bodyPr/>
          <a:lstStyle>
            <a:lvl1pPr>
              <a:defRPr>
                <a:solidFill>
                  <a:srgbClr val="FFFFFF"/>
                </a:solidFill>
              </a:defRPr>
            </a:lvl1pPr>
          </a:lstStyle>
          <a:p>
            <a:fld id="{2754ED01-E2A0-4C1E-8E21-014B99041579}" type="slidenum">
              <a:rPr lang="en-US" smtClean="0"/>
              <a:pPr/>
              <a:t>‹#›</a:t>
            </a:fld>
            <a:endParaRPr lang="en-US"/>
          </a:p>
        </p:txBody>
      </p:sp>
    </p:spTree>
    <p:extLst>
      <p:ext uri="{BB962C8B-B14F-4D97-AF65-F5344CB8AC3E}">
        <p14:creationId xmlns:p14="http://schemas.microsoft.com/office/powerpoint/2010/main" val="669742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dirty="0">
              <a:solidFill>
                <a:srgbClr val="526DB0">
                  <a:shade val="75000"/>
                </a:srgbClr>
              </a:solidFill>
            </a:endParaRPr>
          </a:p>
        </p:txBody>
      </p:sp>
      <p:sp>
        <p:nvSpPr>
          <p:cNvPr id="21" name="Rectangle 20"/>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p:txBody>
          <a:bodyPr/>
          <a:lstStyle/>
          <a:p>
            <a:fld id="{DC7EAB0C-2220-4D0E-A0DD-DB7FA0F742F4}" type="datetime4">
              <a:rPr lang="en-US" smtClean="0"/>
              <a:pPr/>
              <a:t>February 26, 2025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extLst>
      <p:ext uri="{BB962C8B-B14F-4D97-AF65-F5344CB8AC3E}">
        <p14:creationId xmlns:p14="http://schemas.microsoft.com/office/powerpoint/2010/main" val="297068815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a:xfrm>
            <a:off x="7717536" y="6404984"/>
            <a:ext cx="4059936" cy="365760"/>
          </a:xfrm>
        </p:spPr>
        <p:txBody>
          <a:bodyPr/>
          <a:lstStyle/>
          <a:p>
            <a:fld id="{E3416D63-31BF-4B94-B6C5-E20B2C63F515}" type="datetime4">
              <a:rPr lang="en-US" smtClean="0"/>
              <a:pPr/>
              <a:t>February 26, 2025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3246709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6C3AA4-67BE-44F7-809A-3582401494AF}"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31068372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3" name="Vertical Text Placeholder 2"/>
          <p:cNvSpPr>
            <a:spLocks noGrp="1"/>
          </p:cNvSpPr>
          <p:nvPr>
            <p:ph type="body" orient="vert" idx="1"/>
          </p:nvPr>
        </p:nvSpPr>
        <p:spPr>
          <a:xfrm>
            <a:off x="406400" y="304805"/>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72EEB-1769-4776-AD69-E7C1260563EB}"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356209061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9"/>
            <a:ext cx="12192000" cy="6857999"/>
          </a:xfrm>
          <a:prstGeom prst="rect">
            <a:avLst/>
          </a:prstGeom>
        </p:spPr>
      </p:pic>
    </p:spTree>
    <p:extLst>
      <p:ext uri="{BB962C8B-B14F-4D97-AF65-F5344CB8AC3E}">
        <p14:creationId xmlns:p14="http://schemas.microsoft.com/office/powerpoint/2010/main" val="2274639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a:xfrm>
            <a:off x="838200" y="6356356"/>
            <a:ext cx="2743200" cy="365125"/>
          </a:xfrm>
          <a:prstGeom prst="rect">
            <a:avLst/>
          </a:prstGeom>
        </p:spPr>
        <p:txBody>
          <a:bodyPr/>
          <a:lstStyle/>
          <a:p>
            <a:fld id="{0B4A6A72-1E61-4229-B982-FF8DCC04C140}" type="datetimeFigureOut">
              <a:rPr lang="en-US" smtClean="0"/>
              <a:pPr/>
              <a:t>2/26/2025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a:xfrm>
            <a:off x="8610600" y="6356356"/>
            <a:ext cx="2743200" cy="365125"/>
          </a:xfrm>
          <a:prstGeom prst="rect">
            <a:avLst/>
          </a:prstGeom>
        </p:spPr>
        <p:txBody>
          <a:bodyPr/>
          <a:lstStyle/>
          <a:p>
            <a:fld id="{0B514F41-5932-4B73-B8DA-EFC4390B0B33}" type="slidenum">
              <a:rPr lang="en-US" smtClean="0">
                <a:solidFill>
                  <a:srgbClr val="526DB0">
                    <a:shade val="75000"/>
                  </a:srgbClr>
                </a:solidFill>
              </a:rPr>
              <a:pPr/>
              <a:t>‹#›</a:t>
            </a:fld>
            <a:endParaRPr lang="en-US">
              <a:solidFill>
                <a:srgbClr val="526DB0">
                  <a:shade val="75000"/>
                </a:srgb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461248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55" indent="0" algn="ctr">
              <a:buNone/>
            </a:lvl2pPr>
            <a:lvl3pPr marL="914309" indent="0" algn="ctr">
              <a:buNone/>
            </a:lvl3pPr>
            <a:lvl4pPr marL="1371464" indent="0" algn="ctr">
              <a:buNone/>
            </a:lvl4pPr>
            <a:lvl5pPr marL="1828618" indent="0" algn="ctr">
              <a:buNone/>
            </a:lvl5pPr>
            <a:lvl6pPr marL="2285774" indent="0" algn="ctr">
              <a:buNone/>
            </a:lvl6pPr>
            <a:lvl7pPr marL="2742926" indent="0" algn="ctr">
              <a:buNone/>
            </a:lvl7pPr>
            <a:lvl8pPr marL="3200080" indent="0" algn="ctr">
              <a:buNone/>
            </a:lvl8pPr>
            <a:lvl9pPr marL="3657235"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D0065BE-0657-4A47-90AD-C21C55E16B19}" type="datetime4">
              <a:rPr lang="en-US" smtClean="0"/>
              <a:pPr/>
              <a:t>February 26, 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9" name="Slide Number Placeholder 28"/>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321906382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47BB8AF-C16A-4836-A92D-61834B5F0BA5}"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6"/>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3819559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19049"/>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1824568" y="2743205"/>
            <a:ext cx="8640232" cy="1673225"/>
          </a:xfrm>
        </p:spPr>
        <p:txBody>
          <a:bodyPr anchor="t"/>
          <a:lstStyle>
            <a:lvl1pPr marL="0" indent="0" algn="ctr">
              <a:buNone/>
              <a:defRPr sz="1600" b="1" cap="all" spc="251" baseline="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7D2193-4505-4A75-99BB-880C6989A757}" type="datetime4">
              <a:rPr lang="en-US" smtClean="0"/>
              <a:pPr/>
              <a:t>February 26, 2025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370787400"/>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13A18F4-33C3-445B-924C-31108C51719C}" type="datetime4">
              <a:rPr lang="en-US" smtClean="0"/>
              <a:pPr/>
              <a:t>February 26,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Straight Connector 7"/>
          <p:cNvSpPr>
            <a:spLocks noChangeShapeType="1"/>
          </p:cNvSpPr>
          <p:nvPr/>
        </p:nvSpPr>
        <p:spPr bwMode="auto">
          <a:xfrm flipV="1">
            <a:off x="6084113"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0966589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402336" y="1524005"/>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6"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AF7543A-E259-478F-9E0D-57BA40E442B7}" type="datetime4">
              <a:rPr lang="en-US" smtClean="0"/>
              <a:pPr/>
              <a:t>February 26, 2025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9" name="Slide Number Placeholder 8"/>
          <p:cNvSpPr>
            <a:spLocks noGrp="1"/>
          </p:cNvSpPr>
          <p:nvPr>
            <p:ph type="sldNum" sz="quarter" idx="12"/>
          </p:nvPr>
        </p:nvSpPr>
        <p:spPr>
          <a:xfrm>
            <a:off x="5791200" y="1042420"/>
            <a:ext cx="609600" cy="441325"/>
          </a:xfrm>
        </p:spPr>
        <p:txBody>
          <a:bodyPr/>
          <a:lstStyle>
            <a:lvl1pPr algn="ctr">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48134220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February 26,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3379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 name="Date Placeholder 1"/>
          <p:cNvSpPr>
            <a:spLocks noGrp="1"/>
          </p:cNvSpPr>
          <p:nvPr>
            <p:ph type="dt" sz="half" idx="10"/>
          </p:nvPr>
        </p:nvSpPr>
        <p:spPr/>
        <p:txBody>
          <a:bodyPr/>
          <a:lstStyle/>
          <a:p>
            <a:fld id="{94B7499E-3031-413E-B01E-B94970708CAA}" type="datetime4">
              <a:rPr lang="en-US" smtClean="0"/>
              <a:pPr/>
              <a:t>February 26,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3"/>
            <a:ext cx="812800" cy="441324"/>
          </a:xfrm>
        </p:spPr>
        <p:txBody>
          <a:bodyPr/>
          <a:lstStyle>
            <a:lvl1pPr>
              <a:defRPr>
                <a:solidFill>
                  <a:srgbClr val="FFFFFF"/>
                </a:solidFill>
              </a:defRPr>
            </a:lvl1pPr>
          </a:lstStyle>
          <a:p>
            <a:fld id="{2754ED01-E2A0-4C1E-8E21-014B99041579}" type="slidenum">
              <a:rPr lang="en-US" smtClean="0"/>
              <a:pPr/>
              <a:t>‹#›</a:t>
            </a:fld>
            <a:endParaRPr lang="en-US"/>
          </a:p>
        </p:txBody>
      </p:sp>
    </p:spTree>
    <p:extLst>
      <p:ext uri="{BB962C8B-B14F-4D97-AF65-F5344CB8AC3E}">
        <p14:creationId xmlns:p14="http://schemas.microsoft.com/office/powerpoint/2010/main" val="1479457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dirty="0">
              <a:solidFill>
                <a:srgbClr val="526DB0">
                  <a:shade val="75000"/>
                </a:srgbClr>
              </a:solidFill>
            </a:endParaRPr>
          </a:p>
        </p:txBody>
      </p:sp>
      <p:sp>
        <p:nvSpPr>
          <p:cNvPr id="21" name="Rectangle 20"/>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p:txBody>
          <a:bodyPr/>
          <a:lstStyle/>
          <a:p>
            <a:fld id="{DC7EAB0C-2220-4D0E-A0DD-DB7FA0F742F4}" type="datetime4">
              <a:rPr lang="en-US" smtClean="0"/>
              <a:pPr/>
              <a:t>February 26, 2025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extLst>
      <p:ext uri="{BB962C8B-B14F-4D97-AF65-F5344CB8AC3E}">
        <p14:creationId xmlns:p14="http://schemas.microsoft.com/office/powerpoint/2010/main" val="788368904"/>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a:xfrm>
            <a:off x="7717536" y="6404984"/>
            <a:ext cx="4059936" cy="365760"/>
          </a:xfrm>
        </p:spPr>
        <p:txBody>
          <a:bodyPr/>
          <a:lstStyle/>
          <a:p>
            <a:fld id="{E3416D63-31BF-4B94-B6C5-E20B2C63F515}" type="datetime4">
              <a:rPr lang="en-US" smtClean="0"/>
              <a:pPr/>
              <a:t>February 26, 2025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2710942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6C3AA4-67BE-44F7-809A-3582401494AF}"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608566872"/>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3" name="Vertical Text Placeholder 2"/>
          <p:cNvSpPr>
            <a:spLocks noGrp="1"/>
          </p:cNvSpPr>
          <p:nvPr>
            <p:ph type="body" orient="vert" idx="1"/>
          </p:nvPr>
        </p:nvSpPr>
        <p:spPr>
          <a:xfrm>
            <a:off x="406400" y="304805"/>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72EEB-1769-4776-AD69-E7C1260563EB}"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1799724705"/>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9"/>
            <a:ext cx="12192000" cy="6857999"/>
          </a:xfrm>
          <a:prstGeom prst="rect">
            <a:avLst/>
          </a:prstGeom>
        </p:spPr>
      </p:pic>
    </p:spTree>
    <p:extLst>
      <p:ext uri="{BB962C8B-B14F-4D97-AF65-F5344CB8AC3E}">
        <p14:creationId xmlns:p14="http://schemas.microsoft.com/office/powerpoint/2010/main" val="149560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a:xfrm>
            <a:off x="838200" y="6356356"/>
            <a:ext cx="2743200" cy="365125"/>
          </a:xfrm>
          <a:prstGeom prst="rect">
            <a:avLst/>
          </a:prstGeom>
        </p:spPr>
        <p:txBody>
          <a:bodyPr/>
          <a:lstStyle/>
          <a:p>
            <a:fld id="{0B4A6A72-1E61-4229-B982-FF8DCC04C140}" type="datetimeFigureOut">
              <a:rPr lang="en-US" smtClean="0"/>
              <a:pPr/>
              <a:t>2/26/2025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a:xfrm>
            <a:off x="8610600" y="6356356"/>
            <a:ext cx="2743200" cy="365125"/>
          </a:xfrm>
          <a:prstGeom prst="rect">
            <a:avLst/>
          </a:prstGeom>
        </p:spPr>
        <p:txBody>
          <a:bodyPr/>
          <a:lstStyle/>
          <a:p>
            <a:fld id="{0B514F41-5932-4B73-B8DA-EFC4390B0B33}" type="slidenum">
              <a:rPr lang="en-US" smtClean="0">
                <a:solidFill>
                  <a:srgbClr val="526DB0">
                    <a:shade val="75000"/>
                  </a:srgbClr>
                </a:solidFill>
              </a:rPr>
              <a:pPr/>
              <a:t>‹#›</a:t>
            </a:fld>
            <a:endParaRPr lang="en-US">
              <a:solidFill>
                <a:srgbClr val="526DB0">
                  <a:shade val="75000"/>
                </a:srgb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122905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55" indent="0" algn="ctr">
              <a:buNone/>
            </a:lvl2pPr>
            <a:lvl3pPr marL="914309" indent="0" algn="ctr">
              <a:buNone/>
            </a:lvl3pPr>
            <a:lvl4pPr marL="1371464" indent="0" algn="ctr">
              <a:buNone/>
            </a:lvl4pPr>
            <a:lvl5pPr marL="1828618" indent="0" algn="ctr">
              <a:buNone/>
            </a:lvl5pPr>
            <a:lvl6pPr marL="2285774" indent="0" algn="ctr">
              <a:buNone/>
            </a:lvl6pPr>
            <a:lvl7pPr marL="2742926" indent="0" algn="ctr">
              <a:buNone/>
            </a:lvl7pPr>
            <a:lvl8pPr marL="3200080" indent="0" algn="ctr">
              <a:buNone/>
            </a:lvl8pPr>
            <a:lvl9pPr marL="3657235"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D0065BE-0657-4A47-90AD-C21C55E16B19}" type="datetime4">
              <a:rPr lang="en-US" smtClean="0"/>
              <a:pPr/>
              <a:t>February 26, 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9" name="Slide Number Placeholder 28"/>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74362005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47BB8AF-C16A-4836-A92D-61834B5F0BA5}"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6"/>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50600957"/>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19049"/>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1824568" y="2743205"/>
            <a:ext cx="8640232" cy="1673225"/>
          </a:xfrm>
        </p:spPr>
        <p:txBody>
          <a:bodyPr anchor="t"/>
          <a:lstStyle>
            <a:lvl1pPr marL="0" indent="0" algn="ctr">
              <a:buNone/>
              <a:defRPr sz="1600" b="1" cap="all" spc="251" baseline="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7D2193-4505-4A75-99BB-880C6989A757}" type="datetime4">
              <a:rPr lang="en-US" smtClean="0"/>
              <a:pPr/>
              <a:t>February 26, 2025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949759794"/>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13A18F4-33C3-445B-924C-31108C51719C}" type="datetime4">
              <a:rPr lang="en-US" smtClean="0"/>
              <a:pPr/>
              <a:t>February 26,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Straight Connector 7"/>
          <p:cNvSpPr>
            <a:spLocks noChangeShapeType="1"/>
          </p:cNvSpPr>
          <p:nvPr/>
        </p:nvSpPr>
        <p:spPr bwMode="auto">
          <a:xfrm flipV="1">
            <a:off x="6084113"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21392825"/>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402336" y="1524005"/>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6"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AF7543A-E259-478F-9E0D-57BA40E442B7}" type="datetime4">
              <a:rPr lang="en-US" smtClean="0"/>
              <a:pPr/>
              <a:t>February 26, 2025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9" name="Slide Number Placeholder 8"/>
          <p:cNvSpPr>
            <a:spLocks noGrp="1"/>
          </p:cNvSpPr>
          <p:nvPr>
            <p:ph type="sldNum" sz="quarter" idx="12"/>
          </p:nvPr>
        </p:nvSpPr>
        <p:spPr>
          <a:xfrm>
            <a:off x="5791200" y="1042420"/>
            <a:ext cx="609600" cy="441325"/>
          </a:xfrm>
        </p:spPr>
        <p:txBody>
          <a:bodyPr/>
          <a:lstStyle>
            <a:lvl1pPr algn="ctr">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504833232"/>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February 26,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201833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 name="Date Placeholder 1"/>
          <p:cNvSpPr>
            <a:spLocks noGrp="1"/>
          </p:cNvSpPr>
          <p:nvPr>
            <p:ph type="dt" sz="half" idx="10"/>
          </p:nvPr>
        </p:nvSpPr>
        <p:spPr/>
        <p:txBody>
          <a:bodyPr/>
          <a:lstStyle/>
          <a:p>
            <a:fld id="{94B7499E-3031-413E-B01E-B94970708CAA}" type="datetime4">
              <a:rPr lang="en-US" smtClean="0"/>
              <a:pPr/>
              <a:t>February 26,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3"/>
            <a:ext cx="812800" cy="441324"/>
          </a:xfrm>
        </p:spPr>
        <p:txBody>
          <a:bodyPr/>
          <a:lstStyle>
            <a:lvl1pPr>
              <a:defRPr>
                <a:solidFill>
                  <a:srgbClr val="FFFFFF"/>
                </a:solidFill>
              </a:defRPr>
            </a:lvl1pPr>
          </a:lstStyle>
          <a:p>
            <a:fld id="{2754ED01-E2A0-4C1E-8E21-014B99041579}" type="slidenum">
              <a:rPr lang="en-US" smtClean="0"/>
              <a:pPr/>
              <a:t>‹#›</a:t>
            </a:fld>
            <a:endParaRPr lang="en-US"/>
          </a:p>
        </p:txBody>
      </p:sp>
    </p:spTree>
    <p:extLst>
      <p:ext uri="{BB962C8B-B14F-4D97-AF65-F5344CB8AC3E}">
        <p14:creationId xmlns:p14="http://schemas.microsoft.com/office/powerpoint/2010/main" val="4126267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dirty="0">
              <a:solidFill>
                <a:srgbClr val="526DB0">
                  <a:shade val="75000"/>
                </a:srgbClr>
              </a:solidFill>
            </a:endParaRPr>
          </a:p>
        </p:txBody>
      </p:sp>
      <p:sp>
        <p:nvSpPr>
          <p:cNvPr id="21" name="Rectangle 20"/>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p:txBody>
          <a:bodyPr/>
          <a:lstStyle/>
          <a:p>
            <a:fld id="{DC7EAB0C-2220-4D0E-A0DD-DB7FA0F742F4}" type="datetime4">
              <a:rPr lang="en-US" smtClean="0"/>
              <a:pPr/>
              <a:t>February 26, 2025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extLst>
      <p:ext uri="{BB962C8B-B14F-4D97-AF65-F5344CB8AC3E}">
        <p14:creationId xmlns:p14="http://schemas.microsoft.com/office/powerpoint/2010/main" val="3451429471"/>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a:xfrm>
            <a:off x="7717536" y="6404984"/>
            <a:ext cx="4059936" cy="365760"/>
          </a:xfrm>
        </p:spPr>
        <p:txBody>
          <a:bodyPr/>
          <a:lstStyle/>
          <a:p>
            <a:fld id="{E3416D63-31BF-4B94-B6C5-E20B2C63F515}" type="datetime4">
              <a:rPr lang="en-US" smtClean="0"/>
              <a:pPr/>
              <a:t>February 26, 2025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41973806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6C3AA4-67BE-44F7-809A-3582401494AF}"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974629950"/>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3" name="Vertical Text Placeholder 2"/>
          <p:cNvSpPr>
            <a:spLocks noGrp="1"/>
          </p:cNvSpPr>
          <p:nvPr>
            <p:ph type="body" orient="vert" idx="1"/>
          </p:nvPr>
        </p:nvSpPr>
        <p:spPr>
          <a:xfrm>
            <a:off x="406400" y="304805"/>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72EEB-1769-4776-AD69-E7C1260563EB}"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381794902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2"/>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9"/>
            <a:ext cx="12192000" cy="6857999"/>
          </a:xfrm>
          <a:prstGeom prst="rect">
            <a:avLst/>
          </a:prstGeom>
        </p:spPr>
      </p:pic>
    </p:spTree>
    <p:extLst>
      <p:ext uri="{BB962C8B-B14F-4D97-AF65-F5344CB8AC3E}">
        <p14:creationId xmlns:p14="http://schemas.microsoft.com/office/powerpoint/2010/main" val="1391776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a:xfrm>
            <a:off x="838200" y="6356356"/>
            <a:ext cx="2743200" cy="365125"/>
          </a:xfrm>
          <a:prstGeom prst="rect">
            <a:avLst/>
          </a:prstGeom>
        </p:spPr>
        <p:txBody>
          <a:bodyPr/>
          <a:lstStyle/>
          <a:p>
            <a:fld id="{0B4A6A72-1E61-4229-B982-FF8DCC04C140}" type="datetimeFigureOut">
              <a:rPr lang="en-US" smtClean="0"/>
              <a:pPr/>
              <a:t>2/26/2025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a:xfrm>
            <a:off x="8610600" y="6356356"/>
            <a:ext cx="2743200" cy="365125"/>
          </a:xfrm>
          <a:prstGeom prst="rect">
            <a:avLst/>
          </a:prstGeom>
        </p:spPr>
        <p:txBody>
          <a:bodyPr/>
          <a:lstStyle/>
          <a:p>
            <a:fld id="{0B514F41-5932-4B73-B8DA-EFC4390B0B33}" type="slidenum">
              <a:rPr lang="en-US" smtClean="0">
                <a:solidFill>
                  <a:srgbClr val="526DB0">
                    <a:shade val="75000"/>
                  </a:srgbClr>
                </a:solidFill>
              </a:rPr>
              <a:pPr/>
              <a:t>‹#›</a:t>
            </a:fld>
            <a:endParaRPr lang="en-US">
              <a:solidFill>
                <a:srgbClr val="526DB0">
                  <a:shade val="75000"/>
                </a:srgb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2253575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1" baseline="0">
                <a:solidFill>
                  <a:schemeClr val="tx2"/>
                </a:solidFill>
              </a:defRPr>
            </a:lvl1pPr>
            <a:lvl2pPr marL="457155" indent="0" algn="ctr">
              <a:buNone/>
            </a:lvl2pPr>
            <a:lvl3pPr marL="914309" indent="0" algn="ctr">
              <a:buNone/>
            </a:lvl3pPr>
            <a:lvl4pPr marL="1371464" indent="0" algn="ctr">
              <a:buNone/>
            </a:lvl4pPr>
            <a:lvl5pPr marL="1828618" indent="0" algn="ctr">
              <a:buNone/>
            </a:lvl5pPr>
            <a:lvl6pPr marL="2285774" indent="0" algn="ctr">
              <a:buNone/>
            </a:lvl6pPr>
            <a:lvl7pPr marL="2742926" indent="0" algn="ctr">
              <a:buNone/>
            </a:lvl7pPr>
            <a:lvl8pPr marL="3200080" indent="0" algn="ctr">
              <a:buNone/>
            </a:lvl8pPr>
            <a:lvl9pPr marL="3657235"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D0065BE-0657-4A47-90AD-C21C55E16B19}" type="datetime4">
              <a:rPr lang="en-US" smtClean="0"/>
              <a:pPr/>
              <a:t>February 26, 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9" name="Slide Number Placeholder 28"/>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372052690"/>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47BB8AF-C16A-4836-A92D-61834B5F0BA5}"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6"/>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72907237"/>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19049"/>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1824568" y="2743205"/>
            <a:ext cx="8640232" cy="1673225"/>
          </a:xfrm>
        </p:spPr>
        <p:txBody>
          <a:bodyPr anchor="t"/>
          <a:lstStyle>
            <a:lvl1pPr marL="0" indent="0" algn="ctr">
              <a:buNone/>
              <a:defRPr sz="1600" b="1" cap="all" spc="251" baseline="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47D2193-4505-4A75-99BB-880C6989A757}" type="datetime4">
              <a:rPr lang="en-US" smtClean="0"/>
              <a:pPr/>
              <a:t>February 26, 2025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5791200" y="2199452"/>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231495964"/>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13A18F4-33C3-445B-924C-31108C51719C}" type="datetime4">
              <a:rPr lang="en-US" smtClean="0"/>
              <a:pPr/>
              <a:t>February 26,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8" name="Straight Connector 7"/>
          <p:cNvSpPr>
            <a:spLocks noChangeShapeType="1"/>
          </p:cNvSpPr>
          <p:nvPr/>
        </p:nvSpPr>
        <p:spPr bwMode="auto">
          <a:xfrm flipV="1">
            <a:off x="6084113" y="1575655"/>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8870544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3" name="Text Placeholder 2"/>
          <p:cNvSpPr>
            <a:spLocks noGrp="1"/>
          </p:cNvSpPr>
          <p:nvPr>
            <p:ph type="body" idx="1"/>
          </p:nvPr>
        </p:nvSpPr>
        <p:spPr>
          <a:xfrm>
            <a:off x="402336" y="1524005"/>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6"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AF7543A-E259-478F-9E0D-57BA40E442B7}" type="datetime4">
              <a:rPr lang="en-US" smtClean="0"/>
              <a:pPr/>
              <a:t>February 26, 2025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9" name="Slide Number Placeholder 8"/>
          <p:cNvSpPr>
            <a:spLocks noGrp="1"/>
          </p:cNvSpPr>
          <p:nvPr>
            <p:ph type="sldNum" sz="quarter" idx="12"/>
          </p:nvPr>
        </p:nvSpPr>
        <p:spPr>
          <a:xfrm>
            <a:off x="5791200" y="1042420"/>
            <a:ext cx="609600" cy="441325"/>
          </a:xfrm>
        </p:spPr>
        <p:txBody>
          <a:bodyPr/>
          <a:lstStyle>
            <a:lvl1pPr algn="ctr">
              <a:defRPr/>
            </a:lvl1p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040938432"/>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February 26,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7647041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 name="Date Placeholder 1"/>
          <p:cNvSpPr>
            <a:spLocks noGrp="1"/>
          </p:cNvSpPr>
          <p:nvPr>
            <p:ph type="dt" sz="half" idx="10"/>
          </p:nvPr>
        </p:nvSpPr>
        <p:spPr/>
        <p:txBody>
          <a:bodyPr/>
          <a:lstStyle/>
          <a:p>
            <a:fld id="{94B7499E-3031-413E-B01E-B94970708CAA}" type="datetime4">
              <a:rPr lang="en-US" smtClean="0"/>
              <a:pPr/>
              <a:t>February 26,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3"/>
            <a:ext cx="812800" cy="441324"/>
          </a:xfrm>
        </p:spPr>
        <p:txBody>
          <a:bodyPr/>
          <a:lstStyle>
            <a:lvl1pPr>
              <a:defRPr>
                <a:solidFill>
                  <a:srgbClr val="FFFFFF"/>
                </a:solidFill>
              </a:defRPr>
            </a:lvl1pPr>
          </a:lstStyle>
          <a:p>
            <a:fld id="{2754ED01-E2A0-4C1E-8E21-014B99041579}" type="slidenum">
              <a:rPr lang="en-US" smtClean="0"/>
              <a:pPr/>
              <a:t>‹#›</a:t>
            </a:fld>
            <a:endParaRPr lang="en-US"/>
          </a:p>
        </p:txBody>
      </p:sp>
    </p:spTree>
    <p:extLst>
      <p:ext uri="{BB962C8B-B14F-4D97-AF65-F5344CB8AC3E}">
        <p14:creationId xmlns:p14="http://schemas.microsoft.com/office/powerpoint/2010/main" val="32863851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lvl1pPr>
              <a:defRPr>
                <a:solidFill>
                  <a:schemeClr val="accent3">
                    <a:shade val="75000"/>
                  </a:schemeClr>
                </a:solidFill>
              </a:defRPr>
            </a:lvl1pPr>
          </a:lstStyle>
          <a:p>
            <a:fld id="{2754ED01-E2A0-4C1E-8E21-014B99041579}" type="slidenum">
              <a:rPr lang="en-US" smtClean="0">
                <a:solidFill>
                  <a:srgbClr val="526DB0">
                    <a:shade val="75000"/>
                  </a:srgbClr>
                </a:solidFill>
              </a:rPr>
              <a:pPr/>
              <a:t>‹#›</a:t>
            </a:fld>
            <a:endParaRPr lang="en-US" dirty="0">
              <a:solidFill>
                <a:srgbClr val="526DB0">
                  <a:shade val="75000"/>
                </a:srgbClr>
              </a:solidFill>
            </a:endParaRPr>
          </a:p>
        </p:txBody>
      </p:sp>
      <p:sp>
        <p:nvSpPr>
          <p:cNvPr id="21" name="Rectangle 20"/>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p:txBody>
          <a:bodyPr/>
          <a:lstStyle/>
          <a:p>
            <a:fld id="{DC7EAB0C-2220-4D0E-A0DD-DB7FA0F742F4}" type="datetime4">
              <a:rPr lang="en-US" smtClean="0"/>
              <a:pPr/>
              <a:t>February 26, 2025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extLst>
      <p:ext uri="{BB962C8B-B14F-4D97-AF65-F5344CB8AC3E}">
        <p14:creationId xmlns:p14="http://schemas.microsoft.com/office/powerpoint/2010/main" val="242610044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2"/>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2/26/2025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7" name="Slide Number Placeholder 6"/>
          <p:cNvSpPr>
            <a:spLocks noGrp="1"/>
          </p:cNvSpPr>
          <p:nvPr>
            <p:ph type="sldNum" sz="quarter" idx="12"/>
          </p:nvPr>
        </p:nvSpPr>
        <p:spPr>
          <a:xfrm>
            <a:off x="1828800" y="312740"/>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5" name="Date Placeholder 4"/>
          <p:cNvSpPr>
            <a:spLocks noGrp="1"/>
          </p:cNvSpPr>
          <p:nvPr>
            <p:ph type="dt" sz="half" idx="10"/>
          </p:nvPr>
        </p:nvSpPr>
        <p:spPr>
          <a:xfrm>
            <a:off x="7717536" y="6404984"/>
            <a:ext cx="4059936" cy="365760"/>
          </a:xfrm>
        </p:spPr>
        <p:txBody>
          <a:bodyPr/>
          <a:lstStyle/>
          <a:p>
            <a:fld id="{E3416D63-31BF-4B94-B6C5-E20B2C63F515}" type="datetime4">
              <a:rPr lang="en-US" smtClean="0"/>
              <a:pPr/>
              <a:t>February 26, 2025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26402985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6C3AA4-67BE-44F7-809A-3582401494AF}"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Tree>
    <p:extLst>
      <p:ext uri="{BB962C8B-B14F-4D97-AF65-F5344CB8AC3E}">
        <p14:creationId xmlns:p14="http://schemas.microsoft.com/office/powerpoint/2010/main" val="2731056142"/>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2754ED01-E2A0-4C1E-8E21-014B99041579}" type="slidenum">
              <a:rPr lang="en-US" smtClean="0">
                <a:solidFill>
                  <a:srgbClr val="526DB0">
                    <a:shade val="75000"/>
                  </a:srgbClr>
                </a:solidFill>
              </a:rPr>
              <a:pPr/>
              <a:t>‹#›</a:t>
            </a:fld>
            <a:endParaRPr lang="en-US">
              <a:solidFill>
                <a:srgbClr val="526DB0">
                  <a:shade val="75000"/>
                </a:srgbClr>
              </a:solidFill>
            </a:endParaRPr>
          </a:p>
        </p:txBody>
      </p:sp>
      <p:sp>
        <p:nvSpPr>
          <p:cNvPr id="3" name="Vertical Text Placeholder 2"/>
          <p:cNvSpPr>
            <a:spLocks noGrp="1"/>
          </p:cNvSpPr>
          <p:nvPr>
            <p:ph type="body" orient="vert" idx="1"/>
          </p:nvPr>
        </p:nvSpPr>
        <p:spPr>
          <a:xfrm>
            <a:off x="406400" y="304805"/>
            <a:ext cx="8737600" cy="582136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72EEB-1769-4776-AD69-E7C1260563EB}" type="datetime4">
              <a:rPr lang="en-US" smtClean="0"/>
              <a:pPr/>
              <a:t>February 26, 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117242421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9"/>
            <a:ext cx="12192000" cy="6857999"/>
          </a:xfrm>
          <a:prstGeom prst="rect">
            <a:avLst/>
          </a:prstGeom>
        </p:spPr>
      </p:pic>
    </p:spTree>
    <p:extLst>
      <p:ext uri="{BB962C8B-B14F-4D97-AF65-F5344CB8AC3E}">
        <p14:creationId xmlns:p14="http://schemas.microsoft.com/office/powerpoint/2010/main" val="1141742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a:xfrm>
            <a:off x="838200" y="6356356"/>
            <a:ext cx="2743200" cy="365125"/>
          </a:xfrm>
          <a:prstGeom prst="rect">
            <a:avLst/>
          </a:prstGeom>
        </p:spPr>
        <p:txBody>
          <a:bodyPr/>
          <a:lstStyle/>
          <a:p>
            <a:fld id="{0B4A6A72-1E61-4229-B982-FF8DCC04C140}" type="datetimeFigureOut">
              <a:rPr lang="en-US" smtClean="0"/>
              <a:pPr/>
              <a:t>2/26/2025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a:xfrm>
            <a:off x="8610600" y="6356356"/>
            <a:ext cx="2743200" cy="365125"/>
          </a:xfrm>
          <a:prstGeom prst="rect">
            <a:avLst/>
          </a:prstGeom>
        </p:spPr>
        <p:txBody>
          <a:bodyPr/>
          <a:lstStyle/>
          <a:p>
            <a:fld id="{0B514F41-5932-4B73-B8DA-EFC4390B0B33}" type="slidenum">
              <a:rPr lang="en-US" smtClean="0">
                <a:solidFill>
                  <a:srgbClr val="526DB0">
                    <a:shade val="75000"/>
                  </a:srgbClr>
                </a:solidFill>
              </a:rPr>
              <a:pPr/>
              <a:t>‹#›</a:t>
            </a:fld>
            <a:endParaRPr lang="en-US">
              <a:solidFill>
                <a:srgbClr val="526DB0">
                  <a:shade val="75000"/>
                </a:srgbClr>
              </a:solidFill>
            </a:endParaRPr>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2"/>
            <a:ext cx="12192000" cy="7403691"/>
          </a:xfrm>
          <a:prstGeom prst="rect">
            <a:avLst/>
          </a:prstGeom>
        </p:spPr>
      </p:pic>
    </p:spTree>
    <p:extLst>
      <p:ext uri="{BB962C8B-B14F-4D97-AF65-F5344CB8AC3E}">
        <p14:creationId xmlns:p14="http://schemas.microsoft.com/office/powerpoint/2010/main" val="2380844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 y="0"/>
            <a:ext cx="12192001" cy="6858000"/>
          </a:xfrm>
          <a:prstGeom prst="rect">
            <a:avLst/>
          </a:prstGeom>
        </p:spPr>
      </p:pic>
    </p:spTree>
    <p:extLst>
      <p:ext uri="{BB962C8B-B14F-4D97-AF65-F5344CB8AC3E}">
        <p14:creationId xmlns:p14="http://schemas.microsoft.com/office/powerpoint/2010/main" val="277757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574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312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821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604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10.jp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jpe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e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jpe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1.jpe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79649718-D04D-4E6A-8F91-050217B192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912" tIns="60956" rIns="121912" bIns="60956"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912" tIns="60956" rIns="121912" bIns="6095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121912" tIns="60956" rIns="121912" bIns="60956" rtlCol="0" anchor="ctr"/>
          <a:lstStyle>
            <a:lvl1pPr algn="l">
              <a:defRPr sz="1200">
                <a:solidFill>
                  <a:schemeClr val="tx1">
                    <a:tint val="75000"/>
                  </a:schemeClr>
                </a:solidFill>
              </a:defRPr>
            </a:lvl1pPr>
          </a:lstStyle>
          <a:p>
            <a:pPr defTabSz="914332"/>
            <a:fld id="{62E82ED4-375F-4F08-A54B-E5C986F28C77}" type="datetimeFigureOut">
              <a:rPr lang="zh-CN" altLang="en-US" smtClean="0">
                <a:solidFill>
                  <a:prstClr val="black">
                    <a:tint val="75000"/>
                  </a:prstClr>
                </a:solidFill>
              </a:rPr>
              <a:pPr defTabSz="914332"/>
              <a:t>2025/2/26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121912" tIns="60956" rIns="121912" bIns="60956" rtlCol="0" anchor="ctr"/>
          <a:lstStyle>
            <a:lvl1pPr algn="ctr">
              <a:defRPr sz="1200">
                <a:solidFill>
                  <a:schemeClr val="tx1">
                    <a:tint val="75000"/>
                  </a:schemeClr>
                </a:solidFill>
              </a:defRPr>
            </a:lvl1pPr>
          </a:lstStyle>
          <a:p>
            <a:pPr defTabSz="914332"/>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912" tIns="60956" rIns="121912" bIns="60956" rtlCol="0" anchor="ctr"/>
          <a:lstStyle>
            <a:lvl1pPr algn="r">
              <a:defRPr sz="1200">
                <a:solidFill>
                  <a:schemeClr val="tx1">
                    <a:tint val="75000"/>
                  </a:schemeClr>
                </a:solidFill>
              </a:defRPr>
            </a:lvl1pPr>
          </a:lstStyle>
          <a:p>
            <a:pPr defTabSz="914332"/>
            <a:fld id="{60BA53EF-2EDB-4BAB-8ED2-F5C230947283}" type="slidenum">
              <a:rPr lang="zh-CN" altLang="en-US" smtClean="0">
                <a:solidFill>
                  <a:prstClr val="black">
                    <a:tint val="75000"/>
                  </a:prstClr>
                </a:solidFill>
              </a:rPr>
              <a:pPr defTabSz="914332"/>
              <a:t>‹#›</a:t>
            </a:fld>
            <a:endParaRPr lang="zh-CN" altLang="en-US">
              <a:solidFill>
                <a:prstClr val="black">
                  <a:tint val="75000"/>
                </a:prstClr>
              </a:solidFill>
            </a:endParaRPr>
          </a:p>
        </p:txBody>
      </p:sp>
    </p:spTree>
    <p:extLst>
      <p:ext uri="{BB962C8B-B14F-4D97-AF65-F5344CB8AC3E}">
        <p14:creationId xmlns:p14="http://schemas.microsoft.com/office/powerpoint/2010/main" val="205684068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32"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917" tIns="60958" rIns="121917" bIns="60958"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917" tIns="60958" rIns="121917" bIns="6095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2025/2/26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9054198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p:nvSpPr>
        <p:spPr>
          <a:xfrm>
            <a:off x="3878581" y="2419354"/>
            <a:ext cx="4730115" cy="1554271"/>
          </a:xfrm>
          <a:prstGeom prst="rect">
            <a:avLst/>
          </a:prstGeom>
          <a:noFill/>
        </p:spPr>
        <p:txBody>
          <a:bodyPr wrap="square" lIns="91432" tIns="45718" rIns="91432" bIns="45718"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p:nvSpPr>
        <p:spPr>
          <a:xfrm>
            <a:off x="10164"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09"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578" indent="-228578" algn="l" defTabSz="914309"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888" indent="-228578" algn="l" defTabSz="914309" rtl="0" eaLnBrk="1" fontAlgn="auto" latinLnBrk="0" hangingPunct="1">
        <a:lnSpc>
          <a:spcPct val="120000"/>
        </a:lnSpc>
        <a:spcBef>
          <a:spcPts val="500"/>
        </a:spcBef>
        <a:buSzPct val="75000"/>
        <a:buFont typeface="Arial" panose="020B0604020202020204" pitchFamily="34" charset="0"/>
        <a:buChar char="•"/>
        <a:defRPr sz="2300" kern="1200">
          <a:solidFill>
            <a:schemeClr val="tx1">
              <a:lumMod val="75000"/>
              <a:lumOff val="25000"/>
            </a:schemeClr>
          </a:solidFill>
          <a:latin typeface="微软雅黑" panose="020B0503020204020204" charset="-122"/>
          <a:ea typeface="微软雅黑" panose="020B0503020204020204" charset="-122"/>
          <a:cs typeface="+mn-cs"/>
        </a:defRPr>
      </a:lvl2pPr>
      <a:lvl3pPr marL="1007644" indent="-228578" algn="l" defTabSz="914309"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785" indent="-228578" algn="l" defTabSz="914309" rtl="0" eaLnBrk="1" fontAlgn="auto" latinLnBrk="0" hangingPunct="1">
        <a:lnSpc>
          <a:spcPct val="100000"/>
        </a:lnSpc>
        <a:spcBef>
          <a:spcPts val="500"/>
        </a:spcBef>
        <a:buSzPct val="75000"/>
        <a:buFont typeface="Arial" panose="020B0604020202020204" pitchFamily="34" charset="0"/>
        <a:buChar char="˃"/>
        <a:defRPr sz="1900" kern="1200">
          <a:solidFill>
            <a:schemeClr val="tx1">
              <a:lumMod val="50000"/>
              <a:lumOff val="50000"/>
            </a:schemeClr>
          </a:solidFill>
          <a:latin typeface="微软雅黑" panose="020B0503020204020204" charset="-122"/>
          <a:ea typeface="微软雅黑" panose="020B0503020204020204" charset="-122"/>
          <a:cs typeface="+mn-cs"/>
        </a:defRPr>
      </a:lvl4pPr>
      <a:lvl5pPr marL="1943542" indent="-228578" algn="l" defTabSz="914309" rtl="0" eaLnBrk="1" fontAlgn="auto" latinLnBrk="0" hangingPunct="1">
        <a:lnSpc>
          <a:spcPct val="90000"/>
        </a:lnSpc>
        <a:spcBef>
          <a:spcPts val="500"/>
        </a:spcBef>
        <a:buSzPct val="75000"/>
        <a:buFont typeface="Arial" panose="020B0604020202020204" pitchFamily="34" charset="0"/>
        <a:buChar char="˃"/>
        <a:defRPr sz="1900" kern="1200">
          <a:solidFill>
            <a:schemeClr val="tx1">
              <a:lumMod val="50000"/>
              <a:lumOff val="50000"/>
            </a:schemeClr>
          </a:solidFill>
          <a:latin typeface="微软雅黑" panose="020B0503020204020204" charset="-122"/>
          <a:ea typeface="微软雅黑" panose="020B0503020204020204" charset="-122"/>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28" tIns="45718" rIns="91428"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1600205"/>
            <a:ext cx="10972800" cy="4525963"/>
          </a:xfrm>
          <a:prstGeom prst="rect">
            <a:avLst/>
          </a:prstGeom>
        </p:spPr>
        <p:txBody>
          <a:bodyPr vert="horz" lIns="91428" tIns="45718" rIns="9142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28" tIns="45718" rIns="91428" bIns="45718" rtlCol="0" anchor="ctr"/>
          <a:lstStyle>
            <a:lvl1pPr algn="l">
              <a:defRPr sz="1600">
                <a:solidFill>
                  <a:schemeClr val="tx1">
                    <a:tint val="75000"/>
                  </a:schemeClr>
                </a:solidFill>
                <a:latin typeface="印品黑体" panose="00000500000000000000" pitchFamily="2" charset="-122"/>
                <a:ea typeface="印品黑体" panose="00000500000000000000" pitchFamily="2" charset="-122"/>
              </a:defRPr>
            </a:lvl1pPr>
          </a:lstStyle>
          <a:p>
            <a:pPr>
              <a:defRPr/>
            </a:pPr>
            <a:fld id="{9196EC2F-0988-4314-AD4B-24FF16D7B45E}"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28" tIns="45718" rIns="91428" bIns="45718" rtlCol="0" anchor="ctr"/>
          <a:lstStyle>
            <a:lvl1pPr algn="ctr">
              <a:defRPr sz="1600">
                <a:solidFill>
                  <a:schemeClr val="tx1">
                    <a:tint val="75000"/>
                  </a:schemeClr>
                </a:solidFill>
                <a:latin typeface="印品黑体"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6"/>
            <a:ext cx="2844800" cy="365125"/>
          </a:xfrm>
          <a:prstGeom prst="rect">
            <a:avLst/>
          </a:prstGeom>
        </p:spPr>
        <p:txBody>
          <a:bodyPr vert="horz" lIns="91428" tIns="45718" rIns="91428" bIns="45718" rtlCol="0" anchor="ctr"/>
          <a:lstStyle>
            <a:lvl1pPr algn="r">
              <a:defRPr sz="1600">
                <a:solidFill>
                  <a:schemeClr val="tx1">
                    <a:tint val="75000"/>
                  </a:schemeClr>
                </a:solidFill>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787041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5" r:id="rId19"/>
  </p:sldLayoutIdLst>
  <p:transition spd="slow" advTm="0">
    <p:fade/>
  </p:transition>
  <p:txStyles>
    <p:titleStyle>
      <a:lvl1pPr algn="ctr" defTabSz="1218806" rtl="0" eaLnBrk="1" latinLnBrk="0" hangingPunct="1">
        <a:spcBef>
          <a:spcPct val="0"/>
        </a:spcBef>
        <a:buNone/>
        <a:defRPr sz="5900" kern="1200">
          <a:solidFill>
            <a:schemeClr val="tx1"/>
          </a:solidFill>
          <a:latin typeface="印品黑体" panose="00000500000000000000" pitchFamily="2" charset="-122"/>
          <a:ea typeface="+mj-ea"/>
          <a:cs typeface="+mj-cs"/>
        </a:defRPr>
      </a:lvl1pPr>
    </p:titleStyle>
    <p:bodyStyle>
      <a:lvl1pPr marL="457051" indent="-457051" algn="l" defTabSz="1218806" rtl="0" eaLnBrk="1" latinLnBrk="0" hangingPunct="1">
        <a:spcBef>
          <a:spcPct val="20000"/>
        </a:spcBef>
        <a:buFont typeface="Arial" pitchFamily="34" charset="0"/>
        <a:buChar char="•"/>
        <a:defRPr sz="4300" kern="1200">
          <a:solidFill>
            <a:schemeClr val="tx1"/>
          </a:solidFill>
          <a:latin typeface="印品黑体" panose="00000500000000000000" pitchFamily="2" charset="-122"/>
          <a:ea typeface="+mn-ea"/>
          <a:cs typeface="+mn-cs"/>
        </a:defRPr>
      </a:lvl1pPr>
      <a:lvl2pPr marL="990281" indent="-380877" algn="l" defTabSz="1218806" rtl="0" eaLnBrk="1" latinLnBrk="0" hangingPunct="1">
        <a:spcBef>
          <a:spcPct val="20000"/>
        </a:spcBef>
        <a:buFont typeface="Arial" pitchFamily="34" charset="0"/>
        <a:buChar char="–"/>
        <a:defRPr sz="3700" kern="1200">
          <a:solidFill>
            <a:schemeClr val="tx1"/>
          </a:solidFill>
          <a:latin typeface="印品黑体" panose="00000500000000000000" pitchFamily="2" charset="-122"/>
          <a:ea typeface="+mn-ea"/>
          <a:cs typeface="+mn-cs"/>
        </a:defRPr>
      </a:lvl2pPr>
      <a:lvl3pPr marL="1523505" indent="-304699" algn="l" defTabSz="1218806" rtl="0" eaLnBrk="1" latinLnBrk="0" hangingPunct="1">
        <a:spcBef>
          <a:spcPct val="20000"/>
        </a:spcBef>
        <a:buFont typeface="Arial" pitchFamily="34" charset="0"/>
        <a:buChar char="•"/>
        <a:defRPr sz="3200" kern="1200">
          <a:solidFill>
            <a:schemeClr val="tx1"/>
          </a:solidFill>
          <a:latin typeface="印品黑体" panose="00000500000000000000" pitchFamily="2" charset="-122"/>
          <a:ea typeface="+mn-ea"/>
          <a:cs typeface="+mn-cs"/>
        </a:defRPr>
      </a:lvl3pPr>
      <a:lvl4pPr marL="2132907" indent="-304699" algn="l" defTabSz="1218806" rtl="0" eaLnBrk="1" latinLnBrk="0" hangingPunct="1">
        <a:spcBef>
          <a:spcPct val="20000"/>
        </a:spcBef>
        <a:buFont typeface="Arial" pitchFamily="34" charset="0"/>
        <a:buChar char="–"/>
        <a:defRPr sz="2700" kern="1200">
          <a:solidFill>
            <a:schemeClr val="tx1"/>
          </a:solidFill>
          <a:latin typeface="印品黑体" panose="00000500000000000000" pitchFamily="2" charset="-122"/>
          <a:ea typeface="+mn-ea"/>
          <a:cs typeface="+mn-cs"/>
        </a:defRPr>
      </a:lvl4pPr>
      <a:lvl5pPr marL="2742310" indent="-304699" algn="l" defTabSz="1218806" rtl="0" eaLnBrk="1" latinLnBrk="0" hangingPunct="1">
        <a:spcBef>
          <a:spcPct val="20000"/>
        </a:spcBef>
        <a:buFont typeface="Arial" pitchFamily="34" charset="0"/>
        <a:buChar char="»"/>
        <a:defRPr sz="2700" kern="1200">
          <a:solidFill>
            <a:schemeClr val="tx1"/>
          </a:solidFill>
          <a:latin typeface="印品黑体" panose="00000500000000000000" pitchFamily="2" charset="-122"/>
          <a:ea typeface="+mn-ea"/>
          <a:cs typeface="+mn-cs"/>
        </a:defRPr>
      </a:lvl5pPr>
      <a:lvl6pPr marL="3351711" indent="-304699" algn="l" defTabSz="121880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114" indent="-304699" algn="l" defTabSz="121880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516" indent="-304699" algn="l" defTabSz="121880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917" indent="-304699" algn="l" defTabSz="121880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806" rtl="0" eaLnBrk="1" latinLnBrk="0" hangingPunct="1">
        <a:defRPr sz="2400" kern="1200">
          <a:solidFill>
            <a:schemeClr val="tx1"/>
          </a:solidFill>
          <a:latin typeface="+mn-lt"/>
          <a:ea typeface="+mn-ea"/>
          <a:cs typeface="+mn-cs"/>
        </a:defRPr>
      </a:lvl1pPr>
      <a:lvl2pPr marL="609399" algn="l" defTabSz="1218806" rtl="0" eaLnBrk="1" latinLnBrk="0" hangingPunct="1">
        <a:defRPr sz="2400" kern="1200">
          <a:solidFill>
            <a:schemeClr val="tx1"/>
          </a:solidFill>
          <a:latin typeface="+mn-lt"/>
          <a:ea typeface="+mn-ea"/>
          <a:cs typeface="+mn-cs"/>
        </a:defRPr>
      </a:lvl2pPr>
      <a:lvl3pPr marL="1218806" algn="l" defTabSz="1218806" rtl="0" eaLnBrk="1" latinLnBrk="0" hangingPunct="1">
        <a:defRPr sz="2400" kern="1200">
          <a:solidFill>
            <a:schemeClr val="tx1"/>
          </a:solidFill>
          <a:latin typeface="+mn-lt"/>
          <a:ea typeface="+mn-ea"/>
          <a:cs typeface="+mn-cs"/>
        </a:defRPr>
      </a:lvl3pPr>
      <a:lvl4pPr marL="1828206" algn="l" defTabSz="1218806" rtl="0" eaLnBrk="1" latinLnBrk="0" hangingPunct="1">
        <a:defRPr sz="2400" kern="1200">
          <a:solidFill>
            <a:schemeClr val="tx1"/>
          </a:solidFill>
          <a:latin typeface="+mn-lt"/>
          <a:ea typeface="+mn-ea"/>
          <a:cs typeface="+mn-cs"/>
        </a:defRPr>
      </a:lvl4pPr>
      <a:lvl5pPr marL="2437610" algn="l" defTabSz="1218806" rtl="0" eaLnBrk="1" latinLnBrk="0" hangingPunct="1">
        <a:defRPr sz="2400" kern="1200">
          <a:solidFill>
            <a:schemeClr val="tx1"/>
          </a:solidFill>
          <a:latin typeface="+mn-lt"/>
          <a:ea typeface="+mn-ea"/>
          <a:cs typeface="+mn-cs"/>
        </a:defRPr>
      </a:lvl5pPr>
      <a:lvl6pPr marL="3047010" algn="l" defTabSz="1218806" rtl="0" eaLnBrk="1" latinLnBrk="0" hangingPunct="1">
        <a:defRPr sz="2400" kern="1200">
          <a:solidFill>
            <a:schemeClr val="tx1"/>
          </a:solidFill>
          <a:latin typeface="+mn-lt"/>
          <a:ea typeface="+mn-ea"/>
          <a:cs typeface="+mn-cs"/>
        </a:defRPr>
      </a:lvl6pPr>
      <a:lvl7pPr marL="3656411" algn="l" defTabSz="1218806" rtl="0" eaLnBrk="1" latinLnBrk="0" hangingPunct="1">
        <a:defRPr sz="2400" kern="1200">
          <a:solidFill>
            <a:schemeClr val="tx1"/>
          </a:solidFill>
          <a:latin typeface="+mn-lt"/>
          <a:ea typeface="+mn-ea"/>
          <a:cs typeface="+mn-cs"/>
        </a:defRPr>
      </a:lvl7pPr>
      <a:lvl8pPr marL="4265813" algn="l" defTabSz="1218806" rtl="0" eaLnBrk="1" latinLnBrk="0" hangingPunct="1">
        <a:defRPr sz="2400" kern="1200">
          <a:solidFill>
            <a:schemeClr val="tx1"/>
          </a:solidFill>
          <a:latin typeface="+mn-lt"/>
          <a:ea typeface="+mn-ea"/>
          <a:cs typeface="+mn-cs"/>
        </a:defRPr>
      </a:lvl8pPr>
      <a:lvl9pPr marL="4875215" algn="l" defTabSz="121880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lIns="91432" tIns="45718" rIns="91432" bIns="45718"/>
          <a:lstStyle>
            <a:lvl1pPr algn="r" eaLnBrk="1" latinLnBrk="0" hangingPunct="1">
              <a:defRPr kumimoji="0" sz="1500">
                <a:solidFill>
                  <a:srgbClr val="FFFFFF"/>
                </a:solidFill>
              </a:defRPr>
            </a:lvl1pPr>
          </a:lstStyle>
          <a:p>
            <a:fld id="{9D21D778-B565-4D7E-94D7-64010A445B68}" type="datetimeFigureOut">
              <a:rPr lang="en-US" smtClean="0"/>
              <a:pPr/>
              <a:t>2/26/2025</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lIns="91432" tIns="45718" rIns="91432" bIns="45718"/>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3" name="Slide Number Placeholder 22"/>
          <p:cNvSpPr>
            <a:spLocks noGrp="1"/>
          </p:cNvSpPr>
          <p:nvPr>
            <p:ph type="sldNum" sz="quarter" idx="4"/>
          </p:nvPr>
        </p:nvSpPr>
        <p:spPr>
          <a:xfrm>
            <a:off x="5791200" y="1040176"/>
            <a:ext cx="609600" cy="441325"/>
          </a:xfrm>
          <a:prstGeom prst="rect">
            <a:avLst/>
          </a:prstGeom>
        </p:spPr>
        <p:txBody>
          <a:bodyPr vert="horz" lIns="45718" tIns="45718" rIns="45718" bIns="45718" anchor="ctr">
            <a:normAutofit/>
          </a:bodyPr>
          <a:lstStyle>
            <a:lvl1pPr algn="ctr" eaLnBrk="1" latinLnBrk="0" hangingPunct="1">
              <a:defRPr kumimoji="0" sz="1600">
                <a:solidFill>
                  <a:schemeClr val="accent3">
                    <a:shade val="75000"/>
                  </a:schemeClr>
                </a:solidFill>
              </a:defRPr>
            </a:lvl1pPr>
          </a:lstStyle>
          <a:p>
            <a:fld id="{2C6B1FF6-39B9-40F5-8B67-33C6354A3D4F}" type="slidenum">
              <a:rPr lang="en-US" smtClean="0">
                <a:solidFill>
                  <a:srgbClr val="526DB0">
                    <a:shade val="75000"/>
                  </a:srgbClr>
                </a:solidFill>
              </a:rPr>
              <a:pPr/>
              <a:t>‹#›</a:t>
            </a:fld>
            <a:endParaRPr lang="en-US" dirty="0">
              <a:solidFill>
                <a:srgbClr val="526DB0">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lIns="91432" tIns="45718" rIns="91432" bIns="45718"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lIns="91432" tIns="45718" rIns="91432"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文本框 11"/>
          <p:cNvSpPr txBox="1"/>
          <p:nvPr/>
        </p:nvSpPr>
        <p:spPr>
          <a:xfrm>
            <a:off x="3878581" y="2419357"/>
            <a:ext cx="4730115" cy="1554271"/>
          </a:xfrm>
          <a:prstGeom prst="rect">
            <a:avLst/>
          </a:prstGeom>
          <a:noFill/>
        </p:spPr>
        <p:txBody>
          <a:bodyPr wrap="square" lIns="91432" tIns="45718" rIns="91432" bIns="45718" rtlCol="0" anchor="t">
            <a:spAutoFit/>
          </a:bodyPr>
          <a:lstStyle/>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21" name="矩形 1"/>
          <p:cNvSpPr/>
          <p:nvPr/>
        </p:nvSpPr>
        <p:spPr>
          <a:xfrm>
            <a:off x="10167"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solidFill>
                <a:srgbClr val="FFFFFF"/>
              </a:solidFill>
            </a:endParaRPr>
          </a:p>
        </p:txBody>
      </p:sp>
      <p:pic>
        <p:nvPicPr>
          <p:cNvPr id="24" name="Picture 2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277314177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293" indent="-27429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586" indent="-274293"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22878" indent="-228578"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171" indent="-228578"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464" indent="-22857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645758" indent="-182862"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1920048" indent="-182862"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910" indent="-182862"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203" indent="-182862"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5" algn="l" rtl="0" eaLnBrk="1" latinLnBrk="0" hangingPunct="1">
        <a:defRPr kumimoji="0" kern="1200">
          <a:solidFill>
            <a:schemeClr val="tx1"/>
          </a:solidFill>
          <a:latin typeface="+mn-lt"/>
          <a:ea typeface="+mn-ea"/>
          <a:cs typeface="+mn-cs"/>
        </a:defRPr>
      </a:lvl2pPr>
      <a:lvl3pPr marL="914309" algn="l" rtl="0" eaLnBrk="1" latinLnBrk="0" hangingPunct="1">
        <a:defRPr kumimoji="0" kern="1200">
          <a:solidFill>
            <a:schemeClr val="tx1"/>
          </a:solidFill>
          <a:latin typeface="+mn-lt"/>
          <a:ea typeface="+mn-ea"/>
          <a:cs typeface="+mn-cs"/>
        </a:defRPr>
      </a:lvl3pPr>
      <a:lvl4pPr marL="1371464" algn="l" rtl="0" eaLnBrk="1" latinLnBrk="0" hangingPunct="1">
        <a:defRPr kumimoji="0" kern="1200">
          <a:solidFill>
            <a:schemeClr val="tx1"/>
          </a:solidFill>
          <a:latin typeface="+mn-lt"/>
          <a:ea typeface="+mn-ea"/>
          <a:cs typeface="+mn-cs"/>
        </a:defRPr>
      </a:lvl4pPr>
      <a:lvl5pPr marL="1828618" algn="l" rtl="0" eaLnBrk="1" latinLnBrk="0" hangingPunct="1">
        <a:defRPr kumimoji="0" kern="1200">
          <a:solidFill>
            <a:schemeClr val="tx1"/>
          </a:solidFill>
          <a:latin typeface="+mn-lt"/>
          <a:ea typeface="+mn-ea"/>
          <a:cs typeface="+mn-cs"/>
        </a:defRPr>
      </a:lvl5pPr>
      <a:lvl6pPr marL="2285774" algn="l" rtl="0" eaLnBrk="1" latinLnBrk="0" hangingPunct="1">
        <a:defRPr kumimoji="0" kern="1200">
          <a:solidFill>
            <a:schemeClr val="tx1"/>
          </a:solidFill>
          <a:latin typeface="+mn-lt"/>
          <a:ea typeface="+mn-ea"/>
          <a:cs typeface="+mn-cs"/>
        </a:defRPr>
      </a:lvl6pPr>
      <a:lvl7pPr marL="2742926" algn="l" rtl="0" eaLnBrk="1" latinLnBrk="0" hangingPunct="1">
        <a:defRPr kumimoji="0" kern="1200">
          <a:solidFill>
            <a:schemeClr val="tx1"/>
          </a:solidFill>
          <a:latin typeface="+mn-lt"/>
          <a:ea typeface="+mn-ea"/>
          <a:cs typeface="+mn-cs"/>
        </a:defRPr>
      </a:lvl7pPr>
      <a:lvl8pPr marL="3200080" algn="l" rtl="0" eaLnBrk="1" latinLnBrk="0" hangingPunct="1">
        <a:defRPr kumimoji="0" kern="1200">
          <a:solidFill>
            <a:schemeClr val="tx1"/>
          </a:solidFill>
          <a:latin typeface="+mn-lt"/>
          <a:ea typeface="+mn-ea"/>
          <a:cs typeface="+mn-cs"/>
        </a:defRPr>
      </a:lvl8pPr>
      <a:lvl9pPr marL="3657235"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lIns="91432" tIns="45718" rIns="91432" bIns="45718"/>
          <a:lstStyle>
            <a:lvl1pPr algn="r" eaLnBrk="1" latinLnBrk="0" hangingPunct="1">
              <a:defRPr kumimoji="0" sz="1500">
                <a:solidFill>
                  <a:srgbClr val="FFFFFF"/>
                </a:solidFill>
              </a:defRPr>
            </a:lvl1pPr>
          </a:lstStyle>
          <a:p>
            <a:fld id="{9D21D778-B565-4D7E-94D7-64010A445B68}" type="datetimeFigureOut">
              <a:rPr lang="en-US" smtClean="0"/>
              <a:pPr/>
              <a:t>2/26/2025</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lIns="91432" tIns="45718" rIns="91432" bIns="45718"/>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3" name="Slide Number Placeholder 22"/>
          <p:cNvSpPr>
            <a:spLocks noGrp="1"/>
          </p:cNvSpPr>
          <p:nvPr>
            <p:ph type="sldNum" sz="quarter" idx="4"/>
          </p:nvPr>
        </p:nvSpPr>
        <p:spPr>
          <a:xfrm>
            <a:off x="5791200" y="1040176"/>
            <a:ext cx="609600" cy="441325"/>
          </a:xfrm>
          <a:prstGeom prst="rect">
            <a:avLst/>
          </a:prstGeom>
        </p:spPr>
        <p:txBody>
          <a:bodyPr vert="horz" lIns="45718" tIns="45718" rIns="45718" bIns="45718" anchor="ctr">
            <a:normAutofit/>
          </a:bodyPr>
          <a:lstStyle>
            <a:lvl1pPr algn="ctr" eaLnBrk="1" latinLnBrk="0" hangingPunct="1">
              <a:defRPr kumimoji="0" sz="1600">
                <a:solidFill>
                  <a:schemeClr val="accent3">
                    <a:shade val="75000"/>
                  </a:schemeClr>
                </a:solidFill>
              </a:defRPr>
            </a:lvl1pPr>
          </a:lstStyle>
          <a:p>
            <a:fld id="{2C6B1FF6-39B9-40F5-8B67-33C6354A3D4F}" type="slidenum">
              <a:rPr lang="en-US" smtClean="0">
                <a:solidFill>
                  <a:srgbClr val="526DB0">
                    <a:shade val="75000"/>
                  </a:srgbClr>
                </a:solidFill>
              </a:rPr>
              <a:pPr/>
              <a:t>‹#›</a:t>
            </a:fld>
            <a:endParaRPr lang="en-US" dirty="0">
              <a:solidFill>
                <a:srgbClr val="526DB0">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lIns="91432" tIns="45718" rIns="91432" bIns="45718"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lIns="91432" tIns="45718" rIns="91432"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文本框 11"/>
          <p:cNvSpPr txBox="1"/>
          <p:nvPr/>
        </p:nvSpPr>
        <p:spPr>
          <a:xfrm>
            <a:off x="3878581" y="2419357"/>
            <a:ext cx="4730115" cy="1554271"/>
          </a:xfrm>
          <a:prstGeom prst="rect">
            <a:avLst/>
          </a:prstGeom>
          <a:noFill/>
        </p:spPr>
        <p:txBody>
          <a:bodyPr wrap="square" lIns="91432" tIns="45718" rIns="91432" bIns="45718" rtlCol="0" anchor="t">
            <a:spAutoFit/>
          </a:bodyPr>
          <a:lstStyle/>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21" name="矩形 1"/>
          <p:cNvSpPr/>
          <p:nvPr/>
        </p:nvSpPr>
        <p:spPr>
          <a:xfrm>
            <a:off x="10167"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solidFill>
                <a:srgbClr val="FFFFFF"/>
              </a:solidFill>
            </a:endParaRPr>
          </a:p>
        </p:txBody>
      </p:sp>
      <p:pic>
        <p:nvPicPr>
          <p:cNvPr id="24" name="Picture 2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30808443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293" indent="-27429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586" indent="-274293"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22878" indent="-228578"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171" indent="-228578"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464" indent="-22857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645758" indent="-182862"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1920048" indent="-182862"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910" indent="-182862"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203" indent="-182862"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5" algn="l" rtl="0" eaLnBrk="1" latinLnBrk="0" hangingPunct="1">
        <a:defRPr kumimoji="0" kern="1200">
          <a:solidFill>
            <a:schemeClr val="tx1"/>
          </a:solidFill>
          <a:latin typeface="+mn-lt"/>
          <a:ea typeface="+mn-ea"/>
          <a:cs typeface="+mn-cs"/>
        </a:defRPr>
      </a:lvl2pPr>
      <a:lvl3pPr marL="914309" algn="l" rtl="0" eaLnBrk="1" latinLnBrk="0" hangingPunct="1">
        <a:defRPr kumimoji="0" kern="1200">
          <a:solidFill>
            <a:schemeClr val="tx1"/>
          </a:solidFill>
          <a:latin typeface="+mn-lt"/>
          <a:ea typeface="+mn-ea"/>
          <a:cs typeface="+mn-cs"/>
        </a:defRPr>
      </a:lvl3pPr>
      <a:lvl4pPr marL="1371464" algn="l" rtl="0" eaLnBrk="1" latinLnBrk="0" hangingPunct="1">
        <a:defRPr kumimoji="0" kern="1200">
          <a:solidFill>
            <a:schemeClr val="tx1"/>
          </a:solidFill>
          <a:latin typeface="+mn-lt"/>
          <a:ea typeface="+mn-ea"/>
          <a:cs typeface="+mn-cs"/>
        </a:defRPr>
      </a:lvl4pPr>
      <a:lvl5pPr marL="1828618" algn="l" rtl="0" eaLnBrk="1" latinLnBrk="0" hangingPunct="1">
        <a:defRPr kumimoji="0" kern="1200">
          <a:solidFill>
            <a:schemeClr val="tx1"/>
          </a:solidFill>
          <a:latin typeface="+mn-lt"/>
          <a:ea typeface="+mn-ea"/>
          <a:cs typeface="+mn-cs"/>
        </a:defRPr>
      </a:lvl5pPr>
      <a:lvl6pPr marL="2285774" algn="l" rtl="0" eaLnBrk="1" latinLnBrk="0" hangingPunct="1">
        <a:defRPr kumimoji="0" kern="1200">
          <a:solidFill>
            <a:schemeClr val="tx1"/>
          </a:solidFill>
          <a:latin typeface="+mn-lt"/>
          <a:ea typeface="+mn-ea"/>
          <a:cs typeface="+mn-cs"/>
        </a:defRPr>
      </a:lvl6pPr>
      <a:lvl7pPr marL="2742926" algn="l" rtl="0" eaLnBrk="1" latinLnBrk="0" hangingPunct="1">
        <a:defRPr kumimoji="0" kern="1200">
          <a:solidFill>
            <a:schemeClr val="tx1"/>
          </a:solidFill>
          <a:latin typeface="+mn-lt"/>
          <a:ea typeface="+mn-ea"/>
          <a:cs typeface="+mn-cs"/>
        </a:defRPr>
      </a:lvl7pPr>
      <a:lvl8pPr marL="3200080" algn="l" rtl="0" eaLnBrk="1" latinLnBrk="0" hangingPunct="1">
        <a:defRPr kumimoji="0" kern="1200">
          <a:solidFill>
            <a:schemeClr val="tx1"/>
          </a:solidFill>
          <a:latin typeface="+mn-lt"/>
          <a:ea typeface="+mn-ea"/>
          <a:cs typeface="+mn-cs"/>
        </a:defRPr>
      </a:lvl8pPr>
      <a:lvl9pPr marL="3657235"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lIns="91432" tIns="45718" rIns="91432" bIns="45718"/>
          <a:lstStyle>
            <a:lvl1pPr algn="r" eaLnBrk="1" latinLnBrk="0" hangingPunct="1">
              <a:defRPr kumimoji="0" sz="1500">
                <a:solidFill>
                  <a:srgbClr val="FFFFFF"/>
                </a:solidFill>
              </a:defRPr>
            </a:lvl1pPr>
          </a:lstStyle>
          <a:p>
            <a:fld id="{9D21D778-B565-4D7E-94D7-64010A445B68}" type="datetimeFigureOut">
              <a:rPr lang="en-US" smtClean="0"/>
              <a:pPr/>
              <a:t>2/26/2025</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lIns="91432" tIns="45718" rIns="91432" bIns="45718"/>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3" name="Slide Number Placeholder 22"/>
          <p:cNvSpPr>
            <a:spLocks noGrp="1"/>
          </p:cNvSpPr>
          <p:nvPr>
            <p:ph type="sldNum" sz="quarter" idx="4"/>
          </p:nvPr>
        </p:nvSpPr>
        <p:spPr>
          <a:xfrm>
            <a:off x="5791200" y="1040176"/>
            <a:ext cx="609600" cy="441325"/>
          </a:xfrm>
          <a:prstGeom prst="rect">
            <a:avLst/>
          </a:prstGeom>
        </p:spPr>
        <p:txBody>
          <a:bodyPr vert="horz" lIns="45718" tIns="45718" rIns="45718" bIns="45718" anchor="ctr">
            <a:normAutofit/>
          </a:bodyPr>
          <a:lstStyle>
            <a:lvl1pPr algn="ctr" eaLnBrk="1" latinLnBrk="0" hangingPunct="1">
              <a:defRPr kumimoji="0" sz="1600">
                <a:solidFill>
                  <a:schemeClr val="accent3">
                    <a:shade val="75000"/>
                  </a:schemeClr>
                </a:solidFill>
              </a:defRPr>
            </a:lvl1pPr>
          </a:lstStyle>
          <a:p>
            <a:fld id="{2C6B1FF6-39B9-40F5-8B67-33C6354A3D4F}" type="slidenum">
              <a:rPr lang="en-US" smtClean="0">
                <a:solidFill>
                  <a:srgbClr val="526DB0">
                    <a:shade val="75000"/>
                  </a:srgbClr>
                </a:solidFill>
              </a:rPr>
              <a:pPr/>
              <a:t>‹#›</a:t>
            </a:fld>
            <a:endParaRPr lang="en-US" dirty="0">
              <a:solidFill>
                <a:srgbClr val="526DB0">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lIns="91432" tIns="45718" rIns="91432" bIns="45718"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lIns="91432" tIns="45718" rIns="91432"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文本框 11"/>
          <p:cNvSpPr txBox="1"/>
          <p:nvPr/>
        </p:nvSpPr>
        <p:spPr>
          <a:xfrm>
            <a:off x="3878581" y="2419357"/>
            <a:ext cx="4730115" cy="1554271"/>
          </a:xfrm>
          <a:prstGeom prst="rect">
            <a:avLst/>
          </a:prstGeom>
          <a:noFill/>
        </p:spPr>
        <p:txBody>
          <a:bodyPr wrap="square" lIns="91432" tIns="45718" rIns="91432" bIns="45718" rtlCol="0" anchor="t">
            <a:spAutoFit/>
          </a:bodyPr>
          <a:lstStyle/>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21" name="矩形 1"/>
          <p:cNvSpPr/>
          <p:nvPr/>
        </p:nvSpPr>
        <p:spPr>
          <a:xfrm>
            <a:off x="10167"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solidFill>
                <a:srgbClr val="FFFFFF"/>
              </a:solidFill>
            </a:endParaRPr>
          </a:p>
        </p:txBody>
      </p:sp>
      <p:pic>
        <p:nvPicPr>
          <p:cNvPr id="24" name="Picture 2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94904861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293" indent="-27429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586" indent="-274293"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22878" indent="-228578"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171" indent="-228578"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464" indent="-22857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645758" indent="-182862"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1920048" indent="-182862"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910" indent="-182862"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203" indent="-182862"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5" algn="l" rtl="0" eaLnBrk="1" latinLnBrk="0" hangingPunct="1">
        <a:defRPr kumimoji="0" kern="1200">
          <a:solidFill>
            <a:schemeClr val="tx1"/>
          </a:solidFill>
          <a:latin typeface="+mn-lt"/>
          <a:ea typeface="+mn-ea"/>
          <a:cs typeface="+mn-cs"/>
        </a:defRPr>
      </a:lvl2pPr>
      <a:lvl3pPr marL="914309" algn="l" rtl="0" eaLnBrk="1" latinLnBrk="0" hangingPunct="1">
        <a:defRPr kumimoji="0" kern="1200">
          <a:solidFill>
            <a:schemeClr val="tx1"/>
          </a:solidFill>
          <a:latin typeface="+mn-lt"/>
          <a:ea typeface="+mn-ea"/>
          <a:cs typeface="+mn-cs"/>
        </a:defRPr>
      </a:lvl3pPr>
      <a:lvl4pPr marL="1371464" algn="l" rtl="0" eaLnBrk="1" latinLnBrk="0" hangingPunct="1">
        <a:defRPr kumimoji="0" kern="1200">
          <a:solidFill>
            <a:schemeClr val="tx1"/>
          </a:solidFill>
          <a:latin typeface="+mn-lt"/>
          <a:ea typeface="+mn-ea"/>
          <a:cs typeface="+mn-cs"/>
        </a:defRPr>
      </a:lvl4pPr>
      <a:lvl5pPr marL="1828618" algn="l" rtl="0" eaLnBrk="1" latinLnBrk="0" hangingPunct="1">
        <a:defRPr kumimoji="0" kern="1200">
          <a:solidFill>
            <a:schemeClr val="tx1"/>
          </a:solidFill>
          <a:latin typeface="+mn-lt"/>
          <a:ea typeface="+mn-ea"/>
          <a:cs typeface="+mn-cs"/>
        </a:defRPr>
      </a:lvl5pPr>
      <a:lvl6pPr marL="2285774" algn="l" rtl="0" eaLnBrk="1" latinLnBrk="0" hangingPunct="1">
        <a:defRPr kumimoji="0" kern="1200">
          <a:solidFill>
            <a:schemeClr val="tx1"/>
          </a:solidFill>
          <a:latin typeface="+mn-lt"/>
          <a:ea typeface="+mn-ea"/>
          <a:cs typeface="+mn-cs"/>
        </a:defRPr>
      </a:lvl6pPr>
      <a:lvl7pPr marL="2742926" algn="l" rtl="0" eaLnBrk="1" latinLnBrk="0" hangingPunct="1">
        <a:defRPr kumimoji="0" kern="1200">
          <a:solidFill>
            <a:schemeClr val="tx1"/>
          </a:solidFill>
          <a:latin typeface="+mn-lt"/>
          <a:ea typeface="+mn-ea"/>
          <a:cs typeface="+mn-cs"/>
        </a:defRPr>
      </a:lvl7pPr>
      <a:lvl8pPr marL="3200080" algn="l" rtl="0" eaLnBrk="1" latinLnBrk="0" hangingPunct="1">
        <a:defRPr kumimoji="0" kern="1200">
          <a:solidFill>
            <a:schemeClr val="tx1"/>
          </a:solidFill>
          <a:latin typeface="+mn-lt"/>
          <a:ea typeface="+mn-ea"/>
          <a:cs typeface="+mn-cs"/>
        </a:defRPr>
      </a:lvl8pPr>
      <a:lvl9pPr marL="3657235"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lIns="91432" tIns="45718" rIns="91432" bIns="45718"/>
          <a:lstStyle>
            <a:lvl1pPr algn="r" eaLnBrk="1" latinLnBrk="0" hangingPunct="1">
              <a:defRPr kumimoji="0" sz="1500">
                <a:solidFill>
                  <a:srgbClr val="FFFFFF"/>
                </a:solidFill>
              </a:defRPr>
            </a:lvl1pPr>
          </a:lstStyle>
          <a:p>
            <a:fld id="{9D21D778-B565-4D7E-94D7-64010A445B68}" type="datetimeFigureOut">
              <a:rPr lang="en-US" smtClean="0"/>
              <a:pPr/>
              <a:t>2/26/2025</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lIns="91432" tIns="45718" rIns="91432" bIns="45718"/>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3" name="Slide Number Placeholder 22"/>
          <p:cNvSpPr>
            <a:spLocks noGrp="1"/>
          </p:cNvSpPr>
          <p:nvPr>
            <p:ph type="sldNum" sz="quarter" idx="4"/>
          </p:nvPr>
        </p:nvSpPr>
        <p:spPr>
          <a:xfrm>
            <a:off x="5791200" y="1040176"/>
            <a:ext cx="609600" cy="441325"/>
          </a:xfrm>
          <a:prstGeom prst="rect">
            <a:avLst/>
          </a:prstGeom>
        </p:spPr>
        <p:txBody>
          <a:bodyPr vert="horz" lIns="45718" tIns="45718" rIns="45718" bIns="45718" anchor="ctr">
            <a:normAutofit/>
          </a:bodyPr>
          <a:lstStyle>
            <a:lvl1pPr algn="ctr" eaLnBrk="1" latinLnBrk="0" hangingPunct="1">
              <a:defRPr kumimoji="0" sz="1600">
                <a:solidFill>
                  <a:schemeClr val="accent3">
                    <a:shade val="75000"/>
                  </a:schemeClr>
                </a:solidFill>
              </a:defRPr>
            </a:lvl1pPr>
          </a:lstStyle>
          <a:p>
            <a:fld id="{2C6B1FF6-39B9-40F5-8B67-33C6354A3D4F}" type="slidenum">
              <a:rPr lang="en-US" smtClean="0">
                <a:solidFill>
                  <a:srgbClr val="526DB0">
                    <a:shade val="75000"/>
                  </a:srgbClr>
                </a:solidFill>
              </a:rPr>
              <a:pPr/>
              <a:t>‹#›</a:t>
            </a:fld>
            <a:endParaRPr lang="en-US" dirty="0">
              <a:solidFill>
                <a:srgbClr val="526DB0">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lIns="91432" tIns="45718" rIns="91432" bIns="45718"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lIns="91432" tIns="45718" rIns="91432"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文本框 11"/>
          <p:cNvSpPr txBox="1"/>
          <p:nvPr/>
        </p:nvSpPr>
        <p:spPr>
          <a:xfrm>
            <a:off x="3878581" y="2419357"/>
            <a:ext cx="4730115" cy="1554271"/>
          </a:xfrm>
          <a:prstGeom prst="rect">
            <a:avLst/>
          </a:prstGeom>
          <a:noFill/>
        </p:spPr>
        <p:txBody>
          <a:bodyPr wrap="square" lIns="91432" tIns="45718" rIns="91432" bIns="45718" rtlCol="0" anchor="t">
            <a:spAutoFit/>
          </a:bodyPr>
          <a:lstStyle/>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21" name="矩形 1"/>
          <p:cNvSpPr/>
          <p:nvPr/>
        </p:nvSpPr>
        <p:spPr>
          <a:xfrm>
            <a:off x="10167"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solidFill>
                <a:srgbClr val="FFFFFF"/>
              </a:solidFill>
            </a:endParaRPr>
          </a:p>
        </p:txBody>
      </p:sp>
      <p:pic>
        <p:nvPicPr>
          <p:cNvPr id="24" name="Picture 2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201824137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293" indent="-27429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586" indent="-274293"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22878" indent="-228578"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171" indent="-228578"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464" indent="-22857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645758" indent="-182862"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1920048" indent="-182862"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910" indent="-182862"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203" indent="-182862"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5" algn="l" rtl="0" eaLnBrk="1" latinLnBrk="0" hangingPunct="1">
        <a:defRPr kumimoji="0" kern="1200">
          <a:solidFill>
            <a:schemeClr val="tx1"/>
          </a:solidFill>
          <a:latin typeface="+mn-lt"/>
          <a:ea typeface="+mn-ea"/>
          <a:cs typeface="+mn-cs"/>
        </a:defRPr>
      </a:lvl2pPr>
      <a:lvl3pPr marL="914309" algn="l" rtl="0" eaLnBrk="1" latinLnBrk="0" hangingPunct="1">
        <a:defRPr kumimoji="0" kern="1200">
          <a:solidFill>
            <a:schemeClr val="tx1"/>
          </a:solidFill>
          <a:latin typeface="+mn-lt"/>
          <a:ea typeface="+mn-ea"/>
          <a:cs typeface="+mn-cs"/>
        </a:defRPr>
      </a:lvl3pPr>
      <a:lvl4pPr marL="1371464" algn="l" rtl="0" eaLnBrk="1" latinLnBrk="0" hangingPunct="1">
        <a:defRPr kumimoji="0" kern="1200">
          <a:solidFill>
            <a:schemeClr val="tx1"/>
          </a:solidFill>
          <a:latin typeface="+mn-lt"/>
          <a:ea typeface="+mn-ea"/>
          <a:cs typeface="+mn-cs"/>
        </a:defRPr>
      </a:lvl4pPr>
      <a:lvl5pPr marL="1828618" algn="l" rtl="0" eaLnBrk="1" latinLnBrk="0" hangingPunct="1">
        <a:defRPr kumimoji="0" kern="1200">
          <a:solidFill>
            <a:schemeClr val="tx1"/>
          </a:solidFill>
          <a:latin typeface="+mn-lt"/>
          <a:ea typeface="+mn-ea"/>
          <a:cs typeface="+mn-cs"/>
        </a:defRPr>
      </a:lvl5pPr>
      <a:lvl6pPr marL="2285774" algn="l" rtl="0" eaLnBrk="1" latinLnBrk="0" hangingPunct="1">
        <a:defRPr kumimoji="0" kern="1200">
          <a:solidFill>
            <a:schemeClr val="tx1"/>
          </a:solidFill>
          <a:latin typeface="+mn-lt"/>
          <a:ea typeface="+mn-ea"/>
          <a:cs typeface="+mn-cs"/>
        </a:defRPr>
      </a:lvl6pPr>
      <a:lvl7pPr marL="2742926" algn="l" rtl="0" eaLnBrk="1" latinLnBrk="0" hangingPunct="1">
        <a:defRPr kumimoji="0" kern="1200">
          <a:solidFill>
            <a:schemeClr val="tx1"/>
          </a:solidFill>
          <a:latin typeface="+mn-lt"/>
          <a:ea typeface="+mn-ea"/>
          <a:cs typeface="+mn-cs"/>
        </a:defRPr>
      </a:lvl7pPr>
      <a:lvl8pPr marL="3200080" algn="l" rtl="0" eaLnBrk="1" latinLnBrk="0" hangingPunct="1">
        <a:defRPr kumimoji="0" kern="1200">
          <a:solidFill>
            <a:schemeClr val="tx1"/>
          </a:solidFill>
          <a:latin typeface="+mn-lt"/>
          <a:ea typeface="+mn-ea"/>
          <a:cs typeface="+mn-cs"/>
        </a:defRPr>
      </a:lvl8pPr>
      <a:lvl9pPr marL="3657235"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0B4A6A72-1E61-4229-B982-FF8DCC04C140}"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0B514F41-5932-4B73-B8DA-EFC4390B0B33}" type="slidenum">
              <a:rPr lang="en-US" smtClean="0">
                <a:solidFill>
                  <a:prstClr val="black">
                    <a:tint val="75000"/>
                  </a:prstClr>
                </a:solidFill>
              </a:rPr>
              <a:pPr/>
              <a:t>‹#›</a:t>
            </a:fld>
            <a:endParaRPr lang="en-US">
              <a:solidFill>
                <a:prstClr val="black">
                  <a:tint val="75000"/>
                </a:prstClr>
              </a:solidFill>
            </a:endParaRPr>
          </a:p>
        </p:txBody>
      </p:sp>
      <p:pic>
        <p:nvPicPr>
          <p:cNvPr id="8" name="Picture 7" descr="A picture containing shape&#10;&#10;Description automatically generated">
            <a:extLst>
              <a:ext uri="{FF2B5EF4-FFF2-40B4-BE49-F238E27FC236}">
                <a16:creationId xmlns:a16="http://schemas.microsoft.com/office/drawing/2014/main" id="{79649718-D04D-4E6A-8F91-050217B192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158604173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9" name="Rectangle 8"/>
          <p:cNvSpPr>
            <a:spLocks noChangeArrowheads="1"/>
          </p:cNvSpPr>
          <p:nvPr/>
        </p:nvSpPr>
        <p:spPr bwMode="auto">
          <a:xfrm>
            <a:off x="199136" y="638838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lIns="91432" tIns="45718" rIns="91432" bIns="45718"/>
          <a:lstStyle>
            <a:lvl1pPr algn="r" eaLnBrk="1" latinLnBrk="0" hangingPunct="1">
              <a:defRPr kumimoji="0" sz="1500">
                <a:solidFill>
                  <a:srgbClr val="FFFFFF"/>
                </a:solidFill>
              </a:defRPr>
            </a:lvl1pPr>
          </a:lstStyle>
          <a:p>
            <a:fld id="{9D21D778-B565-4D7E-94D7-64010A445B68}" type="datetimeFigureOut">
              <a:rPr lang="en-US" smtClean="0"/>
              <a:pPr/>
              <a:t>2/26/2025</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lIns="91432" tIns="45718" rIns="91432" bIns="45718"/>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32" tIns="45718" rIns="91432" bIns="45718" anchor="ctr" compatLnSpc="1"/>
          <a:lstStyle/>
          <a:p>
            <a:endParaRPr lang="en-US" dirty="0">
              <a:solidFill>
                <a:srgbClr val="000000"/>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32" tIns="45718" rIns="91432" bIns="45718" anchor="ctr" compatLnSpc="1"/>
          <a:lstStyle/>
          <a:p>
            <a:endParaRPr lang="en-US">
              <a:solidFill>
                <a:srgbClr val="000000"/>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2" tIns="45718" rIns="91432" bIns="45718" anchor="ctr"/>
          <a:lstStyle/>
          <a:p>
            <a:pPr algn="ctr"/>
            <a:endParaRPr lang="en-US">
              <a:solidFill>
                <a:srgbClr val="FFFFFF"/>
              </a:solidFill>
            </a:endParaRPr>
          </a:p>
        </p:txBody>
      </p:sp>
      <p:sp>
        <p:nvSpPr>
          <p:cNvPr id="23" name="Slide Number Placeholder 22"/>
          <p:cNvSpPr>
            <a:spLocks noGrp="1"/>
          </p:cNvSpPr>
          <p:nvPr>
            <p:ph type="sldNum" sz="quarter" idx="4"/>
          </p:nvPr>
        </p:nvSpPr>
        <p:spPr>
          <a:xfrm>
            <a:off x="5791200" y="1040176"/>
            <a:ext cx="609600" cy="441325"/>
          </a:xfrm>
          <a:prstGeom prst="rect">
            <a:avLst/>
          </a:prstGeom>
        </p:spPr>
        <p:txBody>
          <a:bodyPr vert="horz" lIns="45718" tIns="45718" rIns="45718" bIns="45718" anchor="ctr">
            <a:normAutofit/>
          </a:bodyPr>
          <a:lstStyle>
            <a:lvl1pPr algn="ctr" eaLnBrk="1" latinLnBrk="0" hangingPunct="1">
              <a:defRPr kumimoji="0" sz="1600">
                <a:solidFill>
                  <a:schemeClr val="accent3">
                    <a:shade val="75000"/>
                  </a:schemeClr>
                </a:solidFill>
              </a:defRPr>
            </a:lvl1pPr>
          </a:lstStyle>
          <a:p>
            <a:fld id="{2C6B1FF6-39B9-40F5-8B67-33C6354A3D4F}" type="slidenum">
              <a:rPr lang="en-US" smtClean="0">
                <a:solidFill>
                  <a:srgbClr val="526DB0">
                    <a:shade val="75000"/>
                  </a:srgbClr>
                </a:solidFill>
              </a:rPr>
              <a:pPr/>
              <a:t>‹#›</a:t>
            </a:fld>
            <a:endParaRPr lang="en-US" dirty="0">
              <a:solidFill>
                <a:srgbClr val="526DB0">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lIns="91432" tIns="45718" rIns="91432" bIns="45718"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lIns="91432" tIns="45718" rIns="91432"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文本框 11"/>
          <p:cNvSpPr txBox="1"/>
          <p:nvPr/>
        </p:nvSpPr>
        <p:spPr>
          <a:xfrm>
            <a:off x="3878581" y="2419357"/>
            <a:ext cx="4730115" cy="1554271"/>
          </a:xfrm>
          <a:prstGeom prst="rect">
            <a:avLst/>
          </a:prstGeom>
          <a:noFill/>
        </p:spPr>
        <p:txBody>
          <a:bodyPr wrap="square" lIns="91432" tIns="45718" rIns="91432" bIns="45718" rtlCol="0" anchor="t">
            <a:spAutoFit/>
          </a:bodyPr>
          <a:lstStyle/>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21" name="矩形 1"/>
          <p:cNvSpPr/>
          <p:nvPr/>
        </p:nvSpPr>
        <p:spPr>
          <a:xfrm>
            <a:off x="10167" y="-40640"/>
            <a:ext cx="12213591"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solidFill>
                <a:srgbClr val="FFFFFF"/>
              </a:solidFill>
            </a:endParaRPr>
          </a:p>
        </p:txBody>
      </p:sp>
      <p:pic>
        <p:nvPicPr>
          <p:cNvPr id="24" name="Picture 2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407503251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293" indent="-274293"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586" indent="-274293"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22878" indent="-228578"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171" indent="-228578"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464" indent="-22857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645758" indent="-182862"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1920048" indent="-182862"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2910" indent="-182862"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203" indent="-182862"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5" algn="l" rtl="0" eaLnBrk="1" latinLnBrk="0" hangingPunct="1">
        <a:defRPr kumimoji="0" kern="1200">
          <a:solidFill>
            <a:schemeClr val="tx1"/>
          </a:solidFill>
          <a:latin typeface="+mn-lt"/>
          <a:ea typeface="+mn-ea"/>
          <a:cs typeface="+mn-cs"/>
        </a:defRPr>
      </a:lvl2pPr>
      <a:lvl3pPr marL="914309" algn="l" rtl="0" eaLnBrk="1" latinLnBrk="0" hangingPunct="1">
        <a:defRPr kumimoji="0" kern="1200">
          <a:solidFill>
            <a:schemeClr val="tx1"/>
          </a:solidFill>
          <a:latin typeface="+mn-lt"/>
          <a:ea typeface="+mn-ea"/>
          <a:cs typeface="+mn-cs"/>
        </a:defRPr>
      </a:lvl3pPr>
      <a:lvl4pPr marL="1371464" algn="l" rtl="0" eaLnBrk="1" latinLnBrk="0" hangingPunct="1">
        <a:defRPr kumimoji="0" kern="1200">
          <a:solidFill>
            <a:schemeClr val="tx1"/>
          </a:solidFill>
          <a:latin typeface="+mn-lt"/>
          <a:ea typeface="+mn-ea"/>
          <a:cs typeface="+mn-cs"/>
        </a:defRPr>
      </a:lvl4pPr>
      <a:lvl5pPr marL="1828618" algn="l" rtl="0" eaLnBrk="1" latinLnBrk="0" hangingPunct="1">
        <a:defRPr kumimoji="0" kern="1200">
          <a:solidFill>
            <a:schemeClr val="tx1"/>
          </a:solidFill>
          <a:latin typeface="+mn-lt"/>
          <a:ea typeface="+mn-ea"/>
          <a:cs typeface="+mn-cs"/>
        </a:defRPr>
      </a:lvl5pPr>
      <a:lvl6pPr marL="2285774" algn="l" rtl="0" eaLnBrk="1" latinLnBrk="0" hangingPunct="1">
        <a:defRPr kumimoji="0" kern="1200">
          <a:solidFill>
            <a:schemeClr val="tx1"/>
          </a:solidFill>
          <a:latin typeface="+mn-lt"/>
          <a:ea typeface="+mn-ea"/>
          <a:cs typeface="+mn-cs"/>
        </a:defRPr>
      </a:lvl6pPr>
      <a:lvl7pPr marL="2742926" algn="l" rtl="0" eaLnBrk="1" latinLnBrk="0" hangingPunct="1">
        <a:defRPr kumimoji="0" kern="1200">
          <a:solidFill>
            <a:schemeClr val="tx1"/>
          </a:solidFill>
          <a:latin typeface="+mn-lt"/>
          <a:ea typeface="+mn-ea"/>
          <a:cs typeface="+mn-cs"/>
        </a:defRPr>
      </a:lvl7pPr>
      <a:lvl8pPr marL="3200080" algn="l" rtl="0" eaLnBrk="1" latinLnBrk="0" hangingPunct="1">
        <a:defRPr kumimoji="0" kern="1200">
          <a:solidFill>
            <a:schemeClr val="tx1"/>
          </a:solidFill>
          <a:latin typeface="+mn-lt"/>
          <a:ea typeface="+mn-ea"/>
          <a:cs typeface="+mn-cs"/>
        </a:defRPr>
      </a:lvl8pPr>
      <a:lvl9pPr marL="3657235"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5.xml"/><Relationship Id="rId6" Type="http://schemas.microsoft.com/office/2007/relationships/hdphoto" Target="../media/hdphoto3.wdp"/><Relationship Id="rId5" Type="http://schemas.openxmlformats.org/officeDocument/2006/relationships/image" Target="../media/image4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88.xml"/><Relationship Id="rId6" Type="http://schemas.microsoft.com/office/2007/relationships/hdphoto" Target="../media/hdphoto3.wdp"/><Relationship Id="rId5" Type="http://schemas.openxmlformats.org/officeDocument/2006/relationships/image" Target="../media/image47.png"/><Relationship Id="rId10" Type="http://schemas.openxmlformats.org/officeDocument/2006/relationships/image" Target="../media/image50.png"/><Relationship Id="rId4" Type="http://schemas.microsoft.com/office/2007/relationships/hdphoto" Target="../media/hdphoto2.wdp"/><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12.xml"/><Relationship Id="rId6" Type="http://schemas.microsoft.com/office/2007/relationships/hdphoto" Target="../media/hdphoto3.wdp"/><Relationship Id="rId5" Type="http://schemas.openxmlformats.org/officeDocument/2006/relationships/image" Target="../media/image4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133.xml"/><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57.gif"/></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17.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sv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microsoft.com/office/2007/relationships/hdphoto" Target="../media/hdphoto1.wdp"/><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8552" y="1304557"/>
            <a:ext cx="7554896" cy="1077219"/>
          </a:xfrm>
          <a:prstGeom prst="rect">
            <a:avLst/>
          </a:prstGeom>
        </p:spPr>
        <p:txBody>
          <a:bodyPr wrap="square" lIns="91432" tIns="45718" rIns="91432" bIns="45718">
            <a:spAutoFit/>
          </a:bodyPr>
          <a:lstStyle/>
          <a:p>
            <a:pPr algn="ctr">
              <a:defRPr/>
            </a:pPr>
            <a:r>
              <a:rPr lang="en-US" sz="32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a:defRPr/>
            </a:pPr>
            <a:r>
              <a:rPr lang="en-US" sz="32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4" name="Rectangle 3"/>
          <p:cNvSpPr/>
          <p:nvPr/>
        </p:nvSpPr>
        <p:spPr>
          <a:xfrm>
            <a:off x="4139833" y="2494891"/>
            <a:ext cx="3422027" cy="523220"/>
          </a:xfrm>
          <a:prstGeom prst="rect">
            <a:avLst/>
          </a:prstGeom>
        </p:spPr>
        <p:txBody>
          <a:bodyPr wrap="none" lIns="91432" tIns="45718" rIns="91432" bIns="45718">
            <a:spAutoFit/>
          </a:bodyPr>
          <a:lstStyle/>
          <a:p>
            <a:pPr algn="ctr">
              <a:spcBef>
                <a:spcPts val="1800"/>
              </a:spcBef>
              <a:defRPr/>
            </a:pP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p:txBody>
      </p:sp>
      <p:sp>
        <p:nvSpPr>
          <p:cNvPr id="5" name="Rectangle 4"/>
          <p:cNvSpPr/>
          <p:nvPr/>
        </p:nvSpPr>
        <p:spPr>
          <a:xfrm>
            <a:off x="699256" y="3244341"/>
            <a:ext cx="11295529" cy="707887"/>
          </a:xfrm>
          <a:prstGeom prst="rect">
            <a:avLst/>
          </a:prstGeom>
        </p:spPr>
        <p:txBody>
          <a:bodyPr wrap="square" lIns="91432" tIns="45718" rIns="91432" bIns="45718">
            <a:spAutoFit/>
          </a:bodyPr>
          <a:lstStyle/>
          <a:p>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BÀI 10: QUẢ HỒNG CỦA THỎ CON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 </a:t>
            </a:r>
            <a:endParaRPr lang="en-US" sz="4000" dirty="0">
              <a:solidFill>
                <a:srgbClr val="000000"/>
              </a:solidFill>
            </a:endParaRPr>
          </a:p>
        </p:txBody>
      </p:sp>
    </p:spTree>
    <p:extLst>
      <p:ext uri="{BB962C8B-B14F-4D97-AF65-F5344CB8AC3E}">
        <p14:creationId xmlns:p14="http://schemas.microsoft.com/office/powerpoint/2010/main" val="3881002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447362" y="762006"/>
            <a:ext cx="8708553" cy="4893647"/>
          </a:xfrm>
          <a:prstGeom prst="rect">
            <a:avLst/>
          </a:prstGeom>
          <a:noFill/>
        </p:spPr>
        <p:txBody>
          <a:bodyPr wrap="square" lIns="91432" tIns="45718" rIns="91432" bIns="45718"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mj-lt"/>
                <a:ea typeface="Arial-Rounded" panose="020B0500000000000000" pitchFamily="34" charset="0"/>
                <a:cs typeface="Arial-Rounded" panose="020B0500000000000000" pitchFamily="34" charset="0"/>
              </a:rPr>
              <a:t>   </a:t>
            </a:r>
            <a:r>
              <a:rPr lang="vi-VN" sz="2400" b="1" dirty="0">
                <a:solidFill>
                  <a:prstClr val="black"/>
                </a:solidFill>
                <a:latin typeface="+mj-lt"/>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mj-lt"/>
                <a:ea typeface="Arial-Rounded" panose="020B0500000000000000" pitchFamily="34" charset="0"/>
                <a:cs typeface="Arial-Rounded" panose="020B0500000000000000" pitchFamily="34" charset="0"/>
              </a:rPr>
              <a:t>(Theo Hà Nhi)</a:t>
            </a:r>
            <a:endParaRPr lang="en-US" sz="2400" b="1" dirty="0">
              <a:solidFill>
                <a:prstClr val="black"/>
              </a:solidFill>
              <a:latin typeface="+mj-lt"/>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9155916" y="412406"/>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51C92A6-999E-D5E5-C547-217EBE02186C}"/>
              </a:ext>
            </a:extLst>
          </p:cNvPr>
          <p:cNvSpPr txBox="1"/>
          <p:nvPr/>
        </p:nvSpPr>
        <p:spPr>
          <a:xfrm>
            <a:off x="0" y="401931"/>
            <a:ext cx="12192000" cy="6555641"/>
          </a:xfrm>
          <a:prstGeom prst="rect">
            <a:avLst/>
          </a:prstGeom>
          <a:solidFill>
            <a:schemeClr val="bg1"/>
          </a:solidFill>
        </p:spPr>
        <p:txBody>
          <a:bodyPr wrap="square" lIns="91432" tIns="45718" rIns="91432" bIns="45718">
            <a:spAutoFit/>
          </a:bodyPr>
          <a:lstStyle/>
          <a:p>
            <a:pPr indent="339693" algn="just"/>
            <a:r>
              <a:rPr lang="en-US" sz="2000" dirty="0">
                <a:solidFill>
                  <a:srgbClr val="000000"/>
                </a:solidFill>
                <a:latin typeface="Times New Roman" panose="02020603050405020304" pitchFamily="18" charset="0"/>
                <a:cs typeface="Times New Roman" panose="02020603050405020304" pitchFamily="18" charset="0"/>
              </a:rPr>
              <a:t>T</a:t>
            </a:r>
            <a:r>
              <a:rPr lang="vi-VN" sz="2000" dirty="0">
                <a:solidFill>
                  <a:srgbClr val="000000"/>
                </a:solidFill>
                <a:latin typeface="Times New Roman" panose="02020603050405020304" pitchFamily="18" charset="0"/>
                <a:cs typeface="Times New Roman" panose="02020603050405020304" pitchFamily="18" charset="0"/>
              </a:rPr>
              <a: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a:t>
            </a:r>
            <a:r>
              <a:rPr lang="en-US" sz="2000" dirty="0" err="1">
                <a:solidFill>
                  <a:srgbClr val="000000"/>
                </a:solidFill>
                <a:latin typeface="Times New Roman" panose="02020603050405020304" pitchFamily="18" charset="0"/>
                <a:cs typeface="Times New Roman" panose="02020603050405020304" pitchFamily="18" charset="0"/>
              </a:rPr>
              <a:t>èo</a:t>
            </a:r>
            <a:r>
              <a:rPr lang="vi-VN" sz="2000" dirty="0">
                <a:solidFill>
                  <a:srgbClr val="000000"/>
                </a:solidFill>
                <a:latin typeface="Times New Roman" panose="02020603050405020304" pitchFamily="18" charset="0"/>
                <a:cs typeface="Times New Roman" panose="02020603050405020304" pitchFamily="18" charset="0"/>
              </a:rPr>
              <a:t> cây. </a:t>
            </a:r>
          </a:p>
          <a:p>
            <a:pPr indent="339693" algn="just"/>
            <a:r>
              <a:rPr lang="vi-VN" sz="2000" dirty="0">
                <a:solidFill>
                  <a:srgbClr val="000000"/>
                </a:solidFill>
                <a:latin typeface="Times New Roman" panose="02020603050405020304" pitchFamily="18" charset="0"/>
                <a:cs typeface="Times New Roman" panose="02020603050405020304" pitchFamily="18" charset="0"/>
              </a:rPr>
              <a:t>Vừa lúc đó, có đàn chim bay đến, định ăn quả hồng. Thỏ hốt hoảng kêu lên:</a:t>
            </a:r>
          </a:p>
          <a:p>
            <a:pPr indent="339693" algn="just"/>
            <a:r>
              <a:rPr lang="vi-VN" sz="2000" dirty="0">
                <a:solidFill>
                  <a:srgbClr val="000000"/>
                </a:solidFill>
                <a:latin typeface="Times New Roman" panose="02020603050405020304" pitchFamily="18" charset="0"/>
                <a:cs typeface="Times New Roman" panose="02020603050405020304" pitchFamily="18" charset="0"/>
              </a:rPr>
              <a:t>- Hồng của tớ!</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Thấy vậy, đàn chim cầu khẩn: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Cho chúng tớ ăn nhé. Chúng tớ đói lả rồi.</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suy nghĩ một lát rồi đồng ý. Đàn chim ríu rít mổ ăn quả hồng.</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liếm môi, hỏi với lên:</a:t>
            </a:r>
            <a:endParaRPr lang="en-US" sz="2000" dirty="0">
              <a:solidFill>
                <a:srgbClr val="000000"/>
              </a:solidFill>
              <a:latin typeface="Times New Roman" panose="02020603050405020304" pitchFamily="18" charset="0"/>
              <a:cs typeface="Times New Roman" panose="02020603050405020304" pitchFamily="18" charset="0"/>
            </a:endParaRPr>
          </a:p>
          <a:p>
            <a:pPr indent="339693" algn="just"/>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Hồng ngọt giống dưa hấu hay mật ong?</a:t>
            </a:r>
            <a:endParaRPr lang="en-US" sz="2000" dirty="0">
              <a:solidFill>
                <a:srgbClr val="000000"/>
              </a:solidFill>
              <a:latin typeface="Times New Roman" panose="02020603050405020304" pitchFamily="18" charset="0"/>
              <a:cs typeface="Times New Roman" panose="02020603050405020304" pitchFamily="18" charset="0"/>
            </a:endParaRPr>
          </a:p>
          <a:p>
            <a:pPr indent="339693" algn="just"/>
            <a:r>
              <a:rPr lang="vi-VN" sz="2000" dirty="0">
                <a:solidFill>
                  <a:srgbClr val="000000"/>
                </a:solidFill>
                <a:latin typeface="Times New Roman" panose="02020603050405020304" pitchFamily="18" charset="0"/>
                <a:cs typeface="Times New Roman" panose="02020603050405020304" pitchFamily="18" charset="0"/>
              </a:rPr>
              <a:t>Đàn chim ngạc nhiên: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Cậu chưa ăn hồng bao giờ à?</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đỏ mặt lắc đầu. Đàn chim ái ngại:</a:t>
            </a:r>
          </a:p>
          <a:p>
            <a:pPr indent="339693" algn="just"/>
            <a:r>
              <a:rPr lang="vi-VN" sz="2000" dirty="0">
                <a:solidFill>
                  <a:srgbClr val="000000"/>
                </a:solidFill>
                <a:latin typeface="Times New Roman" panose="02020603050405020304" pitchFamily="18" charset="0"/>
                <a:cs typeface="Times New Roman" panose="02020603050405020304" pitchFamily="18" charset="0"/>
              </a:rPr>
              <a:t>- Đúng ra, chúng tớ không nên ăn hồng của cậu.</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nói:</a:t>
            </a:r>
          </a:p>
          <a:p>
            <a:pPr indent="339693" algn="just"/>
            <a:r>
              <a:rPr lang="vi-VN" sz="2000" dirty="0">
                <a:solidFill>
                  <a:srgbClr val="000000"/>
                </a:solidFill>
                <a:latin typeface="Times New Roman" panose="02020603050405020304" pitchFamily="18" charset="0"/>
                <a:cs typeface="Times New Roman" panose="02020603050405020304" pitchFamily="18" charset="0"/>
              </a:rPr>
              <a:t>- Tớ ăn, chỉ một mình tớ no bụng. Các cậu ăn thì cả đàn no bụng.</a:t>
            </a:r>
          </a:p>
          <a:p>
            <a:pPr indent="339693" algn="just"/>
            <a:r>
              <a:rPr lang="vi-VN" sz="2000" dirty="0">
                <a:solidFill>
                  <a:srgbClr val="000000"/>
                </a:solidFill>
                <a:latin typeface="Times New Roman" panose="02020603050405020304" pitchFamily="18" charset="0"/>
                <a:cs typeface="Times New Roman" panose="02020603050405020304" pitchFamily="18" charset="0"/>
              </a:rPr>
              <a:t>Đàn chim xúc động, cảm ơn thỏ rồi bay đi.</a:t>
            </a:r>
          </a:p>
          <a:p>
            <a:pPr indent="339693" algn="just"/>
            <a:r>
              <a:rPr lang="vi-VN" sz="2000" dirty="0">
                <a:solidFill>
                  <a:srgbClr val="000000"/>
                </a:solidFill>
                <a:latin typeface="Times New Roman" panose="02020603050405020304" pitchFamily="18" charset="0"/>
                <a:cs typeface="Times New Roman" panose="02020603050405020304" pitchFamily="18" charset="0"/>
              </a:rPr>
              <a:t>Vài ngày sau, thỏ đang ngồi nghỉ thì đàn chim lại bay đến: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Chúng tớ tìm cậu mấy ngày nay. Này cậu, bên kia sườn núi có cây hồng đầy quả chín.</a:t>
            </a:r>
          </a:p>
          <a:p>
            <a:pPr indent="339693" algn="just"/>
            <a:r>
              <a:rPr lang="vi-VN" sz="2000" dirty="0">
                <a:solidFill>
                  <a:srgbClr val="000000"/>
                </a:solidFill>
                <a:latin typeface="Times New Roman" panose="02020603050405020304" pitchFamily="18" charset="0"/>
                <a:cs typeface="Times New Roman" panose="02020603050405020304" pitchFamily="18" charset="0"/>
              </a:rPr>
              <a:t>Rồi đàn chim đưa thỏ đến chỗ cây hồng lúc lỉu quả. Chúng tíu tít mổ nhiều quả chín mọng xuống cho thỏ. Đúng là một cơn mưa hồng.</a:t>
            </a:r>
          </a:p>
        </p:txBody>
      </p:sp>
      <p:sp>
        <p:nvSpPr>
          <p:cNvPr id="18" name="Oval 17">
            <a:extLst>
              <a:ext uri="{FF2B5EF4-FFF2-40B4-BE49-F238E27FC236}">
                <a16:creationId xmlns:a16="http://schemas.microsoft.com/office/drawing/2014/main" id="{A0C69018-5868-E2CF-740B-D476CF55C64C}"/>
              </a:ext>
            </a:extLst>
          </p:cNvPr>
          <p:cNvSpPr/>
          <p:nvPr/>
        </p:nvSpPr>
        <p:spPr>
          <a:xfrm>
            <a:off x="-48237" y="418558"/>
            <a:ext cx="484703" cy="374063"/>
          </a:xfrm>
          <a:prstGeom prst="ellipse">
            <a:avLst/>
          </a:prstGeom>
          <a:solidFill>
            <a:schemeClr val="accent2">
              <a:lumMod val="7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2000" b="1" dirty="0">
                <a:solidFill>
                  <a:srgbClr val="FFFFFF"/>
                </a:solidFill>
                <a:latin typeface="Arial-Rounded" panose="020B0500000000000000" charset="0"/>
                <a:ea typeface="Arial-Rounded" panose="020B0500000000000000" charset="0"/>
                <a:cs typeface="Arial-Rounded" panose="020B0500000000000000" charset="0"/>
              </a:rPr>
              <a:t>1</a:t>
            </a:r>
            <a:endParaRPr lang="en-US" sz="1500" b="1" dirty="0">
              <a:solidFill>
                <a:srgbClr val="FFFFFF"/>
              </a:solidFill>
              <a:latin typeface="Arial-Rounded" panose="020B0500000000000000" charset="0"/>
              <a:ea typeface="Arial-Rounded" panose="020B0500000000000000" charset="0"/>
              <a:cs typeface="Arial-Rounded" panose="020B0500000000000000" charset="0"/>
            </a:endParaRPr>
          </a:p>
        </p:txBody>
      </p:sp>
      <p:sp>
        <p:nvSpPr>
          <p:cNvPr id="20" name="Oval 19">
            <a:extLst>
              <a:ext uri="{FF2B5EF4-FFF2-40B4-BE49-F238E27FC236}">
                <a16:creationId xmlns:a16="http://schemas.microsoft.com/office/drawing/2014/main" id="{0B953E1C-9ED6-2DEA-119A-D99DE8385D7D}"/>
              </a:ext>
            </a:extLst>
          </p:cNvPr>
          <p:cNvSpPr/>
          <p:nvPr/>
        </p:nvSpPr>
        <p:spPr>
          <a:xfrm>
            <a:off x="-53118" y="1379137"/>
            <a:ext cx="484703" cy="375819"/>
          </a:xfrm>
          <a:prstGeom prst="ellipse">
            <a:avLst/>
          </a:prstGeom>
          <a:solidFill>
            <a:schemeClr val="accent2">
              <a:lumMod val="7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2000" b="1" dirty="0">
                <a:solidFill>
                  <a:srgbClr val="FFFFFF"/>
                </a:solidFill>
                <a:latin typeface="Arial-Rounded" panose="020B0500000000000000" charset="0"/>
                <a:ea typeface="Arial-Rounded" panose="020B0500000000000000" charset="0"/>
                <a:cs typeface="Arial-Rounded" panose="020B0500000000000000" charset="0"/>
              </a:rPr>
              <a:t>2</a:t>
            </a:r>
            <a:endParaRPr lang="en-US" sz="1500" b="1" dirty="0">
              <a:solidFill>
                <a:srgbClr val="FFFFFF"/>
              </a:solidFill>
              <a:latin typeface="Arial-Rounded" panose="020B0500000000000000" charset="0"/>
              <a:ea typeface="Arial-Rounded" panose="020B0500000000000000" charset="0"/>
              <a:cs typeface="Arial-Rounded" panose="020B0500000000000000" charset="0"/>
            </a:endParaRPr>
          </a:p>
        </p:txBody>
      </p:sp>
      <p:sp>
        <p:nvSpPr>
          <p:cNvPr id="21" name="Oval 20">
            <a:extLst>
              <a:ext uri="{FF2B5EF4-FFF2-40B4-BE49-F238E27FC236}">
                <a16:creationId xmlns:a16="http://schemas.microsoft.com/office/drawing/2014/main" id="{4AD992FB-BFDC-5243-1843-DA4990542256}"/>
              </a:ext>
            </a:extLst>
          </p:cNvPr>
          <p:cNvSpPr/>
          <p:nvPr/>
        </p:nvSpPr>
        <p:spPr>
          <a:xfrm>
            <a:off x="-48237" y="2857837"/>
            <a:ext cx="484703" cy="375819"/>
          </a:xfrm>
          <a:prstGeom prst="ellipse">
            <a:avLst/>
          </a:prstGeom>
          <a:solidFill>
            <a:schemeClr val="accent2">
              <a:lumMod val="7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2000" b="1" dirty="0">
                <a:solidFill>
                  <a:srgbClr val="FFFFFF"/>
                </a:solidFill>
                <a:latin typeface="Arial-Rounded" panose="020B0500000000000000" charset="0"/>
                <a:ea typeface="Arial-Rounded" panose="020B0500000000000000" charset="0"/>
                <a:cs typeface="Arial-Rounded" panose="020B0500000000000000" charset="0"/>
              </a:rPr>
              <a:t>3</a:t>
            </a:r>
            <a:endParaRPr lang="en-US" sz="1500" b="1" dirty="0">
              <a:solidFill>
                <a:srgbClr val="FFFFFF"/>
              </a:solidFill>
              <a:latin typeface="Arial-Rounded" panose="020B0500000000000000" charset="0"/>
              <a:ea typeface="Arial-Rounded" panose="020B0500000000000000" charset="0"/>
              <a:cs typeface="Arial-Rounded" panose="020B0500000000000000" charset="0"/>
            </a:endParaRPr>
          </a:p>
        </p:txBody>
      </p:sp>
      <p:sp>
        <p:nvSpPr>
          <p:cNvPr id="16" name="Rectangle: Rounded Corners 15">
            <a:extLst>
              <a:ext uri="{FF2B5EF4-FFF2-40B4-BE49-F238E27FC236}">
                <a16:creationId xmlns:a16="http://schemas.microsoft.com/office/drawing/2014/main" id="{C93D3256-C643-536C-3F5C-D7D237A17AD1}"/>
              </a:ext>
            </a:extLst>
          </p:cNvPr>
          <p:cNvSpPr/>
          <p:nvPr/>
        </p:nvSpPr>
        <p:spPr>
          <a:xfrm>
            <a:off x="3359793" y="0"/>
            <a:ext cx="5472419"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3200" b="1" dirty="0">
                <a:solidFill>
                  <a:srgbClr val="FF0000"/>
                </a:solidFill>
                <a:latin typeface="Times New Roman" pitchFamily="18" charset="0"/>
                <a:cs typeface="Times New Roman" pitchFamily="18" charset="0"/>
              </a:rPr>
              <a:t>QUẢ HỒNG CỦA THỎ CON</a:t>
            </a:r>
            <a:endParaRPr lang="vi-VN" sz="3200" dirty="0">
              <a:solidFill>
                <a:srgbClr val="FF0000"/>
              </a:solidFill>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52B297BC-F730-CFDD-78DF-FCB92E72197A}"/>
              </a:ext>
            </a:extLst>
          </p:cNvPr>
          <p:cNvSpPr/>
          <p:nvPr/>
        </p:nvSpPr>
        <p:spPr>
          <a:xfrm>
            <a:off x="-53117" y="5534145"/>
            <a:ext cx="484703" cy="375819"/>
          </a:xfrm>
          <a:prstGeom prst="ellipse">
            <a:avLst/>
          </a:prstGeom>
          <a:solidFill>
            <a:schemeClr val="accent2">
              <a:lumMod val="7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2000" b="1" dirty="0">
                <a:solidFill>
                  <a:srgbClr val="FFFFFF"/>
                </a:solidFill>
                <a:latin typeface="Arial-Rounded" panose="020B0500000000000000" charset="0"/>
                <a:ea typeface="Arial-Rounded" panose="020B0500000000000000" charset="0"/>
                <a:cs typeface="Arial-Rounded" panose="020B0500000000000000" charset="0"/>
              </a:rPr>
              <a:t>4</a:t>
            </a:r>
            <a:endParaRPr lang="en-US" sz="1500" b="1" dirty="0">
              <a:solidFill>
                <a:srgbClr val="FFFFFF"/>
              </a:solidFill>
              <a:latin typeface="Arial-Rounded" panose="020B0500000000000000" charset="0"/>
              <a:ea typeface="Arial-Rounded" panose="020B0500000000000000" charset="0"/>
              <a:cs typeface="Arial-Rounded" panose="020B0500000000000000" charset="0"/>
            </a:endParaRPr>
          </a:p>
        </p:txBody>
      </p:sp>
    </p:spTree>
    <p:extLst>
      <p:ext uri="{BB962C8B-B14F-4D97-AF65-F5344CB8AC3E}">
        <p14:creationId xmlns:p14="http://schemas.microsoft.com/office/powerpoint/2010/main" val="1276656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90"/>
                                  </p:iterate>
                                  <p:childTnLst>
                                    <p:set>
                                      <p:cBhvr override="childStyle">
                                        <p:cTn id="11" dur="500" fill="hold"/>
                                        <p:tgtEl>
                                          <p:spTgt spid="17">
                                            <p:txEl>
                                              <p:pRg st="0" end="0"/>
                                            </p:txEl>
                                          </p:spTgt>
                                        </p:tgtEl>
                                        <p:attrNameLst>
                                          <p:attrName>style.color</p:attrName>
                                        </p:attrNameLst>
                                      </p:cBhvr>
                                      <p:to>
                                        <p:clrVal>
                                          <a:srgbClr val="00B050"/>
                                        </p:clrVal>
                                      </p:to>
                                    </p:set>
                                    <p:set>
                                      <p:cBhvr>
                                        <p:cTn id="12" dur="500" fill="hold"/>
                                        <p:tgtEl>
                                          <p:spTgt spid="17">
                                            <p:txEl>
                                              <p:pRg st="0" end="0"/>
                                            </p:txEl>
                                          </p:spTgt>
                                        </p:tgtEl>
                                        <p:attrNameLst>
                                          <p:attrName>fillcolor</p:attrName>
                                        </p:attrNameLst>
                                      </p:cBhvr>
                                      <p:to>
                                        <p:clrVal>
                                          <a:srgbClr val="00B050"/>
                                        </p:clrVal>
                                      </p:to>
                                    </p:set>
                                    <p:set>
                                      <p:cBhvr>
                                        <p:cTn id="13" dur="500" fill="hold"/>
                                        <p:tgtEl>
                                          <p:spTgt spid="17">
                                            <p:txEl>
                                              <p:pRg st="0" end="0"/>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6" presetClass="emph" presetSubtype="0" fill="hold" nodeType="withEffect">
                                  <p:stCondLst>
                                    <p:cond delay="0"/>
                                  </p:stCondLst>
                                  <p:iterate type="lt">
                                    <p:tmPct val="4000"/>
                                  </p:iterate>
                                  <p:childTnLst>
                                    <p:set>
                                      <p:cBhvr override="childStyle">
                                        <p:cTn id="20" dur="500" fill="hold"/>
                                        <p:tgtEl>
                                          <p:spTgt spid="17">
                                            <p:txEl>
                                              <p:pRg st="1" end="1"/>
                                            </p:txEl>
                                          </p:spTgt>
                                        </p:tgtEl>
                                        <p:attrNameLst>
                                          <p:attrName>style.color</p:attrName>
                                        </p:attrNameLst>
                                      </p:cBhvr>
                                      <p:to>
                                        <p:clrVal>
                                          <a:srgbClr val="0000CC"/>
                                        </p:clrVal>
                                      </p:to>
                                    </p:set>
                                    <p:set>
                                      <p:cBhvr>
                                        <p:cTn id="21" dur="500" fill="hold"/>
                                        <p:tgtEl>
                                          <p:spTgt spid="17">
                                            <p:txEl>
                                              <p:pRg st="1" end="1"/>
                                            </p:txEl>
                                          </p:spTgt>
                                        </p:tgtEl>
                                        <p:attrNameLst>
                                          <p:attrName>fillcolor</p:attrName>
                                        </p:attrNameLst>
                                      </p:cBhvr>
                                      <p:to>
                                        <p:clrVal>
                                          <a:srgbClr val="0000CC"/>
                                        </p:clrVal>
                                      </p:to>
                                    </p:set>
                                    <p:set>
                                      <p:cBhvr>
                                        <p:cTn id="22" dur="500" fill="hold"/>
                                        <p:tgtEl>
                                          <p:spTgt spid="17">
                                            <p:txEl>
                                              <p:pRg st="1" end="1"/>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17">
                                            <p:txEl>
                                              <p:pRg st="2" end="2"/>
                                            </p:txEl>
                                          </p:spTgt>
                                        </p:tgtEl>
                                        <p:attrNameLst>
                                          <p:attrName>style.color</p:attrName>
                                        </p:attrNameLst>
                                      </p:cBhvr>
                                      <p:to>
                                        <p:clrVal>
                                          <a:srgbClr val="0000CC"/>
                                        </p:clrVal>
                                      </p:to>
                                    </p:set>
                                    <p:set>
                                      <p:cBhvr>
                                        <p:cTn id="25" dur="500" fill="hold"/>
                                        <p:tgtEl>
                                          <p:spTgt spid="17">
                                            <p:txEl>
                                              <p:pRg st="2" end="2"/>
                                            </p:txEl>
                                          </p:spTgt>
                                        </p:tgtEl>
                                        <p:attrNameLst>
                                          <p:attrName>fillcolor</p:attrName>
                                        </p:attrNameLst>
                                      </p:cBhvr>
                                      <p:to>
                                        <p:clrVal>
                                          <a:srgbClr val="0000CC"/>
                                        </p:clrVal>
                                      </p:to>
                                    </p:set>
                                    <p:set>
                                      <p:cBhvr>
                                        <p:cTn id="26" dur="500" fill="hold"/>
                                        <p:tgtEl>
                                          <p:spTgt spid="17">
                                            <p:txEl>
                                              <p:pRg st="2" end="2"/>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17">
                                            <p:txEl>
                                              <p:pRg st="3" end="3"/>
                                            </p:txEl>
                                          </p:spTgt>
                                        </p:tgtEl>
                                        <p:attrNameLst>
                                          <p:attrName>style.color</p:attrName>
                                        </p:attrNameLst>
                                      </p:cBhvr>
                                      <p:to>
                                        <p:clrVal>
                                          <a:srgbClr val="0000CC"/>
                                        </p:clrVal>
                                      </p:to>
                                    </p:set>
                                    <p:set>
                                      <p:cBhvr>
                                        <p:cTn id="29" dur="500" fill="hold"/>
                                        <p:tgtEl>
                                          <p:spTgt spid="17">
                                            <p:txEl>
                                              <p:pRg st="3" end="3"/>
                                            </p:txEl>
                                          </p:spTgt>
                                        </p:tgtEl>
                                        <p:attrNameLst>
                                          <p:attrName>fillcolor</p:attrName>
                                        </p:attrNameLst>
                                      </p:cBhvr>
                                      <p:to>
                                        <p:clrVal>
                                          <a:srgbClr val="0000CC"/>
                                        </p:clrVal>
                                      </p:to>
                                    </p:set>
                                    <p:set>
                                      <p:cBhvr>
                                        <p:cTn id="30" dur="500" fill="hold"/>
                                        <p:tgtEl>
                                          <p:spTgt spid="17">
                                            <p:txEl>
                                              <p:pRg st="3" end="3"/>
                                            </p:txEl>
                                          </p:spTgt>
                                        </p:tgtEl>
                                        <p:attrNameLst>
                                          <p:attrName>fill.type</p:attrName>
                                        </p:attrNameLst>
                                      </p:cBhvr>
                                      <p:to>
                                        <p:strVal val="solid"/>
                                      </p:to>
                                    </p:set>
                                  </p:childTnLst>
                                </p:cTn>
                              </p:par>
                              <p:par>
                                <p:cTn id="31" presetID="16" presetClass="emph" presetSubtype="0" fill="hold" nodeType="withEffect">
                                  <p:stCondLst>
                                    <p:cond delay="0"/>
                                  </p:stCondLst>
                                  <p:iterate type="lt">
                                    <p:tmPct val="4000"/>
                                  </p:iterate>
                                  <p:childTnLst>
                                    <p:set>
                                      <p:cBhvr override="childStyle">
                                        <p:cTn id="32" dur="500" fill="hold"/>
                                        <p:tgtEl>
                                          <p:spTgt spid="17">
                                            <p:txEl>
                                              <p:pRg st="4" end="4"/>
                                            </p:txEl>
                                          </p:spTgt>
                                        </p:tgtEl>
                                        <p:attrNameLst>
                                          <p:attrName>style.color</p:attrName>
                                        </p:attrNameLst>
                                      </p:cBhvr>
                                      <p:to>
                                        <p:clrVal>
                                          <a:srgbClr val="0000CC"/>
                                        </p:clrVal>
                                      </p:to>
                                    </p:set>
                                    <p:set>
                                      <p:cBhvr>
                                        <p:cTn id="33" dur="500" fill="hold"/>
                                        <p:tgtEl>
                                          <p:spTgt spid="17">
                                            <p:txEl>
                                              <p:pRg st="4" end="4"/>
                                            </p:txEl>
                                          </p:spTgt>
                                        </p:tgtEl>
                                        <p:attrNameLst>
                                          <p:attrName>fillcolor</p:attrName>
                                        </p:attrNameLst>
                                      </p:cBhvr>
                                      <p:to>
                                        <p:clrVal>
                                          <a:srgbClr val="0000CC"/>
                                        </p:clrVal>
                                      </p:to>
                                    </p:set>
                                    <p:set>
                                      <p:cBhvr>
                                        <p:cTn id="34" dur="500" fill="hold"/>
                                        <p:tgtEl>
                                          <p:spTgt spid="17">
                                            <p:txEl>
                                              <p:pRg st="4" end="4"/>
                                            </p:txEl>
                                          </p:spTgt>
                                        </p:tgtEl>
                                        <p:attrNameLst>
                                          <p:attrName>fill.type</p:attrName>
                                        </p:attrNameLst>
                                      </p:cBhvr>
                                      <p:to>
                                        <p:strVal val="solid"/>
                                      </p:to>
                                    </p:set>
                                  </p:childTnLst>
                                </p:cTn>
                              </p:par>
                              <p:par>
                                <p:cTn id="35" presetID="16" presetClass="emph" presetSubtype="0" fill="hold" nodeType="withEffect">
                                  <p:stCondLst>
                                    <p:cond delay="0"/>
                                  </p:stCondLst>
                                  <p:iterate type="lt">
                                    <p:tmPct val="4000"/>
                                  </p:iterate>
                                  <p:childTnLst>
                                    <p:set>
                                      <p:cBhvr override="childStyle">
                                        <p:cTn id="36" dur="500" fill="hold"/>
                                        <p:tgtEl>
                                          <p:spTgt spid="17">
                                            <p:txEl>
                                              <p:pRg st="5" end="5"/>
                                            </p:txEl>
                                          </p:spTgt>
                                        </p:tgtEl>
                                        <p:attrNameLst>
                                          <p:attrName>style.color</p:attrName>
                                        </p:attrNameLst>
                                      </p:cBhvr>
                                      <p:to>
                                        <p:clrVal>
                                          <a:srgbClr val="0000CC"/>
                                        </p:clrVal>
                                      </p:to>
                                    </p:set>
                                    <p:set>
                                      <p:cBhvr>
                                        <p:cTn id="37" dur="500" fill="hold"/>
                                        <p:tgtEl>
                                          <p:spTgt spid="17">
                                            <p:txEl>
                                              <p:pRg st="5" end="5"/>
                                            </p:txEl>
                                          </p:spTgt>
                                        </p:tgtEl>
                                        <p:attrNameLst>
                                          <p:attrName>fillcolor</p:attrName>
                                        </p:attrNameLst>
                                      </p:cBhvr>
                                      <p:to>
                                        <p:clrVal>
                                          <a:srgbClr val="0000CC"/>
                                        </p:clrVal>
                                      </p:to>
                                    </p:set>
                                    <p:set>
                                      <p:cBhvr>
                                        <p:cTn id="38" dur="500" fill="hold"/>
                                        <p:tgtEl>
                                          <p:spTgt spid="17">
                                            <p:txEl>
                                              <p:pRg st="5" end="5"/>
                                            </p:txEl>
                                          </p:spTgt>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6" presetClass="emph" presetSubtype="0" fill="hold" nodeType="withEffect">
                                  <p:stCondLst>
                                    <p:cond delay="0"/>
                                  </p:stCondLst>
                                  <p:iterate type="lt">
                                    <p:tmPct val="4000"/>
                                  </p:iterate>
                                  <p:childTnLst>
                                    <p:set>
                                      <p:cBhvr override="childStyle">
                                        <p:cTn id="45" dur="500" fill="hold"/>
                                        <p:tgtEl>
                                          <p:spTgt spid="17">
                                            <p:txEl>
                                              <p:pRg st="6" end="6"/>
                                            </p:txEl>
                                          </p:spTgt>
                                        </p:tgtEl>
                                        <p:attrNameLst>
                                          <p:attrName>style.color</p:attrName>
                                        </p:attrNameLst>
                                      </p:cBhvr>
                                      <p:to>
                                        <p:clrVal>
                                          <a:srgbClr val="E82224"/>
                                        </p:clrVal>
                                      </p:to>
                                    </p:set>
                                    <p:set>
                                      <p:cBhvr>
                                        <p:cTn id="46" dur="500" fill="hold"/>
                                        <p:tgtEl>
                                          <p:spTgt spid="17">
                                            <p:txEl>
                                              <p:pRg st="6" end="6"/>
                                            </p:txEl>
                                          </p:spTgt>
                                        </p:tgtEl>
                                        <p:attrNameLst>
                                          <p:attrName>fillcolor</p:attrName>
                                        </p:attrNameLst>
                                      </p:cBhvr>
                                      <p:to>
                                        <p:clrVal>
                                          <a:srgbClr val="E82224"/>
                                        </p:clrVal>
                                      </p:to>
                                    </p:set>
                                    <p:set>
                                      <p:cBhvr>
                                        <p:cTn id="47" dur="500" fill="hold"/>
                                        <p:tgtEl>
                                          <p:spTgt spid="17">
                                            <p:txEl>
                                              <p:pRg st="6" end="6"/>
                                            </p:txEl>
                                          </p:spTgt>
                                        </p:tgtEl>
                                        <p:attrNameLst>
                                          <p:attrName>fill.type</p:attrName>
                                        </p:attrNameLst>
                                      </p:cBhvr>
                                      <p:to>
                                        <p:strVal val="solid"/>
                                      </p:to>
                                    </p:set>
                                  </p:childTnLst>
                                </p:cTn>
                              </p:par>
                              <p:par>
                                <p:cTn id="48" presetID="16" presetClass="emph" presetSubtype="0" fill="hold" nodeType="withEffect">
                                  <p:stCondLst>
                                    <p:cond delay="0"/>
                                  </p:stCondLst>
                                  <p:iterate type="lt">
                                    <p:tmPct val="4000"/>
                                  </p:iterate>
                                  <p:childTnLst>
                                    <p:set>
                                      <p:cBhvr override="childStyle">
                                        <p:cTn id="49" dur="500" fill="hold"/>
                                        <p:tgtEl>
                                          <p:spTgt spid="17">
                                            <p:txEl>
                                              <p:pRg st="7" end="7"/>
                                            </p:txEl>
                                          </p:spTgt>
                                        </p:tgtEl>
                                        <p:attrNameLst>
                                          <p:attrName>style.color</p:attrName>
                                        </p:attrNameLst>
                                      </p:cBhvr>
                                      <p:to>
                                        <p:clrVal>
                                          <a:srgbClr val="E82224"/>
                                        </p:clrVal>
                                      </p:to>
                                    </p:set>
                                    <p:set>
                                      <p:cBhvr>
                                        <p:cTn id="50" dur="500" fill="hold"/>
                                        <p:tgtEl>
                                          <p:spTgt spid="17">
                                            <p:txEl>
                                              <p:pRg st="7" end="7"/>
                                            </p:txEl>
                                          </p:spTgt>
                                        </p:tgtEl>
                                        <p:attrNameLst>
                                          <p:attrName>fillcolor</p:attrName>
                                        </p:attrNameLst>
                                      </p:cBhvr>
                                      <p:to>
                                        <p:clrVal>
                                          <a:srgbClr val="E82224"/>
                                        </p:clrVal>
                                      </p:to>
                                    </p:set>
                                    <p:set>
                                      <p:cBhvr>
                                        <p:cTn id="51" dur="500" fill="hold"/>
                                        <p:tgtEl>
                                          <p:spTgt spid="17">
                                            <p:txEl>
                                              <p:pRg st="7" end="7"/>
                                            </p:txEl>
                                          </p:spTgt>
                                        </p:tgtEl>
                                        <p:attrNameLst>
                                          <p:attrName>fill.type</p:attrName>
                                        </p:attrNameLst>
                                      </p:cBhvr>
                                      <p:to>
                                        <p:strVal val="solid"/>
                                      </p:to>
                                    </p:set>
                                  </p:childTnLst>
                                </p:cTn>
                              </p:par>
                              <p:par>
                                <p:cTn id="52" presetID="16" presetClass="emph" presetSubtype="0" fill="hold" nodeType="withEffect">
                                  <p:stCondLst>
                                    <p:cond delay="0"/>
                                  </p:stCondLst>
                                  <p:iterate type="lt">
                                    <p:tmPct val="4000"/>
                                  </p:iterate>
                                  <p:childTnLst>
                                    <p:set>
                                      <p:cBhvr override="childStyle">
                                        <p:cTn id="53" dur="500" fill="hold"/>
                                        <p:tgtEl>
                                          <p:spTgt spid="17">
                                            <p:txEl>
                                              <p:pRg st="8" end="8"/>
                                            </p:txEl>
                                          </p:spTgt>
                                        </p:tgtEl>
                                        <p:attrNameLst>
                                          <p:attrName>style.color</p:attrName>
                                        </p:attrNameLst>
                                      </p:cBhvr>
                                      <p:to>
                                        <p:clrVal>
                                          <a:srgbClr val="E82224"/>
                                        </p:clrVal>
                                      </p:to>
                                    </p:set>
                                    <p:set>
                                      <p:cBhvr>
                                        <p:cTn id="54" dur="500" fill="hold"/>
                                        <p:tgtEl>
                                          <p:spTgt spid="17">
                                            <p:txEl>
                                              <p:pRg st="8" end="8"/>
                                            </p:txEl>
                                          </p:spTgt>
                                        </p:tgtEl>
                                        <p:attrNameLst>
                                          <p:attrName>fillcolor</p:attrName>
                                        </p:attrNameLst>
                                      </p:cBhvr>
                                      <p:to>
                                        <p:clrVal>
                                          <a:srgbClr val="E82224"/>
                                        </p:clrVal>
                                      </p:to>
                                    </p:set>
                                    <p:set>
                                      <p:cBhvr>
                                        <p:cTn id="55" dur="500" fill="hold"/>
                                        <p:tgtEl>
                                          <p:spTgt spid="17">
                                            <p:txEl>
                                              <p:pRg st="8" end="8"/>
                                            </p:txEl>
                                          </p:spTgt>
                                        </p:tgtEl>
                                        <p:attrNameLst>
                                          <p:attrName>fill.type</p:attrName>
                                        </p:attrNameLst>
                                      </p:cBhvr>
                                      <p:to>
                                        <p:strVal val="solid"/>
                                      </p:to>
                                    </p:set>
                                  </p:childTnLst>
                                </p:cTn>
                              </p:par>
                              <p:par>
                                <p:cTn id="56" presetID="16" presetClass="emph" presetSubtype="0" fill="hold" nodeType="withEffect">
                                  <p:stCondLst>
                                    <p:cond delay="0"/>
                                  </p:stCondLst>
                                  <p:iterate type="lt">
                                    <p:tmPct val="4000"/>
                                  </p:iterate>
                                  <p:childTnLst>
                                    <p:set>
                                      <p:cBhvr override="childStyle">
                                        <p:cTn id="57" dur="500" fill="hold"/>
                                        <p:tgtEl>
                                          <p:spTgt spid="17">
                                            <p:txEl>
                                              <p:pRg st="9" end="9"/>
                                            </p:txEl>
                                          </p:spTgt>
                                        </p:tgtEl>
                                        <p:attrNameLst>
                                          <p:attrName>style.color</p:attrName>
                                        </p:attrNameLst>
                                      </p:cBhvr>
                                      <p:to>
                                        <p:clrVal>
                                          <a:srgbClr val="E82224"/>
                                        </p:clrVal>
                                      </p:to>
                                    </p:set>
                                    <p:set>
                                      <p:cBhvr>
                                        <p:cTn id="58" dur="500" fill="hold"/>
                                        <p:tgtEl>
                                          <p:spTgt spid="17">
                                            <p:txEl>
                                              <p:pRg st="9" end="9"/>
                                            </p:txEl>
                                          </p:spTgt>
                                        </p:tgtEl>
                                        <p:attrNameLst>
                                          <p:attrName>fillcolor</p:attrName>
                                        </p:attrNameLst>
                                      </p:cBhvr>
                                      <p:to>
                                        <p:clrVal>
                                          <a:srgbClr val="E82224"/>
                                        </p:clrVal>
                                      </p:to>
                                    </p:set>
                                    <p:set>
                                      <p:cBhvr>
                                        <p:cTn id="59" dur="500" fill="hold"/>
                                        <p:tgtEl>
                                          <p:spTgt spid="17">
                                            <p:txEl>
                                              <p:pRg st="9" end="9"/>
                                            </p:txEl>
                                          </p:spTgt>
                                        </p:tgtEl>
                                        <p:attrNameLst>
                                          <p:attrName>fill.type</p:attrName>
                                        </p:attrNameLst>
                                      </p:cBhvr>
                                      <p:to>
                                        <p:strVal val="solid"/>
                                      </p:to>
                                    </p:set>
                                  </p:childTnLst>
                                </p:cTn>
                              </p:par>
                              <p:par>
                                <p:cTn id="60" presetID="16" presetClass="emph" presetSubtype="0" fill="hold" nodeType="withEffect">
                                  <p:stCondLst>
                                    <p:cond delay="0"/>
                                  </p:stCondLst>
                                  <p:iterate type="lt">
                                    <p:tmPct val="4000"/>
                                  </p:iterate>
                                  <p:childTnLst>
                                    <p:set>
                                      <p:cBhvr override="childStyle">
                                        <p:cTn id="61" dur="500" fill="hold"/>
                                        <p:tgtEl>
                                          <p:spTgt spid="17">
                                            <p:txEl>
                                              <p:pRg st="10" end="10"/>
                                            </p:txEl>
                                          </p:spTgt>
                                        </p:tgtEl>
                                        <p:attrNameLst>
                                          <p:attrName>style.color</p:attrName>
                                        </p:attrNameLst>
                                      </p:cBhvr>
                                      <p:to>
                                        <p:clrVal>
                                          <a:srgbClr val="E82224"/>
                                        </p:clrVal>
                                      </p:to>
                                    </p:set>
                                    <p:set>
                                      <p:cBhvr>
                                        <p:cTn id="62" dur="500" fill="hold"/>
                                        <p:tgtEl>
                                          <p:spTgt spid="17">
                                            <p:txEl>
                                              <p:pRg st="10" end="10"/>
                                            </p:txEl>
                                          </p:spTgt>
                                        </p:tgtEl>
                                        <p:attrNameLst>
                                          <p:attrName>fillcolor</p:attrName>
                                        </p:attrNameLst>
                                      </p:cBhvr>
                                      <p:to>
                                        <p:clrVal>
                                          <a:srgbClr val="E82224"/>
                                        </p:clrVal>
                                      </p:to>
                                    </p:set>
                                    <p:set>
                                      <p:cBhvr>
                                        <p:cTn id="63" dur="500" fill="hold"/>
                                        <p:tgtEl>
                                          <p:spTgt spid="17">
                                            <p:txEl>
                                              <p:pRg st="10" end="10"/>
                                            </p:txEl>
                                          </p:spTgt>
                                        </p:tgtEl>
                                        <p:attrNameLst>
                                          <p:attrName>fill.type</p:attrName>
                                        </p:attrNameLst>
                                      </p:cBhvr>
                                      <p:to>
                                        <p:strVal val="solid"/>
                                      </p:to>
                                    </p:set>
                                  </p:childTnLst>
                                </p:cTn>
                              </p:par>
                              <p:par>
                                <p:cTn id="64" presetID="16" presetClass="emph" presetSubtype="0" fill="hold" nodeType="withEffect">
                                  <p:stCondLst>
                                    <p:cond delay="0"/>
                                  </p:stCondLst>
                                  <p:iterate type="lt">
                                    <p:tmPct val="4000"/>
                                  </p:iterate>
                                  <p:childTnLst>
                                    <p:set>
                                      <p:cBhvr override="childStyle">
                                        <p:cTn id="65" dur="500" fill="hold"/>
                                        <p:tgtEl>
                                          <p:spTgt spid="17">
                                            <p:txEl>
                                              <p:pRg st="11" end="11"/>
                                            </p:txEl>
                                          </p:spTgt>
                                        </p:tgtEl>
                                        <p:attrNameLst>
                                          <p:attrName>style.color</p:attrName>
                                        </p:attrNameLst>
                                      </p:cBhvr>
                                      <p:to>
                                        <p:clrVal>
                                          <a:srgbClr val="E82224"/>
                                        </p:clrVal>
                                      </p:to>
                                    </p:set>
                                    <p:set>
                                      <p:cBhvr>
                                        <p:cTn id="66" dur="500" fill="hold"/>
                                        <p:tgtEl>
                                          <p:spTgt spid="17">
                                            <p:txEl>
                                              <p:pRg st="11" end="11"/>
                                            </p:txEl>
                                          </p:spTgt>
                                        </p:tgtEl>
                                        <p:attrNameLst>
                                          <p:attrName>fillcolor</p:attrName>
                                        </p:attrNameLst>
                                      </p:cBhvr>
                                      <p:to>
                                        <p:clrVal>
                                          <a:srgbClr val="E82224"/>
                                        </p:clrVal>
                                      </p:to>
                                    </p:set>
                                    <p:set>
                                      <p:cBhvr>
                                        <p:cTn id="67" dur="500" fill="hold"/>
                                        <p:tgtEl>
                                          <p:spTgt spid="17">
                                            <p:txEl>
                                              <p:pRg st="11" end="11"/>
                                            </p:txEl>
                                          </p:spTgt>
                                        </p:tgtEl>
                                        <p:attrNameLst>
                                          <p:attrName>fill.type</p:attrName>
                                        </p:attrNameLst>
                                      </p:cBhvr>
                                      <p:to>
                                        <p:strVal val="solid"/>
                                      </p:to>
                                    </p:set>
                                  </p:childTnLst>
                                </p:cTn>
                              </p:par>
                              <p:par>
                                <p:cTn id="68" presetID="16" presetClass="emph" presetSubtype="0" fill="hold" nodeType="withEffect">
                                  <p:stCondLst>
                                    <p:cond delay="0"/>
                                  </p:stCondLst>
                                  <p:iterate type="lt">
                                    <p:tmPct val="4000"/>
                                  </p:iterate>
                                  <p:childTnLst>
                                    <p:set>
                                      <p:cBhvr override="childStyle">
                                        <p:cTn id="69" dur="500" fill="hold"/>
                                        <p:tgtEl>
                                          <p:spTgt spid="17">
                                            <p:txEl>
                                              <p:pRg st="12" end="12"/>
                                            </p:txEl>
                                          </p:spTgt>
                                        </p:tgtEl>
                                        <p:attrNameLst>
                                          <p:attrName>style.color</p:attrName>
                                        </p:attrNameLst>
                                      </p:cBhvr>
                                      <p:to>
                                        <p:clrVal>
                                          <a:srgbClr val="E82224"/>
                                        </p:clrVal>
                                      </p:to>
                                    </p:set>
                                    <p:set>
                                      <p:cBhvr>
                                        <p:cTn id="70" dur="500" fill="hold"/>
                                        <p:tgtEl>
                                          <p:spTgt spid="17">
                                            <p:txEl>
                                              <p:pRg st="12" end="12"/>
                                            </p:txEl>
                                          </p:spTgt>
                                        </p:tgtEl>
                                        <p:attrNameLst>
                                          <p:attrName>fillcolor</p:attrName>
                                        </p:attrNameLst>
                                      </p:cBhvr>
                                      <p:to>
                                        <p:clrVal>
                                          <a:srgbClr val="E82224"/>
                                        </p:clrVal>
                                      </p:to>
                                    </p:set>
                                    <p:set>
                                      <p:cBhvr>
                                        <p:cTn id="71" dur="500" fill="hold"/>
                                        <p:tgtEl>
                                          <p:spTgt spid="17">
                                            <p:txEl>
                                              <p:pRg st="12" end="12"/>
                                            </p:txEl>
                                          </p:spTgt>
                                        </p:tgtEl>
                                        <p:attrNameLst>
                                          <p:attrName>fill.type</p:attrName>
                                        </p:attrNameLst>
                                      </p:cBhvr>
                                      <p:to>
                                        <p:strVal val="solid"/>
                                      </p:to>
                                    </p:set>
                                  </p:childTnLst>
                                </p:cTn>
                              </p:par>
                              <p:par>
                                <p:cTn id="72" presetID="16" presetClass="emph" presetSubtype="0" fill="hold" nodeType="withEffect">
                                  <p:stCondLst>
                                    <p:cond delay="0"/>
                                  </p:stCondLst>
                                  <p:iterate type="lt">
                                    <p:tmPct val="4000"/>
                                  </p:iterate>
                                  <p:childTnLst>
                                    <p:set>
                                      <p:cBhvr override="childStyle">
                                        <p:cTn id="73" dur="500" fill="hold"/>
                                        <p:tgtEl>
                                          <p:spTgt spid="17">
                                            <p:txEl>
                                              <p:pRg st="13" end="13"/>
                                            </p:txEl>
                                          </p:spTgt>
                                        </p:tgtEl>
                                        <p:attrNameLst>
                                          <p:attrName>style.color</p:attrName>
                                        </p:attrNameLst>
                                      </p:cBhvr>
                                      <p:to>
                                        <p:clrVal>
                                          <a:srgbClr val="E82224"/>
                                        </p:clrVal>
                                      </p:to>
                                    </p:set>
                                    <p:set>
                                      <p:cBhvr>
                                        <p:cTn id="74" dur="500" fill="hold"/>
                                        <p:tgtEl>
                                          <p:spTgt spid="17">
                                            <p:txEl>
                                              <p:pRg st="13" end="13"/>
                                            </p:txEl>
                                          </p:spTgt>
                                        </p:tgtEl>
                                        <p:attrNameLst>
                                          <p:attrName>fillcolor</p:attrName>
                                        </p:attrNameLst>
                                      </p:cBhvr>
                                      <p:to>
                                        <p:clrVal>
                                          <a:srgbClr val="E82224"/>
                                        </p:clrVal>
                                      </p:to>
                                    </p:set>
                                    <p:set>
                                      <p:cBhvr>
                                        <p:cTn id="75" dur="500" fill="hold"/>
                                        <p:tgtEl>
                                          <p:spTgt spid="17">
                                            <p:txEl>
                                              <p:pRg st="13" end="13"/>
                                            </p:txEl>
                                          </p:spTgt>
                                        </p:tgtEl>
                                        <p:attrNameLst>
                                          <p:attrName>fill.type</p:attrName>
                                        </p:attrNameLst>
                                      </p:cBhvr>
                                      <p:to>
                                        <p:strVal val="solid"/>
                                      </p:to>
                                    </p:set>
                                  </p:childTnLst>
                                </p:cTn>
                              </p:par>
                              <p:par>
                                <p:cTn id="76" presetID="16" presetClass="emph" presetSubtype="0" fill="hold" nodeType="withEffect">
                                  <p:stCondLst>
                                    <p:cond delay="0"/>
                                  </p:stCondLst>
                                  <p:iterate type="lt">
                                    <p:tmPct val="4000"/>
                                  </p:iterate>
                                  <p:childTnLst>
                                    <p:set>
                                      <p:cBhvr override="childStyle">
                                        <p:cTn id="77" dur="500" fill="hold"/>
                                        <p:tgtEl>
                                          <p:spTgt spid="17">
                                            <p:txEl>
                                              <p:pRg st="14" end="14"/>
                                            </p:txEl>
                                          </p:spTgt>
                                        </p:tgtEl>
                                        <p:attrNameLst>
                                          <p:attrName>style.color</p:attrName>
                                        </p:attrNameLst>
                                      </p:cBhvr>
                                      <p:to>
                                        <p:clrVal>
                                          <a:srgbClr val="E82224"/>
                                        </p:clrVal>
                                      </p:to>
                                    </p:set>
                                    <p:set>
                                      <p:cBhvr>
                                        <p:cTn id="78" dur="500" fill="hold"/>
                                        <p:tgtEl>
                                          <p:spTgt spid="17">
                                            <p:txEl>
                                              <p:pRg st="14" end="14"/>
                                            </p:txEl>
                                          </p:spTgt>
                                        </p:tgtEl>
                                        <p:attrNameLst>
                                          <p:attrName>fillcolor</p:attrName>
                                        </p:attrNameLst>
                                      </p:cBhvr>
                                      <p:to>
                                        <p:clrVal>
                                          <a:srgbClr val="E82224"/>
                                        </p:clrVal>
                                      </p:to>
                                    </p:set>
                                    <p:set>
                                      <p:cBhvr>
                                        <p:cTn id="79" dur="500" fill="hold"/>
                                        <p:tgtEl>
                                          <p:spTgt spid="17">
                                            <p:txEl>
                                              <p:pRg st="14" end="14"/>
                                            </p:txEl>
                                          </p:spTgt>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childTnLst>
                                </p:cTn>
                              </p:par>
                              <p:par>
                                <p:cTn id="85" presetID="16" presetClass="emph" presetSubtype="0" fill="hold" nodeType="withEffect">
                                  <p:stCondLst>
                                    <p:cond delay="0"/>
                                  </p:stCondLst>
                                  <p:iterate type="lt">
                                    <p:tmPct val="4000"/>
                                  </p:iterate>
                                  <p:childTnLst>
                                    <p:set>
                                      <p:cBhvr override="childStyle">
                                        <p:cTn id="86" dur="500" fill="hold"/>
                                        <p:tgtEl>
                                          <p:spTgt spid="17">
                                            <p:txEl>
                                              <p:pRg st="15" end="15"/>
                                            </p:txEl>
                                          </p:spTgt>
                                        </p:tgtEl>
                                        <p:attrNameLst>
                                          <p:attrName>style.color</p:attrName>
                                        </p:attrNameLst>
                                      </p:cBhvr>
                                      <p:to>
                                        <p:clrVal>
                                          <a:srgbClr val="9F3661"/>
                                        </p:clrVal>
                                      </p:to>
                                    </p:set>
                                    <p:set>
                                      <p:cBhvr>
                                        <p:cTn id="87" dur="500" fill="hold"/>
                                        <p:tgtEl>
                                          <p:spTgt spid="17">
                                            <p:txEl>
                                              <p:pRg st="15" end="15"/>
                                            </p:txEl>
                                          </p:spTgt>
                                        </p:tgtEl>
                                        <p:attrNameLst>
                                          <p:attrName>fillcolor</p:attrName>
                                        </p:attrNameLst>
                                      </p:cBhvr>
                                      <p:to>
                                        <p:clrVal>
                                          <a:srgbClr val="9F3661"/>
                                        </p:clrVal>
                                      </p:to>
                                    </p:set>
                                    <p:set>
                                      <p:cBhvr>
                                        <p:cTn id="88" dur="500" fill="hold"/>
                                        <p:tgtEl>
                                          <p:spTgt spid="17">
                                            <p:txEl>
                                              <p:pRg st="15" end="15"/>
                                            </p:txEl>
                                          </p:spTgt>
                                        </p:tgtEl>
                                        <p:attrNameLst>
                                          <p:attrName>fill.type</p:attrName>
                                        </p:attrNameLst>
                                      </p:cBhvr>
                                      <p:to>
                                        <p:strVal val="solid"/>
                                      </p:to>
                                    </p:set>
                                  </p:childTnLst>
                                </p:cTn>
                              </p:par>
                              <p:par>
                                <p:cTn id="89" presetID="16" presetClass="emph" presetSubtype="0" fill="hold" nodeType="withEffect">
                                  <p:stCondLst>
                                    <p:cond delay="0"/>
                                  </p:stCondLst>
                                  <p:iterate type="lt">
                                    <p:tmPct val="4000"/>
                                  </p:iterate>
                                  <p:childTnLst>
                                    <p:set>
                                      <p:cBhvr override="childStyle">
                                        <p:cTn id="90" dur="500" fill="hold"/>
                                        <p:tgtEl>
                                          <p:spTgt spid="17">
                                            <p:txEl>
                                              <p:pRg st="16" end="16"/>
                                            </p:txEl>
                                          </p:spTgt>
                                        </p:tgtEl>
                                        <p:attrNameLst>
                                          <p:attrName>style.color</p:attrName>
                                        </p:attrNameLst>
                                      </p:cBhvr>
                                      <p:to>
                                        <p:clrVal>
                                          <a:srgbClr val="9F3661"/>
                                        </p:clrVal>
                                      </p:to>
                                    </p:set>
                                    <p:set>
                                      <p:cBhvr>
                                        <p:cTn id="91" dur="500" fill="hold"/>
                                        <p:tgtEl>
                                          <p:spTgt spid="17">
                                            <p:txEl>
                                              <p:pRg st="16" end="16"/>
                                            </p:txEl>
                                          </p:spTgt>
                                        </p:tgtEl>
                                        <p:attrNameLst>
                                          <p:attrName>fillcolor</p:attrName>
                                        </p:attrNameLst>
                                      </p:cBhvr>
                                      <p:to>
                                        <p:clrVal>
                                          <a:srgbClr val="9F3661"/>
                                        </p:clrVal>
                                      </p:to>
                                    </p:set>
                                    <p:set>
                                      <p:cBhvr>
                                        <p:cTn id="92" dur="500" fill="hold"/>
                                        <p:tgtEl>
                                          <p:spTgt spid="17">
                                            <p:txEl>
                                              <p:pRg st="16" end="16"/>
                                            </p:txEl>
                                          </p:spTgt>
                                        </p:tgtEl>
                                        <p:attrNameLst>
                                          <p:attrName>fill.type</p:attrName>
                                        </p:attrNameLst>
                                      </p:cBhvr>
                                      <p:to>
                                        <p:strVal val="solid"/>
                                      </p:to>
                                    </p:set>
                                  </p:childTnLst>
                                </p:cTn>
                              </p:par>
                              <p:par>
                                <p:cTn id="93" presetID="16" presetClass="emph" presetSubtype="0" fill="hold" nodeType="withEffect">
                                  <p:stCondLst>
                                    <p:cond delay="0"/>
                                  </p:stCondLst>
                                  <p:iterate type="lt">
                                    <p:tmPct val="4000"/>
                                  </p:iterate>
                                  <p:childTnLst>
                                    <p:set>
                                      <p:cBhvr override="childStyle">
                                        <p:cTn id="94" dur="500" fill="hold"/>
                                        <p:tgtEl>
                                          <p:spTgt spid="17">
                                            <p:txEl>
                                              <p:pRg st="17" end="17"/>
                                            </p:txEl>
                                          </p:spTgt>
                                        </p:tgtEl>
                                        <p:attrNameLst>
                                          <p:attrName>style.color</p:attrName>
                                        </p:attrNameLst>
                                      </p:cBhvr>
                                      <p:to>
                                        <p:clrVal>
                                          <a:srgbClr val="9F3661"/>
                                        </p:clrVal>
                                      </p:to>
                                    </p:set>
                                    <p:set>
                                      <p:cBhvr>
                                        <p:cTn id="95" dur="500" fill="hold"/>
                                        <p:tgtEl>
                                          <p:spTgt spid="17">
                                            <p:txEl>
                                              <p:pRg st="17" end="17"/>
                                            </p:txEl>
                                          </p:spTgt>
                                        </p:tgtEl>
                                        <p:attrNameLst>
                                          <p:attrName>fillcolor</p:attrName>
                                        </p:attrNameLst>
                                      </p:cBhvr>
                                      <p:to>
                                        <p:clrVal>
                                          <a:srgbClr val="9F3661"/>
                                        </p:clrVal>
                                      </p:to>
                                    </p:set>
                                    <p:set>
                                      <p:cBhvr>
                                        <p:cTn id="96" dur="500" fill="hold"/>
                                        <p:tgtEl>
                                          <p:spTgt spid="17">
                                            <p:txEl>
                                              <p:pRg st="17" end="1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id="{EDBBAA58-FCB9-FA1B-D6DA-29C7D76105E9}"/>
              </a:ext>
            </a:extLst>
          </p:cNvPr>
          <p:cNvSpPr/>
          <p:nvPr/>
        </p:nvSpPr>
        <p:spPr>
          <a:xfrm>
            <a:off x="143339" y="260649"/>
            <a:ext cx="3379504" cy="1131796"/>
          </a:xfrm>
          <a:custGeom>
            <a:avLst/>
            <a:gdLst>
              <a:gd name="connsiteX0" fmla="*/ 414327 w 3379504"/>
              <a:gd name="connsiteY0" fmla="*/ 141475 h 1131796"/>
              <a:gd name="connsiteX1" fmla="*/ 3379504 w 3379504"/>
              <a:gd name="connsiteY1" fmla="*/ 141475 h 1131796"/>
              <a:gd name="connsiteX2" fmla="*/ 2965177 w 3379504"/>
              <a:gd name="connsiteY2" fmla="*/ 990322 h 1131796"/>
              <a:gd name="connsiteX3" fmla="*/ 0 w 3379504"/>
              <a:gd name="connsiteY3" fmla="*/ 990322 h 1131796"/>
              <a:gd name="connsiteX4" fmla="*/ 414327 w 3379504"/>
              <a:gd name="connsiteY4" fmla="*/ 141475 h 113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504" h="1131796" fill="none" extrusionOk="0">
                <a:moveTo>
                  <a:pt x="414327" y="141475"/>
                </a:moveTo>
                <a:cubicBezTo>
                  <a:pt x="1373889" y="-319136"/>
                  <a:pt x="2289163" y="554861"/>
                  <a:pt x="3379504" y="141475"/>
                </a:cubicBezTo>
                <a:cubicBezTo>
                  <a:pt x="3261396" y="528223"/>
                  <a:pt x="3057612" y="795501"/>
                  <a:pt x="2965177" y="990322"/>
                </a:cubicBezTo>
                <a:cubicBezTo>
                  <a:pt x="2116729" y="1378100"/>
                  <a:pt x="858577" y="552516"/>
                  <a:pt x="0" y="990322"/>
                </a:cubicBezTo>
                <a:cubicBezTo>
                  <a:pt x="99723" y="871103"/>
                  <a:pt x="265908" y="559750"/>
                  <a:pt x="414327" y="141475"/>
                </a:cubicBezTo>
                <a:close/>
              </a:path>
              <a:path w="3379504" h="1131796" stroke="0" extrusionOk="0">
                <a:moveTo>
                  <a:pt x="414327" y="141475"/>
                </a:moveTo>
                <a:cubicBezTo>
                  <a:pt x="1442009" y="-396774"/>
                  <a:pt x="2374833" y="496184"/>
                  <a:pt x="3379504" y="141475"/>
                </a:cubicBezTo>
                <a:cubicBezTo>
                  <a:pt x="3124119" y="528734"/>
                  <a:pt x="3078454" y="642420"/>
                  <a:pt x="2965177" y="990322"/>
                </a:cubicBezTo>
                <a:cubicBezTo>
                  <a:pt x="2084018" y="1306206"/>
                  <a:pt x="956435" y="622862"/>
                  <a:pt x="0" y="990322"/>
                </a:cubicBezTo>
                <a:cubicBezTo>
                  <a:pt x="172083" y="635073"/>
                  <a:pt x="214466" y="510369"/>
                  <a:pt x="414327" y="141475"/>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algn="ctr" defTabSz="1219170">
              <a:defRPr/>
            </a:pP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Luyện</a:t>
            </a:r>
            <a:r>
              <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đoạn</a:t>
            </a:r>
            <a:endPar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id="{EDBBAA58-FCB9-FA1B-D6DA-29C7D76105E9}"/>
              </a:ext>
            </a:extLst>
          </p:cNvPr>
          <p:cNvSpPr/>
          <p:nvPr/>
        </p:nvSpPr>
        <p:spPr>
          <a:xfrm>
            <a:off x="143339" y="260649"/>
            <a:ext cx="3379504" cy="1131796"/>
          </a:xfrm>
          <a:custGeom>
            <a:avLst/>
            <a:gdLst>
              <a:gd name="connsiteX0" fmla="*/ 414327 w 3379504"/>
              <a:gd name="connsiteY0" fmla="*/ 141475 h 1131796"/>
              <a:gd name="connsiteX1" fmla="*/ 3379504 w 3379504"/>
              <a:gd name="connsiteY1" fmla="*/ 141475 h 1131796"/>
              <a:gd name="connsiteX2" fmla="*/ 2965177 w 3379504"/>
              <a:gd name="connsiteY2" fmla="*/ 990322 h 1131796"/>
              <a:gd name="connsiteX3" fmla="*/ 0 w 3379504"/>
              <a:gd name="connsiteY3" fmla="*/ 990322 h 1131796"/>
              <a:gd name="connsiteX4" fmla="*/ 414327 w 3379504"/>
              <a:gd name="connsiteY4" fmla="*/ 141475 h 113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504" h="1131796" fill="none" extrusionOk="0">
                <a:moveTo>
                  <a:pt x="414327" y="141475"/>
                </a:moveTo>
                <a:cubicBezTo>
                  <a:pt x="1373889" y="-319136"/>
                  <a:pt x="2289163" y="554861"/>
                  <a:pt x="3379504" y="141475"/>
                </a:cubicBezTo>
                <a:cubicBezTo>
                  <a:pt x="3261396" y="528223"/>
                  <a:pt x="3057612" y="795501"/>
                  <a:pt x="2965177" y="990322"/>
                </a:cubicBezTo>
                <a:cubicBezTo>
                  <a:pt x="2116729" y="1378100"/>
                  <a:pt x="858577" y="552516"/>
                  <a:pt x="0" y="990322"/>
                </a:cubicBezTo>
                <a:cubicBezTo>
                  <a:pt x="99723" y="871103"/>
                  <a:pt x="265908" y="559750"/>
                  <a:pt x="414327" y="141475"/>
                </a:cubicBezTo>
                <a:close/>
              </a:path>
              <a:path w="3379504" h="1131796" stroke="0" extrusionOk="0">
                <a:moveTo>
                  <a:pt x="414327" y="141475"/>
                </a:moveTo>
                <a:cubicBezTo>
                  <a:pt x="1442009" y="-396774"/>
                  <a:pt x="2374833" y="496184"/>
                  <a:pt x="3379504" y="141475"/>
                </a:cubicBezTo>
                <a:cubicBezTo>
                  <a:pt x="3124119" y="528734"/>
                  <a:pt x="3078454" y="642420"/>
                  <a:pt x="2965177" y="990322"/>
                </a:cubicBezTo>
                <a:cubicBezTo>
                  <a:pt x="2084018" y="1306206"/>
                  <a:pt x="956435" y="622862"/>
                  <a:pt x="0" y="990322"/>
                </a:cubicBezTo>
                <a:cubicBezTo>
                  <a:pt x="172083" y="635073"/>
                  <a:pt x="214466" y="510369"/>
                  <a:pt x="414327" y="141475"/>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algn="ctr" defTabSz="1219170">
              <a:defRPr/>
            </a:pP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Luyện</a:t>
            </a:r>
            <a:r>
              <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từ</a:t>
            </a:r>
            <a:r>
              <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667"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khó</a:t>
            </a:r>
            <a:endParaRPr lang="en-US" sz="2667"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804487" y="1564446"/>
            <a:ext cx="11521280" cy="1569660"/>
          </a:xfrm>
          <a:prstGeom prst="rect">
            <a:avLst/>
          </a:prstGeom>
          <a:solidFill>
            <a:sysClr val="window" lastClr="FFFFFF"/>
          </a:solidFill>
        </p:spPr>
        <p:txBody>
          <a:bodyPr wrap="square">
            <a:spAutoFit/>
          </a:bodyPr>
          <a:lstStyle/>
          <a:p>
            <a:pPr algn="just"/>
            <a:r>
              <a:rPr lang="en-US" sz="4800" b="1" i="1" dirty="0" err="1">
                <a:solidFill>
                  <a:srgbClr val="0070C0"/>
                </a:solidFill>
                <a:latin typeface="Times New Roman" panose="02020603050405020304" pitchFamily="18" charset="0"/>
                <a:ea typeface="Times New Roman" panose="02020603050405020304" pitchFamily="18" charset="0"/>
              </a:rPr>
              <a:t>thưởng</a:t>
            </a:r>
            <a:r>
              <a:rPr lang="en-US" sz="4800" b="1" i="1" dirty="0">
                <a:solidFill>
                  <a:srgbClr val="0070C0"/>
                </a:solidFill>
                <a:latin typeface="Times New Roman" panose="02020603050405020304" pitchFamily="18" charset="0"/>
                <a:ea typeface="Times New Roman" panose="02020603050405020304" pitchFamily="18" charset="0"/>
              </a:rPr>
              <a:t> </a:t>
            </a:r>
            <a:r>
              <a:rPr lang="en-US" sz="4800" b="1" i="1" dirty="0" err="1">
                <a:solidFill>
                  <a:srgbClr val="0070C0"/>
                </a:solidFill>
                <a:latin typeface="Times New Roman" panose="02020603050405020304" pitchFamily="18" charset="0"/>
                <a:ea typeface="Times New Roman" panose="02020603050405020304" pitchFamily="18" charset="0"/>
              </a:rPr>
              <a:t>thức</a:t>
            </a:r>
            <a:r>
              <a:rPr lang="en-US" sz="4800" b="1" i="1" dirty="0">
                <a:solidFill>
                  <a:srgbClr val="0070C0"/>
                </a:solidFill>
                <a:latin typeface="Times New Roman" panose="02020603050405020304" pitchFamily="18" charset="0"/>
                <a:ea typeface="Times New Roman" panose="02020603050405020304" pitchFamily="18" charset="0"/>
              </a:rPr>
              <a:t>, </a:t>
            </a:r>
            <a:r>
              <a:rPr lang="en-US" sz="4800" b="1" i="1" dirty="0" err="1">
                <a:solidFill>
                  <a:srgbClr val="0070C0"/>
                </a:solidFill>
                <a:latin typeface="Times New Roman" panose="02020603050405020304" pitchFamily="18" charset="0"/>
                <a:ea typeface="Times New Roman" panose="02020603050405020304" pitchFamily="18" charset="0"/>
              </a:rPr>
              <a:t>cầu</a:t>
            </a:r>
            <a:r>
              <a:rPr lang="en-US" sz="4800" b="1" i="1" dirty="0">
                <a:solidFill>
                  <a:srgbClr val="0070C0"/>
                </a:solidFill>
                <a:latin typeface="Times New Roman" panose="02020603050405020304" pitchFamily="18" charset="0"/>
                <a:ea typeface="Times New Roman" panose="02020603050405020304" pitchFamily="18" charset="0"/>
              </a:rPr>
              <a:t> </a:t>
            </a:r>
            <a:r>
              <a:rPr lang="en-US" sz="4800" b="1" i="1" dirty="0" err="1">
                <a:solidFill>
                  <a:srgbClr val="0070C0"/>
                </a:solidFill>
                <a:latin typeface="Times New Roman" panose="02020603050405020304" pitchFamily="18" charset="0"/>
                <a:ea typeface="Times New Roman" panose="02020603050405020304" pitchFamily="18" charset="0"/>
              </a:rPr>
              <a:t>khẩn</a:t>
            </a:r>
            <a:r>
              <a:rPr lang="en-US" sz="4800" b="1" i="1" dirty="0">
                <a:solidFill>
                  <a:srgbClr val="0070C0"/>
                </a:solidFill>
                <a:latin typeface="Times New Roman" panose="02020603050405020304" pitchFamily="18" charset="0"/>
                <a:ea typeface="Times New Roman" panose="02020603050405020304" pitchFamily="18" charset="0"/>
              </a:rPr>
              <a:t>, </a:t>
            </a:r>
            <a:r>
              <a:rPr lang="en-US" sz="4800" b="1" i="1" dirty="0" err="1">
                <a:solidFill>
                  <a:srgbClr val="0070C0"/>
                </a:solidFill>
                <a:latin typeface="Times New Roman" panose="02020603050405020304" pitchFamily="18" charset="0"/>
                <a:ea typeface="Times New Roman" panose="02020603050405020304" pitchFamily="18" charset="0"/>
              </a:rPr>
              <a:t>ríu</a:t>
            </a:r>
            <a:r>
              <a:rPr lang="en-US" sz="4800" b="1" i="1" dirty="0">
                <a:solidFill>
                  <a:srgbClr val="0070C0"/>
                </a:solidFill>
                <a:latin typeface="Times New Roman" panose="02020603050405020304" pitchFamily="18" charset="0"/>
                <a:ea typeface="Times New Roman" panose="02020603050405020304" pitchFamily="18" charset="0"/>
              </a:rPr>
              <a:t> </a:t>
            </a:r>
            <a:r>
              <a:rPr lang="en-US" sz="4800" b="1" i="1" dirty="0" err="1">
                <a:solidFill>
                  <a:srgbClr val="0070C0"/>
                </a:solidFill>
                <a:latin typeface="Times New Roman" panose="02020603050405020304" pitchFamily="18" charset="0"/>
                <a:ea typeface="Times New Roman" panose="02020603050405020304" pitchFamily="18" charset="0"/>
              </a:rPr>
              <a:t>rít</a:t>
            </a:r>
            <a:r>
              <a:rPr lang="en-US" sz="4800" b="1" i="1" dirty="0">
                <a:solidFill>
                  <a:srgbClr val="0070C0"/>
                </a:solidFill>
                <a:latin typeface="Times New Roman" panose="02020603050405020304" pitchFamily="18" charset="0"/>
                <a:ea typeface="Times New Roman" panose="02020603050405020304" pitchFamily="18" charset="0"/>
              </a:rPr>
              <a:t>, </a:t>
            </a:r>
            <a:r>
              <a:rPr lang="en-US" sz="4800" b="1" i="1" dirty="0" err="1">
                <a:solidFill>
                  <a:srgbClr val="0070C0"/>
                </a:solidFill>
                <a:latin typeface="Times New Roman" panose="02020603050405020304" pitchFamily="18" charset="0"/>
                <a:ea typeface="Times New Roman" panose="02020603050405020304" pitchFamily="18" charset="0"/>
              </a:rPr>
              <a:t>sườn</a:t>
            </a:r>
            <a:r>
              <a:rPr lang="en-US" sz="4800" b="1" i="1" dirty="0">
                <a:solidFill>
                  <a:srgbClr val="0070C0"/>
                </a:solidFill>
                <a:latin typeface="Times New Roman" panose="02020603050405020304" pitchFamily="18" charset="0"/>
                <a:ea typeface="Times New Roman" panose="02020603050405020304" pitchFamily="18" charset="0"/>
              </a:rPr>
              <a:t> </a:t>
            </a:r>
            <a:r>
              <a:rPr lang="en-US" sz="4800" b="1" i="1" dirty="0" err="1">
                <a:solidFill>
                  <a:srgbClr val="0070C0"/>
                </a:solidFill>
                <a:latin typeface="Times New Roman" panose="02020603050405020304" pitchFamily="18" charset="0"/>
                <a:ea typeface="Times New Roman" panose="02020603050405020304" pitchFamily="18" charset="0"/>
              </a:rPr>
              <a:t>núi</a:t>
            </a:r>
            <a:r>
              <a:rPr lang="en-US" sz="4800" b="1" i="1">
                <a:solidFill>
                  <a:srgbClr val="0070C0"/>
                </a:solidFill>
                <a:latin typeface="Times New Roman" panose="02020603050405020304" pitchFamily="18" charset="0"/>
                <a:ea typeface="Times New Roman" panose="02020603050405020304" pitchFamily="18" charset="0"/>
              </a:rPr>
              <a:t>,</a:t>
            </a:r>
          </a:p>
          <a:p>
            <a:pPr algn="just"/>
            <a:r>
              <a:rPr lang="en-US" sz="4800" b="1" i="1">
                <a:solidFill>
                  <a:srgbClr val="0070C0"/>
                </a:solidFill>
                <a:latin typeface="Times New Roman" panose="02020603050405020304" pitchFamily="18" charset="0"/>
                <a:ea typeface="Times New Roman" panose="02020603050405020304" pitchFamily="18" charset="0"/>
              </a:rPr>
              <a:t> </a:t>
            </a:r>
            <a:r>
              <a:rPr lang="en-US" sz="4800" b="1" i="1" dirty="0" err="1">
                <a:solidFill>
                  <a:srgbClr val="0070C0"/>
                </a:solidFill>
                <a:latin typeface="Times New Roman" panose="02020603050405020304" pitchFamily="18" charset="0"/>
                <a:ea typeface="Times New Roman" panose="02020603050405020304" pitchFamily="18" charset="0"/>
              </a:rPr>
              <a:t>lúc</a:t>
            </a:r>
            <a:r>
              <a:rPr lang="en-US" sz="4800" b="1" i="1" dirty="0">
                <a:solidFill>
                  <a:srgbClr val="0070C0"/>
                </a:solidFill>
                <a:latin typeface="Times New Roman" panose="02020603050405020304" pitchFamily="18" charset="0"/>
                <a:ea typeface="Times New Roman" panose="02020603050405020304" pitchFamily="18" charset="0"/>
              </a:rPr>
              <a:t> </a:t>
            </a:r>
            <a:r>
              <a:rPr lang="en-US" sz="4800" b="1" i="1" dirty="0" err="1">
                <a:solidFill>
                  <a:srgbClr val="0070C0"/>
                </a:solidFill>
                <a:latin typeface="Times New Roman" panose="02020603050405020304" pitchFamily="18" charset="0"/>
                <a:ea typeface="Times New Roman" panose="02020603050405020304" pitchFamily="18" charset="0"/>
              </a:rPr>
              <a:t>lỉu</a:t>
            </a:r>
            <a:r>
              <a:rPr lang="en-US" sz="4800" b="1" i="1" dirty="0">
                <a:solidFill>
                  <a:srgbClr val="0070C0"/>
                </a:solidFill>
                <a:latin typeface="Times New Roman" panose="02020603050405020304" pitchFamily="18" charset="0"/>
                <a:ea typeface="Times New Roman" panose="02020603050405020304" pitchFamily="18" charset="0"/>
              </a:rPr>
              <a:t>,…</a:t>
            </a:r>
            <a:endParaRPr lang="en-US" sz="4800" b="1" dirty="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253911" y="74196"/>
            <a:ext cx="4128459" cy="1274958"/>
          </a:xfrm>
          <a:custGeom>
            <a:avLst/>
            <a:gdLst>
              <a:gd name="connsiteX0" fmla="*/ 506149 w 4128459"/>
              <a:gd name="connsiteY0" fmla="*/ 159370 h 1274958"/>
              <a:gd name="connsiteX1" fmla="*/ 4128459 w 4128459"/>
              <a:gd name="connsiteY1" fmla="*/ 159370 h 1274958"/>
              <a:gd name="connsiteX2" fmla="*/ 3622310 w 4128459"/>
              <a:gd name="connsiteY2" fmla="*/ 1115588 h 1274958"/>
              <a:gd name="connsiteX3" fmla="*/ 0 w 4128459"/>
              <a:gd name="connsiteY3" fmla="*/ 1115588 h 1274958"/>
              <a:gd name="connsiteX4" fmla="*/ 506149 w 4128459"/>
              <a:gd name="connsiteY4" fmla="*/ 159370 h 127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459" h="1274958" fill="none" extrusionOk="0">
                <a:moveTo>
                  <a:pt x="506149" y="159370"/>
                </a:moveTo>
                <a:cubicBezTo>
                  <a:pt x="1664714" y="-353265"/>
                  <a:pt x="2863940" y="658018"/>
                  <a:pt x="4128459" y="159370"/>
                </a:cubicBezTo>
                <a:cubicBezTo>
                  <a:pt x="4043835" y="489674"/>
                  <a:pt x="3738034" y="952371"/>
                  <a:pt x="3622310" y="1115588"/>
                </a:cubicBezTo>
                <a:cubicBezTo>
                  <a:pt x="2453649" y="1623601"/>
                  <a:pt x="987475" y="641587"/>
                  <a:pt x="0" y="1115588"/>
                </a:cubicBezTo>
                <a:cubicBezTo>
                  <a:pt x="134645" y="864306"/>
                  <a:pt x="527282" y="313119"/>
                  <a:pt x="506149" y="159370"/>
                </a:cubicBezTo>
                <a:close/>
              </a:path>
              <a:path w="4128459" h="1274958" stroke="0" extrusionOk="0">
                <a:moveTo>
                  <a:pt x="506149" y="159370"/>
                </a:moveTo>
                <a:cubicBezTo>
                  <a:pt x="1747209" y="-428914"/>
                  <a:pt x="2893342" y="491882"/>
                  <a:pt x="4128459" y="159370"/>
                </a:cubicBezTo>
                <a:cubicBezTo>
                  <a:pt x="3986358" y="237276"/>
                  <a:pt x="3681409" y="1017904"/>
                  <a:pt x="3622310" y="1115588"/>
                </a:cubicBezTo>
                <a:cubicBezTo>
                  <a:pt x="2495314" y="1530025"/>
                  <a:pt x="1143757" y="791838"/>
                  <a:pt x="0" y="1115588"/>
                </a:cubicBezTo>
                <a:cubicBezTo>
                  <a:pt x="216062" y="872486"/>
                  <a:pt x="367799" y="256172"/>
                  <a:pt x="506149" y="159370"/>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algn="ctr" defTabSz="1219170">
              <a:defRPr/>
            </a:pPr>
            <a:r>
              <a:rPr lang="en-US" sz="32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Luyện</a:t>
            </a:r>
            <a:r>
              <a:rPr lang="en-US" sz="32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32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32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dài</a:t>
            </a:r>
            <a:endParaRPr lang="en-US" sz="32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670D8E3D-FBEE-18F9-2F59-7EDFBC0EE8D5}"/>
              </a:ext>
            </a:extLst>
          </p:cNvPr>
          <p:cNvCxnSpPr/>
          <p:nvPr/>
        </p:nvCxnSpPr>
        <p:spPr>
          <a:xfrm flipH="1">
            <a:off x="3407701" y="1668320"/>
            <a:ext cx="96011" cy="381584"/>
          </a:xfrm>
          <a:prstGeom prst="line">
            <a:avLst/>
          </a:prstGeom>
          <a:noFill/>
          <a:ln w="38100" cap="flat" cmpd="sng" algn="ctr">
            <a:solidFill>
              <a:srgbClr val="FF0000"/>
            </a:solidFill>
            <a:prstDash val="solid"/>
          </a:ln>
          <a:effectLst/>
        </p:spPr>
      </p:cxnSp>
      <p:cxnSp>
        <p:nvCxnSpPr>
          <p:cNvPr id="6" name="Straight Connector 5">
            <a:extLst>
              <a:ext uri="{FF2B5EF4-FFF2-40B4-BE49-F238E27FC236}">
                <a16:creationId xmlns:a16="http://schemas.microsoft.com/office/drawing/2014/main" id="{670D8E3D-FBEE-18F9-2F59-7EDFBC0EE8D5}"/>
              </a:ext>
            </a:extLst>
          </p:cNvPr>
          <p:cNvCxnSpPr/>
          <p:nvPr/>
        </p:nvCxnSpPr>
        <p:spPr>
          <a:xfrm flipH="1">
            <a:off x="7824192" y="1702661"/>
            <a:ext cx="96011" cy="347243"/>
          </a:xfrm>
          <a:prstGeom prst="line">
            <a:avLst/>
          </a:prstGeom>
          <a:noFill/>
          <a:ln w="3810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670D8E3D-FBEE-18F9-2F59-7EDFBC0EE8D5}"/>
              </a:ext>
            </a:extLst>
          </p:cNvPr>
          <p:cNvCxnSpPr/>
          <p:nvPr/>
        </p:nvCxnSpPr>
        <p:spPr>
          <a:xfrm flipH="1">
            <a:off x="2200399" y="2242675"/>
            <a:ext cx="96011" cy="381584"/>
          </a:xfrm>
          <a:prstGeom prst="line">
            <a:avLst/>
          </a:prstGeom>
          <a:noFill/>
          <a:ln w="3810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670D8E3D-FBEE-18F9-2F59-7EDFBC0EE8D5}"/>
              </a:ext>
            </a:extLst>
          </p:cNvPr>
          <p:cNvCxnSpPr/>
          <p:nvPr/>
        </p:nvCxnSpPr>
        <p:spPr>
          <a:xfrm flipH="1">
            <a:off x="2326031" y="2246559"/>
            <a:ext cx="96011" cy="381584"/>
          </a:xfrm>
          <a:prstGeom prst="line">
            <a:avLst/>
          </a:prstGeom>
          <a:noFill/>
          <a:ln w="38100" cap="flat" cmpd="sng" algn="ctr">
            <a:solidFill>
              <a:srgbClr val="FF0000"/>
            </a:solidFill>
            <a:prstDash val="solid"/>
          </a:ln>
          <a:effectLst/>
        </p:spPr>
      </p:cxnSp>
      <p:sp>
        <p:nvSpPr>
          <p:cNvPr id="17" name="TextBox 16">
            <a:extLst>
              <a:ext uri="{FF2B5EF4-FFF2-40B4-BE49-F238E27FC236}">
                <a16:creationId xmlns:a16="http://schemas.microsoft.com/office/drawing/2014/main" id="{455AB03A-A976-8BE8-5689-BD575F414A8E}"/>
              </a:ext>
            </a:extLst>
          </p:cNvPr>
          <p:cNvSpPr txBox="1"/>
          <p:nvPr/>
        </p:nvSpPr>
        <p:spPr>
          <a:xfrm>
            <a:off x="527383" y="3230747"/>
            <a:ext cx="3642011" cy="666786"/>
          </a:xfrm>
          <a:prstGeom prst="rect">
            <a:avLst/>
          </a:prstGeom>
          <a:noFill/>
          <a:ln>
            <a:noFill/>
          </a:ln>
        </p:spPr>
        <p:txBody>
          <a:bodyPr wrap="square">
            <a:spAutoFit/>
          </a:bodyPr>
          <a:lstStyle/>
          <a:p>
            <a:pPr lvl="1"/>
            <a:r>
              <a:rPr lang="en-US" sz="373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73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73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73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733"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275737" y="4077097"/>
            <a:ext cx="1322798" cy="543675"/>
          </a:xfrm>
          <a:prstGeom prst="rect">
            <a:avLst/>
          </a:prstGeom>
          <a:solidFill>
            <a:sysClr val="window" lastClr="FFFFFF"/>
          </a:solidFill>
          <a:ln>
            <a:solidFill>
              <a:srgbClr val="C00000"/>
            </a:solidFill>
          </a:ln>
        </p:spPr>
        <p:txBody>
          <a:bodyPr wrap="none">
            <a:spAutoFit/>
          </a:bodyPr>
          <a:lstStyle/>
          <a:p>
            <a:pPr defTabSz="1219170">
              <a:defRPr/>
            </a:pPr>
            <a:r>
              <a:rPr lang="en-US" sz="2933" b="1" kern="0" dirty="0" err="1">
                <a:solidFill>
                  <a:srgbClr val="000000"/>
                </a:solidFill>
                <a:latin typeface="Times New Roman" panose="02020603050405020304" pitchFamily="18" charset="0"/>
                <a:cs typeface="Times New Roman" panose="02020603050405020304" pitchFamily="18" charset="0"/>
              </a:rPr>
              <a:t>Lúc</a:t>
            </a:r>
            <a:r>
              <a:rPr lang="en-US" sz="2933" b="1" kern="0" dirty="0">
                <a:solidFill>
                  <a:srgbClr val="000000"/>
                </a:solidFill>
                <a:latin typeface="Times New Roman" panose="02020603050405020304" pitchFamily="18" charset="0"/>
                <a:cs typeface="Times New Roman" panose="02020603050405020304" pitchFamily="18" charset="0"/>
              </a:rPr>
              <a:t> </a:t>
            </a:r>
            <a:r>
              <a:rPr lang="en-US" sz="2933" b="1" kern="0" dirty="0" err="1">
                <a:solidFill>
                  <a:srgbClr val="000000"/>
                </a:solidFill>
                <a:latin typeface="Times New Roman" panose="02020603050405020304" pitchFamily="18" charset="0"/>
                <a:cs typeface="Times New Roman" panose="02020603050405020304" pitchFamily="18" charset="0"/>
              </a:rPr>
              <a:t>lỉu</a:t>
            </a:r>
            <a:endParaRPr lang="en-US" sz="2933" kern="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200399" y="4056349"/>
            <a:ext cx="4375655" cy="543675"/>
          </a:xfrm>
          <a:prstGeom prst="rect">
            <a:avLst/>
          </a:prstGeom>
        </p:spPr>
        <p:txBody>
          <a:bodyPr wrap="square">
            <a:spAutoFit/>
          </a:bodyPr>
          <a:lstStyle/>
          <a:p>
            <a:r>
              <a:rPr lang="en-US" sz="2933" dirty="0">
                <a:solidFill>
                  <a:srgbClr val="000000"/>
                </a:solidFill>
                <a:latin typeface="Times New Roman" panose="02020603050405020304" pitchFamily="18" charset="0"/>
                <a:cs typeface="Times New Roman" panose="02020603050405020304" pitchFamily="18" charset="0"/>
              </a:rPr>
              <a:t>(</a:t>
            </a:r>
            <a:r>
              <a:rPr lang="en-US" sz="2933" dirty="0" err="1">
                <a:solidFill>
                  <a:srgbClr val="000000"/>
                </a:solidFill>
                <a:latin typeface="Times New Roman" panose="02020603050405020304" pitchFamily="18" charset="0"/>
                <a:cs typeface="Times New Roman" panose="02020603050405020304" pitchFamily="18" charset="0"/>
              </a:rPr>
              <a:t>chùm</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quả</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sai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trĩu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xuống</a:t>
            </a:r>
            <a:r>
              <a:rPr lang="vi-VN" sz="2933" dirty="0">
                <a:solidFill>
                  <a:srgbClr val="000000"/>
                </a:solidFill>
                <a:latin typeface="Times New Roman" panose="02020603050405020304" pitchFamily="18" charset="0"/>
                <a:cs typeface="Times New Roman" panose="02020603050405020304" pitchFamily="18" charset="0"/>
              </a:rPr>
              <a:t>.</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421007" y="1349154"/>
            <a:ext cx="11349985" cy="1405641"/>
          </a:xfrm>
          <a:prstGeom prst="rect">
            <a:avLst/>
          </a:prstGeom>
        </p:spPr>
        <p:txBody>
          <a:bodyPr wrap="square">
            <a:spAutoFit/>
          </a:bodyPr>
          <a:lstStyle/>
          <a:p>
            <a:r>
              <a:rPr lang="en-US" sz="4267" dirty="0" err="1">
                <a:latin typeface="Times New Roman" panose="02020603050405020304" pitchFamily="18" charset="0"/>
                <a:ea typeface="Times New Roman" panose="02020603050405020304" pitchFamily="18" charset="0"/>
              </a:rPr>
              <a:t>Vài</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ngày</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sau</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thỏ</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đang</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ngồi</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nghỉ</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thì</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đàn</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chim</a:t>
            </a:r>
            <a:r>
              <a:rPr lang="en-US" sz="4267" dirty="0">
                <a:latin typeface="Times New Roman" panose="02020603050405020304" pitchFamily="18" charset="0"/>
                <a:ea typeface="Times New Roman" panose="02020603050405020304" pitchFamily="18" charset="0"/>
              </a:rPr>
              <a:t> </a:t>
            </a:r>
            <a:r>
              <a:rPr lang="en-US" sz="4267" dirty="0" err="1">
                <a:latin typeface="Times New Roman" panose="02020603050405020304" pitchFamily="18" charset="0"/>
                <a:ea typeface="Times New Roman" panose="02020603050405020304" pitchFamily="18" charset="0"/>
              </a:rPr>
              <a:t>lại</a:t>
            </a:r>
            <a:r>
              <a:rPr lang="en-US" sz="4267" dirty="0">
                <a:latin typeface="Times New Roman" panose="02020603050405020304" pitchFamily="18" charset="0"/>
                <a:ea typeface="Times New Roman" panose="02020603050405020304" pitchFamily="18" charset="0"/>
              </a:rPr>
              <a:t> bay </a:t>
            </a:r>
            <a:r>
              <a:rPr lang="en-US" sz="4267" dirty="0" err="1">
                <a:latin typeface="Times New Roman" panose="02020603050405020304" pitchFamily="18" charset="0"/>
                <a:ea typeface="Times New Roman" panose="02020603050405020304" pitchFamily="18" charset="0"/>
              </a:rPr>
              <a:t>đến</a:t>
            </a:r>
            <a:r>
              <a:rPr lang="en-US" sz="4267" dirty="0">
                <a:latin typeface="Times New Roman" panose="02020603050405020304" pitchFamily="18" charset="0"/>
                <a:ea typeface="Times New Roman" panose="02020603050405020304" pitchFamily="18" charset="0"/>
              </a:rPr>
              <a:t>:</a:t>
            </a:r>
            <a:endParaRPr lang="en-US" sz="4267" dirty="0"/>
          </a:p>
        </p:txBody>
      </p:sp>
      <p:sp>
        <p:nvSpPr>
          <p:cNvPr id="21" name="Rectangle 20"/>
          <p:cNvSpPr/>
          <p:nvPr/>
        </p:nvSpPr>
        <p:spPr>
          <a:xfrm>
            <a:off x="240331" y="4965171"/>
            <a:ext cx="1197764" cy="543675"/>
          </a:xfrm>
          <a:prstGeom prst="rect">
            <a:avLst/>
          </a:prstGeom>
          <a:solidFill>
            <a:sysClr val="window" lastClr="FFFFFF"/>
          </a:solidFill>
          <a:ln>
            <a:solidFill>
              <a:srgbClr val="C00000"/>
            </a:solidFill>
          </a:ln>
        </p:spPr>
        <p:txBody>
          <a:bodyPr wrap="none">
            <a:spAutoFit/>
          </a:bodyPr>
          <a:lstStyle/>
          <a:p>
            <a:pPr defTabSz="1219170">
              <a:defRPr/>
            </a:pPr>
            <a:r>
              <a:rPr lang="en-US" sz="2933" b="1" kern="0" dirty="0" err="1">
                <a:solidFill>
                  <a:srgbClr val="000000"/>
                </a:solidFill>
                <a:latin typeface="Times New Roman" panose="02020603050405020304" pitchFamily="18" charset="0"/>
                <a:cs typeface="Times New Roman" panose="02020603050405020304" pitchFamily="18" charset="0"/>
              </a:rPr>
              <a:t>Tíu</a:t>
            </a:r>
            <a:r>
              <a:rPr lang="en-US" sz="2933" b="1" kern="0" dirty="0">
                <a:solidFill>
                  <a:srgbClr val="000000"/>
                </a:solidFill>
                <a:latin typeface="Times New Roman" panose="02020603050405020304" pitchFamily="18" charset="0"/>
                <a:cs typeface="Times New Roman" panose="02020603050405020304" pitchFamily="18" charset="0"/>
              </a:rPr>
              <a:t> </a:t>
            </a:r>
            <a:r>
              <a:rPr lang="en-US" sz="2933" b="1" kern="0" dirty="0" err="1">
                <a:solidFill>
                  <a:srgbClr val="000000"/>
                </a:solidFill>
                <a:latin typeface="Times New Roman" panose="02020603050405020304" pitchFamily="18" charset="0"/>
                <a:cs typeface="Times New Roman" panose="02020603050405020304" pitchFamily="18" charset="0"/>
              </a:rPr>
              <a:t>tít</a:t>
            </a:r>
            <a:endParaRPr lang="en-US" sz="2933" kern="0"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981566" y="4965171"/>
            <a:ext cx="6226669" cy="543675"/>
          </a:xfrm>
          <a:prstGeom prst="rect">
            <a:avLst/>
          </a:prstGeom>
        </p:spPr>
        <p:txBody>
          <a:bodyPr wrap="square">
            <a:spAutoFit/>
          </a:bodyPr>
          <a:lstStyle/>
          <a:p>
            <a:r>
              <a:rPr lang="en-US" sz="2933" dirty="0" err="1">
                <a:solidFill>
                  <a:srgbClr val="000000"/>
                </a:solidFill>
                <a:latin typeface="Times New Roman" panose="02020603050405020304" pitchFamily="18" charset="0"/>
                <a:cs typeface="Times New Roman" panose="02020603050405020304" pitchFamily="18" charset="0"/>
              </a:rPr>
              <a:t>Vẻ</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bận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rộn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tất</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bật</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của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nhiều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người</a:t>
            </a:r>
            <a:r>
              <a:rPr lang="vi-VN" sz="2933" dirty="0">
                <a:solidFill>
                  <a:srgbClr val="000000"/>
                </a:solidFill>
                <a:latin typeface="Times New Roman" panose="02020603050405020304" pitchFamily="18" charset="0"/>
                <a:cs typeface="Times New Roman" panose="02020603050405020304" pitchFamily="18" charset="0"/>
              </a:rPr>
              <a:t>.</a:t>
            </a:r>
            <a:endParaRPr lang="en-US" sz="2933"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80">
                                          <p:stCondLst>
                                            <p:cond delay="0"/>
                                          </p:stCondLst>
                                        </p:cTn>
                                        <p:tgtEl>
                                          <p:spTgt spid="17"/>
                                        </p:tgtEl>
                                      </p:cBhvr>
                                    </p:animEffect>
                                    <p:anim calcmode="lin" valueType="num">
                                      <p:cBhvr>
                                        <p:cTn id="5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2" dur="26">
                                          <p:stCondLst>
                                            <p:cond delay="650"/>
                                          </p:stCondLst>
                                        </p:cTn>
                                        <p:tgtEl>
                                          <p:spTgt spid="17"/>
                                        </p:tgtEl>
                                      </p:cBhvr>
                                      <p:to x="100000" y="60000"/>
                                    </p:animScale>
                                    <p:animScale>
                                      <p:cBhvr>
                                        <p:cTn id="63" dur="166" decel="50000">
                                          <p:stCondLst>
                                            <p:cond delay="676"/>
                                          </p:stCondLst>
                                        </p:cTn>
                                        <p:tgtEl>
                                          <p:spTgt spid="17"/>
                                        </p:tgtEl>
                                      </p:cBhvr>
                                      <p:to x="100000" y="100000"/>
                                    </p:animScale>
                                    <p:animScale>
                                      <p:cBhvr>
                                        <p:cTn id="64" dur="26">
                                          <p:stCondLst>
                                            <p:cond delay="1312"/>
                                          </p:stCondLst>
                                        </p:cTn>
                                        <p:tgtEl>
                                          <p:spTgt spid="17"/>
                                        </p:tgtEl>
                                      </p:cBhvr>
                                      <p:to x="100000" y="80000"/>
                                    </p:animScale>
                                    <p:animScale>
                                      <p:cBhvr>
                                        <p:cTn id="65" dur="166" decel="50000">
                                          <p:stCondLst>
                                            <p:cond delay="1338"/>
                                          </p:stCondLst>
                                        </p:cTn>
                                        <p:tgtEl>
                                          <p:spTgt spid="17"/>
                                        </p:tgtEl>
                                      </p:cBhvr>
                                      <p:to x="100000" y="100000"/>
                                    </p:animScale>
                                    <p:animScale>
                                      <p:cBhvr>
                                        <p:cTn id="66" dur="26">
                                          <p:stCondLst>
                                            <p:cond delay="1642"/>
                                          </p:stCondLst>
                                        </p:cTn>
                                        <p:tgtEl>
                                          <p:spTgt spid="17"/>
                                        </p:tgtEl>
                                      </p:cBhvr>
                                      <p:to x="100000" y="90000"/>
                                    </p:animScale>
                                    <p:animScale>
                                      <p:cBhvr>
                                        <p:cTn id="67" dur="166" decel="50000">
                                          <p:stCondLst>
                                            <p:cond delay="1668"/>
                                          </p:stCondLst>
                                        </p:cTn>
                                        <p:tgtEl>
                                          <p:spTgt spid="17"/>
                                        </p:tgtEl>
                                      </p:cBhvr>
                                      <p:to x="100000" y="100000"/>
                                    </p:animScale>
                                    <p:animScale>
                                      <p:cBhvr>
                                        <p:cTn id="68" dur="26">
                                          <p:stCondLst>
                                            <p:cond delay="1808"/>
                                          </p:stCondLst>
                                        </p:cTn>
                                        <p:tgtEl>
                                          <p:spTgt spid="17"/>
                                        </p:tgtEl>
                                      </p:cBhvr>
                                      <p:to x="100000" y="95000"/>
                                    </p:animScale>
                                    <p:animScale>
                                      <p:cBhvr>
                                        <p:cTn id="69" dur="166" decel="50000">
                                          <p:stCondLst>
                                            <p:cond delay="1834"/>
                                          </p:stCondLst>
                                        </p:cTn>
                                        <p:tgtEl>
                                          <p:spTgt spid="17"/>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ppt_w</p:attrName>
                                        </p:attrNameLst>
                                      </p:cBhvr>
                                      <p:tavLst>
                                        <p:tav tm="0">
                                          <p:val>
                                            <p:fltVal val="0"/>
                                          </p:val>
                                        </p:tav>
                                        <p:tav tm="100000">
                                          <p:val>
                                            <p:strVal val="#ppt_w"/>
                                          </p:val>
                                        </p:tav>
                                      </p:tavLst>
                                    </p:anim>
                                    <p:anim calcmode="lin" valueType="num">
                                      <p:cBhvr>
                                        <p:cTn id="82" dur="500" fill="hold"/>
                                        <p:tgtEl>
                                          <p:spTgt spid="19"/>
                                        </p:tgtEl>
                                        <p:attrNameLst>
                                          <p:attrName>ppt_h</p:attrName>
                                        </p:attrNameLst>
                                      </p:cBhvr>
                                      <p:tavLst>
                                        <p:tav tm="0">
                                          <p:val>
                                            <p:fltVal val="0"/>
                                          </p:val>
                                        </p:tav>
                                        <p:tav tm="100000">
                                          <p:val>
                                            <p:strVal val="#ppt_h"/>
                                          </p:val>
                                        </p:tav>
                                      </p:tavLst>
                                    </p:anim>
                                    <p:animEffect transition="in" filter="fade">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31" presetClass="entr" presetSubtype="0"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p:cTn id="88" dur="1000" fill="hold"/>
                                        <p:tgtEl>
                                          <p:spTgt spid="21"/>
                                        </p:tgtEl>
                                        <p:attrNameLst>
                                          <p:attrName>ppt_w</p:attrName>
                                        </p:attrNameLst>
                                      </p:cBhvr>
                                      <p:tavLst>
                                        <p:tav tm="0">
                                          <p:val>
                                            <p:fltVal val="0"/>
                                          </p:val>
                                        </p:tav>
                                        <p:tav tm="100000">
                                          <p:val>
                                            <p:strVal val="#ppt_w"/>
                                          </p:val>
                                        </p:tav>
                                      </p:tavLst>
                                    </p:anim>
                                    <p:anim calcmode="lin" valueType="num">
                                      <p:cBhvr>
                                        <p:cTn id="89" dur="1000" fill="hold"/>
                                        <p:tgtEl>
                                          <p:spTgt spid="21"/>
                                        </p:tgtEl>
                                        <p:attrNameLst>
                                          <p:attrName>ppt_h</p:attrName>
                                        </p:attrNameLst>
                                      </p:cBhvr>
                                      <p:tavLst>
                                        <p:tav tm="0">
                                          <p:val>
                                            <p:fltVal val="0"/>
                                          </p:val>
                                        </p:tav>
                                        <p:tav tm="100000">
                                          <p:val>
                                            <p:strVal val="#ppt_h"/>
                                          </p:val>
                                        </p:tav>
                                      </p:tavLst>
                                    </p:anim>
                                    <p:anim calcmode="lin" valueType="num">
                                      <p:cBhvr>
                                        <p:cTn id="90" dur="1000" fill="hold"/>
                                        <p:tgtEl>
                                          <p:spTgt spid="21"/>
                                        </p:tgtEl>
                                        <p:attrNameLst>
                                          <p:attrName>style.rotation</p:attrName>
                                        </p:attrNameLst>
                                      </p:cBhvr>
                                      <p:tavLst>
                                        <p:tav tm="0">
                                          <p:val>
                                            <p:fltVal val="90"/>
                                          </p:val>
                                        </p:tav>
                                        <p:tav tm="100000">
                                          <p:val>
                                            <p:fltVal val="0"/>
                                          </p:val>
                                        </p:tav>
                                      </p:tavLst>
                                    </p:anim>
                                    <p:animEffect transition="in" filter="fade">
                                      <p:cBhvr>
                                        <p:cTn id="91" dur="10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randombar(horizontal)">
                                      <p:cBhvr>
                                        <p:cTn id="9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P spid="19" grpId="0"/>
      <p:bldP spid="7" grpId="0"/>
      <p:bldP spid="21"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ùa hồng thương nh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695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19625" y="2122447"/>
            <a:ext cx="1472719"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61391" y="253119"/>
            <a:ext cx="11726729" cy="6389905"/>
            <a:chOff x="0" y="329377"/>
            <a:chExt cx="9369188" cy="4803490"/>
          </a:xfrm>
        </p:grpSpPr>
        <p:cxnSp>
          <p:nvCxnSpPr>
            <p:cNvPr id="3" name="Straight Connector 2"/>
            <p:cNvCxnSpPr/>
            <p:nvPr/>
          </p:nvCxnSpPr>
          <p:spPr>
            <a:xfrm>
              <a:off x="225188" y="32937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693334" y="2127816"/>
            <a:ext cx="6726484"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2744315" y="2040601"/>
              <a:ext cx="4006502" cy="538609"/>
            </a:xfrm>
            <a:prstGeom prst="rect">
              <a:avLst/>
            </a:prstGeom>
            <a:grpFill/>
          </p:spPr>
          <p:txBody>
            <a:bodyPr wrap="square" rtlCol="0">
              <a:spAutoFit/>
            </a:bodyPr>
            <a:lstStyle/>
            <a:p>
              <a:r>
                <a:rPr lang="en-US" sz="3900" b="1" dirty="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3900" b="1" dirty="0">
                  <a:solidFill>
                    <a:srgbClr val="0418AC"/>
                  </a:solidFill>
                  <a:latin typeface="Times New Roman" pitchFamily="18" charset="0"/>
                  <a:ea typeface="Arial-Rounded" panose="020B0500000000000000" pitchFamily="34" charset="0"/>
                  <a:cs typeface="Times New Roman" pitchFamily="18" charset="0"/>
                </a:rPr>
                <a:t>LUYỆN ĐỌC ĐOẠN</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16201" y="2227635"/>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28767" y="2931931"/>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25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534327" y="199121"/>
            <a:ext cx="11340861" cy="738652"/>
          </a:xfrm>
          <a:prstGeom prst="rect">
            <a:avLst/>
          </a:prstGeom>
        </p:spPr>
        <p:txBody>
          <a:bodyPr wrap="square" lIns="121909" tIns="60954" rIns="121909" bIns="60954">
            <a:spAutoFit/>
          </a:bodyPr>
          <a:lstStyle/>
          <a:p>
            <a:pPr algn="ct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Tiếng</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việt</a:t>
            </a:r>
            <a:endPar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endParaRPr>
          </a:p>
        </p:txBody>
      </p:sp>
      <p:cxnSp>
        <p:nvCxnSpPr>
          <p:cNvPr id="4" name="Straight Connector 3"/>
          <p:cNvCxnSpPr/>
          <p:nvPr/>
        </p:nvCxnSpPr>
        <p:spPr>
          <a:xfrm rot="16200000" flipH="1">
            <a:off x="4441700" y="4045792"/>
            <a:ext cx="3526117" cy="478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02307" y="2306637"/>
            <a:ext cx="2354729" cy="119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7"/>
          <p:cNvSpPr txBox="1">
            <a:spLocks noChangeArrowheads="1"/>
          </p:cNvSpPr>
          <p:nvPr/>
        </p:nvSpPr>
        <p:spPr bwMode="auto">
          <a:xfrm>
            <a:off x="2619558" y="1963801"/>
            <a:ext cx="2884097" cy="697627"/>
          </a:xfrm>
          <a:prstGeom prst="rect">
            <a:avLst/>
          </a:prstGeom>
          <a:noFill/>
          <a:ln w="9525">
            <a:noFill/>
            <a:miter lim="800000"/>
            <a:headEnd/>
            <a:tailEnd/>
          </a:ln>
        </p:spPr>
        <p:txBody>
          <a:bodyPr wrap="square"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Luyện đọc</a:t>
            </a:r>
          </a:p>
        </p:txBody>
      </p:sp>
      <p:sp>
        <p:nvSpPr>
          <p:cNvPr id="10" name="Text Box 7"/>
          <p:cNvSpPr txBox="1">
            <a:spLocks noChangeArrowheads="1"/>
          </p:cNvSpPr>
          <p:nvPr/>
        </p:nvSpPr>
        <p:spPr bwMode="auto">
          <a:xfrm>
            <a:off x="7357035" y="1957824"/>
            <a:ext cx="4064000" cy="697627"/>
          </a:xfrm>
          <a:prstGeom prst="rect">
            <a:avLst/>
          </a:prstGeom>
          <a:noFill/>
          <a:ln w="9525">
            <a:noFill/>
            <a:miter lim="800000"/>
            <a:headEnd/>
            <a:tailEnd/>
          </a:ln>
        </p:spPr>
        <p:txBody>
          <a:bodyPr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Tìm hiểu bài</a:t>
            </a:r>
          </a:p>
        </p:txBody>
      </p:sp>
      <p:sp>
        <p:nvSpPr>
          <p:cNvPr id="11" name="Rectangle 10"/>
          <p:cNvSpPr/>
          <p:nvPr/>
        </p:nvSpPr>
        <p:spPr>
          <a:xfrm>
            <a:off x="1862688" y="1041592"/>
            <a:ext cx="9025083" cy="646327"/>
          </a:xfrm>
          <a:prstGeom prst="rect">
            <a:avLst/>
          </a:prstGeom>
        </p:spPr>
        <p:txBody>
          <a:bodyPr wrap="none" lIns="91432" tIns="45718" rIns="91432" bIns="45718">
            <a:spAutoFit/>
          </a:bodyPr>
          <a:lstStyle/>
          <a:p>
            <a:pPr algn="ctr">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ĐỌC: QUẢ HỒNG CỦA THỎ CON</a:t>
            </a:r>
          </a:p>
        </p:txBody>
      </p:sp>
      <p:sp>
        <p:nvSpPr>
          <p:cNvPr id="8" name="TextBox 7">
            <a:extLst>
              <a:ext uri="{FF2B5EF4-FFF2-40B4-BE49-F238E27FC236}">
                <a16:creationId xmlns:a16="http://schemas.microsoft.com/office/drawing/2014/main" id="{5F4073CB-38B2-F638-360D-69B70B28CFBB}"/>
              </a:ext>
            </a:extLst>
          </p:cNvPr>
          <p:cNvSpPr txBox="1"/>
          <p:nvPr/>
        </p:nvSpPr>
        <p:spPr>
          <a:xfrm>
            <a:off x="612083" y="2585880"/>
            <a:ext cx="5300780" cy="1708156"/>
          </a:xfrm>
          <a:prstGeom prst="rect">
            <a:avLst/>
          </a:prstGeom>
          <a:solidFill>
            <a:srgbClr val="FFFFFF"/>
          </a:solidFill>
        </p:spPr>
        <p:txBody>
          <a:bodyPr wrap="square" lIns="91432" tIns="45718" rIns="91432" bIns="45718">
            <a:spAutoFit/>
          </a:bodyPr>
          <a:lstStyle/>
          <a:p>
            <a:pPr indent="339693" algn="just">
              <a:defRPr/>
            </a:pPr>
            <a:r>
              <a:rPr lang="vi-VN" sz="3500" kern="0" dirty="0">
                <a:solidFill>
                  <a:sysClr val="windowText" lastClr="000000"/>
                </a:solidFill>
                <a:latin typeface="Times New Roman" panose="02020603050405020304" pitchFamily="18" charset="0"/>
                <a:cs typeface="Times New Roman" panose="02020603050405020304" pitchFamily="18" charset="0"/>
              </a:rPr>
              <a:t>Vài ngày sau, thỏ đang ngồi nghỉ thì đàn chim lại bay đến:</a:t>
            </a:r>
          </a:p>
        </p:txBody>
      </p:sp>
      <p:cxnSp>
        <p:nvCxnSpPr>
          <p:cNvPr id="12" name="Straight Connector 11">
            <a:extLst>
              <a:ext uri="{FF2B5EF4-FFF2-40B4-BE49-F238E27FC236}">
                <a16:creationId xmlns:a16="http://schemas.microsoft.com/office/drawing/2014/main" id="{83E4FBEC-C075-6BC8-318E-EB8685E01F58}"/>
              </a:ext>
            </a:extLst>
          </p:cNvPr>
          <p:cNvCxnSpPr>
            <a:stCxn id="9" idx="2"/>
          </p:cNvCxnSpPr>
          <p:nvPr/>
        </p:nvCxnSpPr>
        <p:spPr>
          <a:xfrm flipH="1">
            <a:off x="3902283" y="2661427"/>
            <a:ext cx="159324" cy="435720"/>
          </a:xfrm>
          <a:prstGeom prst="line">
            <a:avLst/>
          </a:prstGeom>
          <a:noFill/>
          <a:ln w="38100" cap="flat" cmpd="sng" algn="ctr">
            <a:solidFill>
              <a:srgbClr val="FF0000"/>
            </a:solidFill>
            <a:prstDash val="solid"/>
          </a:ln>
          <a:effectLst/>
        </p:spPr>
      </p:cxnSp>
      <p:cxnSp>
        <p:nvCxnSpPr>
          <p:cNvPr id="13" name="Straight Connector 12">
            <a:extLst>
              <a:ext uri="{FF2B5EF4-FFF2-40B4-BE49-F238E27FC236}">
                <a16:creationId xmlns:a16="http://schemas.microsoft.com/office/drawing/2014/main" id="{83E4FBEC-C075-6BC8-318E-EB8685E01F58}"/>
              </a:ext>
            </a:extLst>
          </p:cNvPr>
          <p:cNvCxnSpPr/>
          <p:nvPr/>
        </p:nvCxnSpPr>
        <p:spPr>
          <a:xfrm flipH="1">
            <a:off x="2532747" y="3183147"/>
            <a:ext cx="173620" cy="445352"/>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83E4FBEC-C075-6BC8-318E-EB8685E01F58}"/>
              </a:ext>
            </a:extLst>
          </p:cNvPr>
          <p:cNvCxnSpPr/>
          <p:nvPr/>
        </p:nvCxnSpPr>
        <p:spPr>
          <a:xfrm flipH="1">
            <a:off x="2199031" y="3645775"/>
            <a:ext cx="173620" cy="483124"/>
          </a:xfrm>
          <a:prstGeom prst="line">
            <a:avLst/>
          </a:prstGeom>
          <a:noFill/>
          <a:ln w="38100"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83E4FBEC-C075-6BC8-318E-EB8685E01F58}"/>
              </a:ext>
            </a:extLst>
          </p:cNvPr>
          <p:cNvCxnSpPr/>
          <p:nvPr/>
        </p:nvCxnSpPr>
        <p:spPr>
          <a:xfrm flipH="1">
            <a:off x="2285839" y="3676145"/>
            <a:ext cx="173620" cy="481211"/>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276816629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9000" fill="hold"/>
                                        <p:tgtEl>
                                          <p:spTgt spid="12"/>
                                        </p:tgtEl>
                                        <p:attrNameLst>
                                          <p:attrName>ppt_x</p:attrName>
                                        </p:attrNameLst>
                                      </p:cBhvr>
                                      <p:tavLst>
                                        <p:tav tm="0">
                                          <p:val>
                                            <p:strVal val="#ppt_x"/>
                                          </p:val>
                                        </p:tav>
                                        <p:tav tm="100000">
                                          <p:val>
                                            <p:strVal val="#ppt_x"/>
                                          </p:val>
                                        </p:tav>
                                      </p:tavLst>
                                    </p:anim>
                                    <p:anim calcmode="lin" valueType="num">
                                      <p:cBhvr additive="base">
                                        <p:cTn id="14" dur="59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9000" fill="hold"/>
                                        <p:tgtEl>
                                          <p:spTgt spid="13"/>
                                        </p:tgtEl>
                                        <p:attrNameLst>
                                          <p:attrName>ppt_x</p:attrName>
                                        </p:attrNameLst>
                                      </p:cBhvr>
                                      <p:tavLst>
                                        <p:tav tm="0">
                                          <p:val>
                                            <p:strVal val="#ppt_x"/>
                                          </p:val>
                                        </p:tav>
                                        <p:tav tm="100000">
                                          <p:val>
                                            <p:strVal val="#ppt_x"/>
                                          </p:val>
                                        </p:tav>
                                      </p:tavLst>
                                    </p:anim>
                                    <p:anim calcmode="lin" valueType="num">
                                      <p:cBhvr additive="base">
                                        <p:cTn id="20" dur="59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9000" fill="hold"/>
                                        <p:tgtEl>
                                          <p:spTgt spid="14"/>
                                        </p:tgtEl>
                                        <p:attrNameLst>
                                          <p:attrName>ppt_x</p:attrName>
                                        </p:attrNameLst>
                                      </p:cBhvr>
                                      <p:tavLst>
                                        <p:tav tm="0">
                                          <p:val>
                                            <p:strVal val="#ppt_x"/>
                                          </p:val>
                                        </p:tav>
                                        <p:tav tm="100000">
                                          <p:val>
                                            <p:strVal val="#ppt_x"/>
                                          </p:val>
                                        </p:tav>
                                      </p:tavLst>
                                    </p:anim>
                                    <p:anim calcmode="lin" valueType="num">
                                      <p:cBhvr additive="base">
                                        <p:cTn id="26" dur="59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9000" fill="hold"/>
                                        <p:tgtEl>
                                          <p:spTgt spid="15"/>
                                        </p:tgtEl>
                                        <p:attrNameLst>
                                          <p:attrName>ppt_x</p:attrName>
                                        </p:attrNameLst>
                                      </p:cBhvr>
                                      <p:tavLst>
                                        <p:tav tm="0">
                                          <p:val>
                                            <p:strVal val="#ppt_x"/>
                                          </p:val>
                                        </p:tav>
                                        <p:tav tm="100000">
                                          <p:val>
                                            <p:strVal val="#ppt_x"/>
                                          </p:val>
                                        </p:tav>
                                      </p:tavLst>
                                    </p:anim>
                                    <p:anim calcmode="lin" valueType="num">
                                      <p:cBhvr additive="base">
                                        <p:cTn id="32" dur="59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19625" y="2122447"/>
            <a:ext cx="1472719"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61391" y="253119"/>
            <a:ext cx="11726729" cy="6389905"/>
            <a:chOff x="0" y="329377"/>
            <a:chExt cx="9369188" cy="4803490"/>
          </a:xfrm>
        </p:grpSpPr>
        <p:cxnSp>
          <p:nvCxnSpPr>
            <p:cNvPr id="3" name="Straight Connector 2"/>
            <p:cNvCxnSpPr/>
            <p:nvPr/>
          </p:nvCxnSpPr>
          <p:spPr>
            <a:xfrm>
              <a:off x="225188" y="32937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693334" y="2127816"/>
            <a:ext cx="6726484"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2744315" y="2040601"/>
              <a:ext cx="4006502" cy="538609"/>
            </a:xfrm>
            <a:prstGeom prst="rect">
              <a:avLst/>
            </a:prstGeom>
            <a:grpFill/>
          </p:spPr>
          <p:txBody>
            <a:bodyPr wrap="square" rtlCol="0">
              <a:spAutoFit/>
            </a:bodyPr>
            <a:lstStyle/>
            <a:p>
              <a:r>
                <a:rPr lang="en-US" sz="3900" b="1" dirty="0">
                  <a:solidFill>
                    <a:srgbClr val="0418AC"/>
                  </a:solidFill>
                  <a:latin typeface="Times New Roman" pitchFamily="18" charset="0"/>
                  <a:ea typeface="Arial-Rounded" panose="020B0500000000000000" pitchFamily="34" charset="0"/>
                  <a:cs typeface="Times New Roman" pitchFamily="18" charset="0"/>
                </a:rPr>
                <a:t>LUYỆN ĐỌC NHÓM</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16201" y="2227635"/>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28767" y="2931931"/>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Rubrics | Teacher Sandra">
            <a:extLst>
              <a:ext uri="{FF2B5EF4-FFF2-40B4-BE49-F238E27FC236}">
                <a16:creationId xmlns:a16="http://schemas.microsoft.com/office/drawing/2014/main" id="{7AAA1B41-11DD-4BD6-9677-AB22A26F62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2078" y="4190338"/>
            <a:ext cx="3098051" cy="19433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ath Kangaroo – Bright Education Consultant and Travel Company">
            <a:extLst>
              <a:ext uri="{FF2B5EF4-FFF2-40B4-BE49-F238E27FC236}">
                <a16:creationId xmlns:a16="http://schemas.microsoft.com/office/drawing/2014/main" id="{F1C9611C-C37C-87D1-F0F1-7980B37863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57450">
            <a:off x="2861747" y="4204154"/>
            <a:ext cx="1722026" cy="205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4298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19625" y="2122447"/>
            <a:ext cx="1472719"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61391" y="253119"/>
            <a:ext cx="11726729" cy="6389905"/>
            <a:chOff x="0" y="329377"/>
            <a:chExt cx="9369188" cy="4803490"/>
          </a:xfrm>
        </p:grpSpPr>
        <p:cxnSp>
          <p:nvCxnSpPr>
            <p:cNvPr id="3" name="Straight Connector 2"/>
            <p:cNvCxnSpPr/>
            <p:nvPr/>
          </p:nvCxnSpPr>
          <p:spPr>
            <a:xfrm>
              <a:off x="225188" y="32937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622671" y="2127816"/>
            <a:ext cx="6726484"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2744315" y="2040601"/>
              <a:ext cx="4006502" cy="538609"/>
            </a:xfrm>
            <a:prstGeom prst="rect">
              <a:avLst/>
            </a:prstGeom>
            <a:grpFill/>
          </p:spPr>
          <p:txBody>
            <a:bodyPr wrap="square" rtlCol="0">
              <a:spAutoFit/>
            </a:bodyPr>
            <a:lstStyle/>
            <a:p>
              <a:r>
                <a:rPr lang="en-US" sz="3900" b="1" dirty="0">
                  <a:solidFill>
                    <a:srgbClr val="0418AC"/>
                  </a:solidFill>
                  <a:latin typeface="Arial-Rounded" panose="020B0500000000000000" pitchFamily="34" charset="0"/>
                  <a:ea typeface="Arial-Rounded" panose="020B0500000000000000" pitchFamily="34" charset="0"/>
                  <a:cs typeface="Arial-Rounded" panose="020B0500000000000000" pitchFamily="34" charset="0"/>
                </a:rPr>
                <a:t>    </a:t>
              </a:r>
              <a:r>
                <a:rPr lang="en-US" sz="3900" b="1" dirty="0">
                  <a:solidFill>
                    <a:srgbClr val="0418AC"/>
                  </a:solidFill>
                  <a:latin typeface="Times New Roman" pitchFamily="18" charset="0"/>
                  <a:ea typeface="Arial-Rounded" panose="020B0500000000000000" pitchFamily="34" charset="0"/>
                  <a:cs typeface="Times New Roman" pitchFamily="18" charset="0"/>
                </a:rPr>
                <a:t>THI ĐỌC THEO NHÓM</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16201" y="2227635"/>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28767" y="2931931"/>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4755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51C92A6-999E-D5E5-C547-217EBE02186C}"/>
              </a:ext>
            </a:extLst>
          </p:cNvPr>
          <p:cNvSpPr txBox="1"/>
          <p:nvPr/>
        </p:nvSpPr>
        <p:spPr>
          <a:xfrm>
            <a:off x="0" y="401931"/>
            <a:ext cx="12192000" cy="6555641"/>
          </a:xfrm>
          <a:prstGeom prst="rect">
            <a:avLst/>
          </a:prstGeom>
          <a:solidFill>
            <a:schemeClr val="bg1"/>
          </a:solidFill>
        </p:spPr>
        <p:txBody>
          <a:bodyPr wrap="square" lIns="91432" tIns="45718" rIns="91432" bIns="45718">
            <a:spAutoFit/>
          </a:bodyPr>
          <a:lstStyle/>
          <a:p>
            <a:pPr indent="339693" algn="just"/>
            <a:r>
              <a:rPr lang="en-US" sz="2000" dirty="0">
                <a:solidFill>
                  <a:srgbClr val="000000"/>
                </a:solidFill>
                <a:latin typeface="Times New Roman" panose="02020603050405020304" pitchFamily="18" charset="0"/>
                <a:cs typeface="Times New Roman" panose="02020603050405020304" pitchFamily="18" charset="0"/>
              </a:rPr>
              <a:t>T</a:t>
            </a:r>
            <a:r>
              <a:rPr lang="vi-VN" sz="2000" dirty="0">
                <a:solidFill>
                  <a:srgbClr val="000000"/>
                </a:solidFill>
                <a:latin typeface="Times New Roman" panose="02020603050405020304" pitchFamily="18" charset="0"/>
                <a:cs typeface="Times New Roman" panose="02020603050405020304" pitchFamily="18" charset="0"/>
              </a:rPr>
              <a: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a:t>
            </a:r>
            <a:r>
              <a:rPr lang="en-US" sz="2000" dirty="0" err="1">
                <a:solidFill>
                  <a:srgbClr val="000000"/>
                </a:solidFill>
                <a:latin typeface="Times New Roman" panose="02020603050405020304" pitchFamily="18" charset="0"/>
                <a:cs typeface="Times New Roman" panose="02020603050405020304" pitchFamily="18" charset="0"/>
              </a:rPr>
              <a:t>èo</a:t>
            </a:r>
            <a:r>
              <a:rPr lang="vi-VN" sz="2000" dirty="0">
                <a:solidFill>
                  <a:srgbClr val="000000"/>
                </a:solidFill>
                <a:latin typeface="Times New Roman" panose="02020603050405020304" pitchFamily="18" charset="0"/>
                <a:cs typeface="Times New Roman" panose="02020603050405020304" pitchFamily="18" charset="0"/>
              </a:rPr>
              <a:t> cây. </a:t>
            </a:r>
          </a:p>
          <a:p>
            <a:pPr indent="339693" algn="just"/>
            <a:r>
              <a:rPr lang="vi-VN" sz="2000" dirty="0">
                <a:solidFill>
                  <a:srgbClr val="000000"/>
                </a:solidFill>
                <a:latin typeface="Times New Roman" panose="02020603050405020304" pitchFamily="18" charset="0"/>
                <a:cs typeface="Times New Roman" panose="02020603050405020304" pitchFamily="18" charset="0"/>
              </a:rPr>
              <a:t>Vừa lúc đó, có đàn chim bay đến, định ăn quả hồng. Thỏ hốt hoảng kêu lên:</a:t>
            </a:r>
          </a:p>
          <a:p>
            <a:pPr indent="339693" algn="just"/>
            <a:r>
              <a:rPr lang="vi-VN" sz="2000" dirty="0">
                <a:solidFill>
                  <a:srgbClr val="000000"/>
                </a:solidFill>
                <a:latin typeface="Times New Roman" panose="02020603050405020304" pitchFamily="18" charset="0"/>
                <a:cs typeface="Times New Roman" panose="02020603050405020304" pitchFamily="18" charset="0"/>
              </a:rPr>
              <a:t>- Hồng của tớ!</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Thấy vậy, đàn chim cầu khẩn: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Cho chúng tớ ăn nhé. Chúng tớ đói lả rồi.</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suy nghĩ một lát rồi đồng ý. Đàn chim ríu rít mổ ăn quả hồng.</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liếm môi, hỏi với lên:</a:t>
            </a:r>
            <a:endParaRPr lang="en-US" sz="2000" dirty="0">
              <a:solidFill>
                <a:srgbClr val="000000"/>
              </a:solidFill>
              <a:latin typeface="Times New Roman" panose="02020603050405020304" pitchFamily="18" charset="0"/>
              <a:cs typeface="Times New Roman" panose="02020603050405020304" pitchFamily="18" charset="0"/>
            </a:endParaRPr>
          </a:p>
          <a:p>
            <a:pPr indent="339693" algn="just"/>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Hồng ngọt giống dưa hấu hay mật ong?</a:t>
            </a:r>
            <a:endParaRPr lang="en-US" sz="2000" dirty="0">
              <a:solidFill>
                <a:srgbClr val="000000"/>
              </a:solidFill>
              <a:latin typeface="Times New Roman" panose="02020603050405020304" pitchFamily="18" charset="0"/>
              <a:cs typeface="Times New Roman" panose="02020603050405020304" pitchFamily="18" charset="0"/>
            </a:endParaRPr>
          </a:p>
          <a:p>
            <a:pPr indent="339693" algn="just"/>
            <a:r>
              <a:rPr lang="vi-VN" sz="2000" dirty="0">
                <a:solidFill>
                  <a:srgbClr val="000000"/>
                </a:solidFill>
                <a:latin typeface="Times New Roman" panose="02020603050405020304" pitchFamily="18" charset="0"/>
                <a:cs typeface="Times New Roman" panose="02020603050405020304" pitchFamily="18" charset="0"/>
              </a:rPr>
              <a:t>Đàn chim ngạc nhiên: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Cậu chưa ăn hồng bao giờ à?</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đỏ mặt lắc đầu. Đàn chim ái ngại:</a:t>
            </a:r>
          </a:p>
          <a:p>
            <a:pPr indent="339693" algn="just"/>
            <a:r>
              <a:rPr lang="vi-VN" sz="2000" dirty="0">
                <a:solidFill>
                  <a:srgbClr val="000000"/>
                </a:solidFill>
                <a:latin typeface="Times New Roman" panose="02020603050405020304" pitchFamily="18" charset="0"/>
                <a:cs typeface="Times New Roman" panose="02020603050405020304" pitchFamily="18" charset="0"/>
              </a:rPr>
              <a:t>- Đúng ra, chúng tớ không nên ăn hồng của cậu.</a:t>
            </a:r>
          </a:p>
          <a:p>
            <a:pPr indent="339693" algn="just"/>
            <a:r>
              <a:rPr lang="vi-VN" sz="2000" dirty="0">
                <a:solidFill>
                  <a:srgbClr val="000000"/>
                </a:solidFill>
                <a:latin typeface="Times New Roman" panose="02020603050405020304" pitchFamily="18" charset="0"/>
                <a:cs typeface="Times New Roman" panose="02020603050405020304" pitchFamily="18" charset="0"/>
              </a:rPr>
              <a:t>Thỏ nói:</a:t>
            </a:r>
          </a:p>
          <a:p>
            <a:pPr indent="339693" algn="just"/>
            <a:r>
              <a:rPr lang="vi-VN" sz="2000" dirty="0">
                <a:solidFill>
                  <a:srgbClr val="000000"/>
                </a:solidFill>
                <a:latin typeface="Times New Roman" panose="02020603050405020304" pitchFamily="18" charset="0"/>
                <a:cs typeface="Times New Roman" panose="02020603050405020304" pitchFamily="18" charset="0"/>
              </a:rPr>
              <a:t>- Tớ ăn, chỉ một mình tớ no bụng. Các cậu ăn thì cả đàn no bụng.</a:t>
            </a:r>
          </a:p>
          <a:p>
            <a:pPr indent="339693" algn="just"/>
            <a:r>
              <a:rPr lang="vi-VN" sz="2000" dirty="0">
                <a:solidFill>
                  <a:srgbClr val="000000"/>
                </a:solidFill>
                <a:latin typeface="Times New Roman" panose="02020603050405020304" pitchFamily="18" charset="0"/>
                <a:cs typeface="Times New Roman" panose="02020603050405020304" pitchFamily="18" charset="0"/>
              </a:rPr>
              <a:t>Đàn chim xúc động, cảm ơn thỏ rồi bay đi.</a:t>
            </a:r>
          </a:p>
          <a:p>
            <a:pPr indent="339693" algn="just"/>
            <a:r>
              <a:rPr lang="vi-VN" sz="2000" dirty="0">
                <a:solidFill>
                  <a:srgbClr val="000000"/>
                </a:solidFill>
                <a:latin typeface="Times New Roman" panose="02020603050405020304" pitchFamily="18" charset="0"/>
                <a:cs typeface="Times New Roman" panose="02020603050405020304" pitchFamily="18" charset="0"/>
              </a:rPr>
              <a:t>Vài ngày sau, thỏ đang ngồi nghỉ thì đàn chim lại bay đến:</a:t>
            </a:r>
          </a:p>
          <a:p>
            <a:pPr indent="339693" algn="just"/>
            <a:r>
              <a:rPr lang="vi-VN" sz="2000" dirty="0">
                <a:solidFill>
                  <a:srgbClr val="000000"/>
                </a:solidFill>
                <a:latin typeface="Times New Roman" panose="02020603050405020304" pitchFamily="18" charset="0"/>
                <a:cs typeface="Times New Roman" panose="02020603050405020304" pitchFamily="18" charset="0"/>
              </a:rPr>
              <a:t>- Chúng tớ tìm cậu mấy ngày nay. Này cậu, bên kia sườn núi có cây hồng đầy quả chín.</a:t>
            </a:r>
          </a:p>
          <a:p>
            <a:pPr indent="339693" algn="just"/>
            <a:r>
              <a:rPr lang="vi-VN" sz="2000" dirty="0">
                <a:solidFill>
                  <a:srgbClr val="000000"/>
                </a:solidFill>
                <a:latin typeface="Times New Roman" panose="02020603050405020304" pitchFamily="18" charset="0"/>
                <a:cs typeface="Times New Roman" panose="02020603050405020304" pitchFamily="18" charset="0"/>
              </a:rPr>
              <a:t>Rồi đàn chim đưa thỏ đến chỗ cây hồng lúc lỉu quả. Chúng tíu tít mổ nhiều quả chín mọng xuống cho thỏ. Đúng là một cơn mưa hồng.</a:t>
            </a:r>
          </a:p>
        </p:txBody>
      </p:sp>
      <p:sp>
        <p:nvSpPr>
          <p:cNvPr id="16" name="Rectangle: Rounded Corners 15">
            <a:extLst>
              <a:ext uri="{FF2B5EF4-FFF2-40B4-BE49-F238E27FC236}">
                <a16:creationId xmlns:a16="http://schemas.microsoft.com/office/drawing/2014/main" id="{C93D3256-C643-536C-3F5C-D7D237A17AD1}"/>
              </a:ext>
            </a:extLst>
          </p:cNvPr>
          <p:cNvSpPr/>
          <p:nvPr/>
        </p:nvSpPr>
        <p:spPr>
          <a:xfrm>
            <a:off x="3359793" y="0"/>
            <a:ext cx="5472419"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r>
              <a:rPr lang="en-US" sz="3200" b="1" dirty="0">
                <a:solidFill>
                  <a:srgbClr val="FF0000"/>
                </a:solidFill>
                <a:latin typeface="Times New Roman" pitchFamily="18" charset="0"/>
                <a:cs typeface="Times New Roman" pitchFamily="18" charset="0"/>
              </a:rPr>
              <a:t>QUẢ HỒNG CỦA THỎ CON</a:t>
            </a:r>
            <a:endParaRPr lang="vi-VN"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18731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90"/>
                                  </p:iterate>
                                  <p:childTnLst>
                                    <p:set>
                                      <p:cBhvr override="childStyle">
                                        <p:cTn id="6" dur="500" fill="hold"/>
                                        <p:tgtEl>
                                          <p:spTgt spid="17">
                                            <p:txEl>
                                              <p:pRg st="0" end="0"/>
                                            </p:txEl>
                                          </p:spTgt>
                                        </p:tgtEl>
                                        <p:attrNameLst>
                                          <p:attrName>style.color</p:attrName>
                                        </p:attrNameLst>
                                      </p:cBhvr>
                                      <p:to>
                                        <p:clrVal>
                                          <a:srgbClr val="00B050"/>
                                        </p:clrVal>
                                      </p:to>
                                    </p:set>
                                    <p:set>
                                      <p:cBhvr>
                                        <p:cTn id="7" dur="500" fill="hold"/>
                                        <p:tgtEl>
                                          <p:spTgt spid="17">
                                            <p:txEl>
                                              <p:pRg st="0" end="0"/>
                                            </p:txEl>
                                          </p:spTgt>
                                        </p:tgtEl>
                                        <p:attrNameLst>
                                          <p:attrName>fillcolor</p:attrName>
                                        </p:attrNameLst>
                                      </p:cBhvr>
                                      <p:to>
                                        <p:clrVal>
                                          <a:srgbClr val="00B050"/>
                                        </p:clrVal>
                                      </p:to>
                                    </p:set>
                                    <p:set>
                                      <p:cBhvr>
                                        <p:cTn id="8" dur="500" fill="hold"/>
                                        <p:tgtEl>
                                          <p:spTgt spid="17">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17">
                                            <p:txEl>
                                              <p:pRg st="1" end="1"/>
                                            </p:txEl>
                                          </p:spTgt>
                                        </p:tgtEl>
                                        <p:attrNameLst>
                                          <p:attrName>style.color</p:attrName>
                                        </p:attrNameLst>
                                      </p:cBhvr>
                                      <p:to>
                                        <p:clrVal>
                                          <a:srgbClr val="0000CC"/>
                                        </p:clrVal>
                                      </p:to>
                                    </p:set>
                                    <p:set>
                                      <p:cBhvr>
                                        <p:cTn id="11" dur="500" fill="hold"/>
                                        <p:tgtEl>
                                          <p:spTgt spid="17">
                                            <p:txEl>
                                              <p:pRg st="1" end="1"/>
                                            </p:txEl>
                                          </p:spTgt>
                                        </p:tgtEl>
                                        <p:attrNameLst>
                                          <p:attrName>fillcolor</p:attrName>
                                        </p:attrNameLst>
                                      </p:cBhvr>
                                      <p:to>
                                        <p:clrVal>
                                          <a:srgbClr val="0000CC"/>
                                        </p:clrVal>
                                      </p:to>
                                    </p:set>
                                    <p:set>
                                      <p:cBhvr>
                                        <p:cTn id="12" dur="500" fill="hold"/>
                                        <p:tgtEl>
                                          <p:spTgt spid="17">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17">
                                            <p:txEl>
                                              <p:pRg st="2" end="2"/>
                                            </p:txEl>
                                          </p:spTgt>
                                        </p:tgtEl>
                                        <p:attrNameLst>
                                          <p:attrName>style.color</p:attrName>
                                        </p:attrNameLst>
                                      </p:cBhvr>
                                      <p:to>
                                        <p:clrVal>
                                          <a:srgbClr val="0000CC"/>
                                        </p:clrVal>
                                      </p:to>
                                    </p:set>
                                    <p:set>
                                      <p:cBhvr>
                                        <p:cTn id="15" dur="500" fill="hold"/>
                                        <p:tgtEl>
                                          <p:spTgt spid="17">
                                            <p:txEl>
                                              <p:pRg st="2" end="2"/>
                                            </p:txEl>
                                          </p:spTgt>
                                        </p:tgtEl>
                                        <p:attrNameLst>
                                          <p:attrName>fillcolor</p:attrName>
                                        </p:attrNameLst>
                                      </p:cBhvr>
                                      <p:to>
                                        <p:clrVal>
                                          <a:srgbClr val="0000CC"/>
                                        </p:clrVal>
                                      </p:to>
                                    </p:set>
                                    <p:set>
                                      <p:cBhvr>
                                        <p:cTn id="16" dur="500" fill="hold"/>
                                        <p:tgtEl>
                                          <p:spTgt spid="17">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17">
                                            <p:txEl>
                                              <p:pRg st="3" end="3"/>
                                            </p:txEl>
                                          </p:spTgt>
                                        </p:tgtEl>
                                        <p:attrNameLst>
                                          <p:attrName>style.color</p:attrName>
                                        </p:attrNameLst>
                                      </p:cBhvr>
                                      <p:to>
                                        <p:clrVal>
                                          <a:srgbClr val="0000CC"/>
                                        </p:clrVal>
                                      </p:to>
                                    </p:set>
                                    <p:set>
                                      <p:cBhvr>
                                        <p:cTn id="19" dur="500" fill="hold"/>
                                        <p:tgtEl>
                                          <p:spTgt spid="17">
                                            <p:txEl>
                                              <p:pRg st="3" end="3"/>
                                            </p:txEl>
                                          </p:spTgt>
                                        </p:tgtEl>
                                        <p:attrNameLst>
                                          <p:attrName>fillcolor</p:attrName>
                                        </p:attrNameLst>
                                      </p:cBhvr>
                                      <p:to>
                                        <p:clrVal>
                                          <a:srgbClr val="0000CC"/>
                                        </p:clrVal>
                                      </p:to>
                                    </p:set>
                                    <p:set>
                                      <p:cBhvr>
                                        <p:cTn id="20" dur="500" fill="hold"/>
                                        <p:tgtEl>
                                          <p:spTgt spid="17">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17">
                                            <p:txEl>
                                              <p:pRg st="4" end="4"/>
                                            </p:txEl>
                                          </p:spTgt>
                                        </p:tgtEl>
                                        <p:attrNameLst>
                                          <p:attrName>style.color</p:attrName>
                                        </p:attrNameLst>
                                      </p:cBhvr>
                                      <p:to>
                                        <p:clrVal>
                                          <a:srgbClr val="0000CC"/>
                                        </p:clrVal>
                                      </p:to>
                                    </p:set>
                                    <p:set>
                                      <p:cBhvr>
                                        <p:cTn id="23" dur="500" fill="hold"/>
                                        <p:tgtEl>
                                          <p:spTgt spid="17">
                                            <p:txEl>
                                              <p:pRg st="4" end="4"/>
                                            </p:txEl>
                                          </p:spTgt>
                                        </p:tgtEl>
                                        <p:attrNameLst>
                                          <p:attrName>fillcolor</p:attrName>
                                        </p:attrNameLst>
                                      </p:cBhvr>
                                      <p:to>
                                        <p:clrVal>
                                          <a:srgbClr val="0000CC"/>
                                        </p:clrVal>
                                      </p:to>
                                    </p:set>
                                    <p:set>
                                      <p:cBhvr>
                                        <p:cTn id="24" dur="500" fill="hold"/>
                                        <p:tgtEl>
                                          <p:spTgt spid="17">
                                            <p:txEl>
                                              <p:pRg st="4" end="4"/>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17">
                                            <p:txEl>
                                              <p:pRg st="5" end="5"/>
                                            </p:txEl>
                                          </p:spTgt>
                                        </p:tgtEl>
                                        <p:attrNameLst>
                                          <p:attrName>style.color</p:attrName>
                                        </p:attrNameLst>
                                      </p:cBhvr>
                                      <p:to>
                                        <p:clrVal>
                                          <a:srgbClr val="0000CC"/>
                                        </p:clrVal>
                                      </p:to>
                                    </p:set>
                                    <p:set>
                                      <p:cBhvr>
                                        <p:cTn id="27" dur="500" fill="hold"/>
                                        <p:tgtEl>
                                          <p:spTgt spid="17">
                                            <p:txEl>
                                              <p:pRg st="5" end="5"/>
                                            </p:txEl>
                                          </p:spTgt>
                                        </p:tgtEl>
                                        <p:attrNameLst>
                                          <p:attrName>fillcolor</p:attrName>
                                        </p:attrNameLst>
                                      </p:cBhvr>
                                      <p:to>
                                        <p:clrVal>
                                          <a:srgbClr val="0000CC"/>
                                        </p:clrVal>
                                      </p:to>
                                    </p:set>
                                    <p:set>
                                      <p:cBhvr>
                                        <p:cTn id="28" dur="500" fill="hold"/>
                                        <p:tgtEl>
                                          <p:spTgt spid="17">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17">
                                            <p:txEl>
                                              <p:pRg st="6" end="6"/>
                                            </p:txEl>
                                          </p:spTgt>
                                        </p:tgtEl>
                                        <p:attrNameLst>
                                          <p:attrName>style.color</p:attrName>
                                        </p:attrNameLst>
                                      </p:cBhvr>
                                      <p:to>
                                        <p:clrVal>
                                          <a:srgbClr val="E82224"/>
                                        </p:clrVal>
                                      </p:to>
                                    </p:set>
                                    <p:set>
                                      <p:cBhvr>
                                        <p:cTn id="31" dur="500" fill="hold"/>
                                        <p:tgtEl>
                                          <p:spTgt spid="17">
                                            <p:txEl>
                                              <p:pRg st="6" end="6"/>
                                            </p:txEl>
                                          </p:spTgt>
                                        </p:tgtEl>
                                        <p:attrNameLst>
                                          <p:attrName>fillcolor</p:attrName>
                                        </p:attrNameLst>
                                      </p:cBhvr>
                                      <p:to>
                                        <p:clrVal>
                                          <a:srgbClr val="E82224"/>
                                        </p:clrVal>
                                      </p:to>
                                    </p:set>
                                    <p:set>
                                      <p:cBhvr>
                                        <p:cTn id="32" dur="500" fill="hold"/>
                                        <p:tgtEl>
                                          <p:spTgt spid="17">
                                            <p:txEl>
                                              <p:pRg st="6" end="6"/>
                                            </p:txEl>
                                          </p:spTgt>
                                        </p:tgtEl>
                                        <p:attrNameLst>
                                          <p:attrName>fill.type</p:attrName>
                                        </p:attrNameLst>
                                      </p:cBhvr>
                                      <p:to>
                                        <p:strVal val="solid"/>
                                      </p:to>
                                    </p:set>
                                  </p:childTnLst>
                                </p:cTn>
                              </p:par>
                              <p:par>
                                <p:cTn id="33" presetID="16" presetClass="emph" presetSubtype="0" fill="hold" nodeType="withEffect">
                                  <p:stCondLst>
                                    <p:cond delay="0"/>
                                  </p:stCondLst>
                                  <p:iterate type="lt">
                                    <p:tmPct val="4000"/>
                                  </p:iterate>
                                  <p:childTnLst>
                                    <p:set>
                                      <p:cBhvr override="childStyle">
                                        <p:cTn id="34" dur="500" fill="hold"/>
                                        <p:tgtEl>
                                          <p:spTgt spid="17">
                                            <p:txEl>
                                              <p:pRg st="7" end="7"/>
                                            </p:txEl>
                                          </p:spTgt>
                                        </p:tgtEl>
                                        <p:attrNameLst>
                                          <p:attrName>style.color</p:attrName>
                                        </p:attrNameLst>
                                      </p:cBhvr>
                                      <p:to>
                                        <p:clrVal>
                                          <a:srgbClr val="E82224"/>
                                        </p:clrVal>
                                      </p:to>
                                    </p:set>
                                    <p:set>
                                      <p:cBhvr>
                                        <p:cTn id="35" dur="500" fill="hold"/>
                                        <p:tgtEl>
                                          <p:spTgt spid="17">
                                            <p:txEl>
                                              <p:pRg st="7" end="7"/>
                                            </p:txEl>
                                          </p:spTgt>
                                        </p:tgtEl>
                                        <p:attrNameLst>
                                          <p:attrName>fillcolor</p:attrName>
                                        </p:attrNameLst>
                                      </p:cBhvr>
                                      <p:to>
                                        <p:clrVal>
                                          <a:srgbClr val="E82224"/>
                                        </p:clrVal>
                                      </p:to>
                                    </p:set>
                                    <p:set>
                                      <p:cBhvr>
                                        <p:cTn id="36" dur="500" fill="hold"/>
                                        <p:tgtEl>
                                          <p:spTgt spid="17">
                                            <p:txEl>
                                              <p:pRg st="7" end="7"/>
                                            </p:txEl>
                                          </p:spTgt>
                                        </p:tgtEl>
                                        <p:attrNameLst>
                                          <p:attrName>fill.type</p:attrName>
                                        </p:attrNameLst>
                                      </p:cBhvr>
                                      <p:to>
                                        <p:strVal val="solid"/>
                                      </p:to>
                                    </p:set>
                                  </p:childTnLst>
                                </p:cTn>
                              </p:par>
                              <p:par>
                                <p:cTn id="37" presetID="16" presetClass="emph" presetSubtype="0" fill="hold" nodeType="withEffect">
                                  <p:stCondLst>
                                    <p:cond delay="0"/>
                                  </p:stCondLst>
                                  <p:iterate type="lt">
                                    <p:tmPct val="4000"/>
                                  </p:iterate>
                                  <p:childTnLst>
                                    <p:set>
                                      <p:cBhvr override="childStyle">
                                        <p:cTn id="38" dur="500" fill="hold"/>
                                        <p:tgtEl>
                                          <p:spTgt spid="17">
                                            <p:txEl>
                                              <p:pRg st="8" end="8"/>
                                            </p:txEl>
                                          </p:spTgt>
                                        </p:tgtEl>
                                        <p:attrNameLst>
                                          <p:attrName>style.color</p:attrName>
                                        </p:attrNameLst>
                                      </p:cBhvr>
                                      <p:to>
                                        <p:clrVal>
                                          <a:srgbClr val="E82224"/>
                                        </p:clrVal>
                                      </p:to>
                                    </p:set>
                                    <p:set>
                                      <p:cBhvr>
                                        <p:cTn id="39" dur="500" fill="hold"/>
                                        <p:tgtEl>
                                          <p:spTgt spid="17">
                                            <p:txEl>
                                              <p:pRg st="8" end="8"/>
                                            </p:txEl>
                                          </p:spTgt>
                                        </p:tgtEl>
                                        <p:attrNameLst>
                                          <p:attrName>fillcolor</p:attrName>
                                        </p:attrNameLst>
                                      </p:cBhvr>
                                      <p:to>
                                        <p:clrVal>
                                          <a:srgbClr val="E82224"/>
                                        </p:clrVal>
                                      </p:to>
                                    </p:set>
                                    <p:set>
                                      <p:cBhvr>
                                        <p:cTn id="40" dur="500" fill="hold"/>
                                        <p:tgtEl>
                                          <p:spTgt spid="17">
                                            <p:txEl>
                                              <p:pRg st="8" end="8"/>
                                            </p:txEl>
                                          </p:spTgt>
                                        </p:tgtEl>
                                        <p:attrNameLst>
                                          <p:attrName>fill.type</p:attrName>
                                        </p:attrNameLst>
                                      </p:cBhvr>
                                      <p:to>
                                        <p:strVal val="solid"/>
                                      </p:to>
                                    </p:set>
                                  </p:childTnLst>
                                </p:cTn>
                              </p:par>
                              <p:par>
                                <p:cTn id="41" presetID="16" presetClass="emph" presetSubtype="0" fill="hold" nodeType="withEffect">
                                  <p:stCondLst>
                                    <p:cond delay="0"/>
                                  </p:stCondLst>
                                  <p:iterate type="lt">
                                    <p:tmPct val="4000"/>
                                  </p:iterate>
                                  <p:childTnLst>
                                    <p:set>
                                      <p:cBhvr override="childStyle">
                                        <p:cTn id="42" dur="500" fill="hold"/>
                                        <p:tgtEl>
                                          <p:spTgt spid="17">
                                            <p:txEl>
                                              <p:pRg st="9" end="9"/>
                                            </p:txEl>
                                          </p:spTgt>
                                        </p:tgtEl>
                                        <p:attrNameLst>
                                          <p:attrName>style.color</p:attrName>
                                        </p:attrNameLst>
                                      </p:cBhvr>
                                      <p:to>
                                        <p:clrVal>
                                          <a:srgbClr val="E82224"/>
                                        </p:clrVal>
                                      </p:to>
                                    </p:set>
                                    <p:set>
                                      <p:cBhvr>
                                        <p:cTn id="43" dur="500" fill="hold"/>
                                        <p:tgtEl>
                                          <p:spTgt spid="17">
                                            <p:txEl>
                                              <p:pRg st="9" end="9"/>
                                            </p:txEl>
                                          </p:spTgt>
                                        </p:tgtEl>
                                        <p:attrNameLst>
                                          <p:attrName>fillcolor</p:attrName>
                                        </p:attrNameLst>
                                      </p:cBhvr>
                                      <p:to>
                                        <p:clrVal>
                                          <a:srgbClr val="E82224"/>
                                        </p:clrVal>
                                      </p:to>
                                    </p:set>
                                    <p:set>
                                      <p:cBhvr>
                                        <p:cTn id="44" dur="500" fill="hold"/>
                                        <p:tgtEl>
                                          <p:spTgt spid="17">
                                            <p:txEl>
                                              <p:pRg st="9" end="9"/>
                                            </p:txEl>
                                          </p:spTgt>
                                        </p:tgtEl>
                                        <p:attrNameLst>
                                          <p:attrName>fill.type</p:attrName>
                                        </p:attrNameLst>
                                      </p:cBhvr>
                                      <p:to>
                                        <p:strVal val="solid"/>
                                      </p:to>
                                    </p:set>
                                  </p:childTnLst>
                                </p:cTn>
                              </p:par>
                              <p:par>
                                <p:cTn id="45" presetID="16" presetClass="emph" presetSubtype="0" fill="hold" nodeType="withEffect">
                                  <p:stCondLst>
                                    <p:cond delay="0"/>
                                  </p:stCondLst>
                                  <p:iterate type="lt">
                                    <p:tmPct val="4000"/>
                                  </p:iterate>
                                  <p:childTnLst>
                                    <p:set>
                                      <p:cBhvr override="childStyle">
                                        <p:cTn id="46" dur="500" fill="hold"/>
                                        <p:tgtEl>
                                          <p:spTgt spid="17">
                                            <p:txEl>
                                              <p:pRg st="10" end="10"/>
                                            </p:txEl>
                                          </p:spTgt>
                                        </p:tgtEl>
                                        <p:attrNameLst>
                                          <p:attrName>style.color</p:attrName>
                                        </p:attrNameLst>
                                      </p:cBhvr>
                                      <p:to>
                                        <p:clrVal>
                                          <a:srgbClr val="E82224"/>
                                        </p:clrVal>
                                      </p:to>
                                    </p:set>
                                    <p:set>
                                      <p:cBhvr>
                                        <p:cTn id="47" dur="500" fill="hold"/>
                                        <p:tgtEl>
                                          <p:spTgt spid="17">
                                            <p:txEl>
                                              <p:pRg st="10" end="10"/>
                                            </p:txEl>
                                          </p:spTgt>
                                        </p:tgtEl>
                                        <p:attrNameLst>
                                          <p:attrName>fillcolor</p:attrName>
                                        </p:attrNameLst>
                                      </p:cBhvr>
                                      <p:to>
                                        <p:clrVal>
                                          <a:srgbClr val="E82224"/>
                                        </p:clrVal>
                                      </p:to>
                                    </p:set>
                                    <p:set>
                                      <p:cBhvr>
                                        <p:cTn id="48" dur="500" fill="hold"/>
                                        <p:tgtEl>
                                          <p:spTgt spid="17">
                                            <p:txEl>
                                              <p:pRg st="10" end="10"/>
                                            </p:txEl>
                                          </p:spTgt>
                                        </p:tgtEl>
                                        <p:attrNameLst>
                                          <p:attrName>fill.type</p:attrName>
                                        </p:attrNameLst>
                                      </p:cBhvr>
                                      <p:to>
                                        <p:strVal val="solid"/>
                                      </p:to>
                                    </p:set>
                                  </p:childTnLst>
                                </p:cTn>
                              </p:par>
                              <p:par>
                                <p:cTn id="49" presetID="16" presetClass="emph" presetSubtype="0" fill="hold" nodeType="withEffect">
                                  <p:stCondLst>
                                    <p:cond delay="0"/>
                                  </p:stCondLst>
                                  <p:iterate type="lt">
                                    <p:tmPct val="4000"/>
                                  </p:iterate>
                                  <p:childTnLst>
                                    <p:set>
                                      <p:cBhvr override="childStyle">
                                        <p:cTn id="50" dur="500" fill="hold"/>
                                        <p:tgtEl>
                                          <p:spTgt spid="17">
                                            <p:txEl>
                                              <p:pRg st="11" end="11"/>
                                            </p:txEl>
                                          </p:spTgt>
                                        </p:tgtEl>
                                        <p:attrNameLst>
                                          <p:attrName>style.color</p:attrName>
                                        </p:attrNameLst>
                                      </p:cBhvr>
                                      <p:to>
                                        <p:clrVal>
                                          <a:srgbClr val="E82224"/>
                                        </p:clrVal>
                                      </p:to>
                                    </p:set>
                                    <p:set>
                                      <p:cBhvr>
                                        <p:cTn id="51" dur="500" fill="hold"/>
                                        <p:tgtEl>
                                          <p:spTgt spid="17">
                                            <p:txEl>
                                              <p:pRg st="11" end="11"/>
                                            </p:txEl>
                                          </p:spTgt>
                                        </p:tgtEl>
                                        <p:attrNameLst>
                                          <p:attrName>fillcolor</p:attrName>
                                        </p:attrNameLst>
                                      </p:cBhvr>
                                      <p:to>
                                        <p:clrVal>
                                          <a:srgbClr val="E82224"/>
                                        </p:clrVal>
                                      </p:to>
                                    </p:set>
                                    <p:set>
                                      <p:cBhvr>
                                        <p:cTn id="52" dur="500" fill="hold"/>
                                        <p:tgtEl>
                                          <p:spTgt spid="17">
                                            <p:txEl>
                                              <p:pRg st="11" end="11"/>
                                            </p:txEl>
                                          </p:spTgt>
                                        </p:tgtEl>
                                        <p:attrNameLst>
                                          <p:attrName>fill.type</p:attrName>
                                        </p:attrNameLst>
                                      </p:cBhvr>
                                      <p:to>
                                        <p:strVal val="solid"/>
                                      </p:to>
                                    </p:set>
                                  </p:childTnLst>
                                </p:cTn>
                              </p:par>
                              <p:par>
                                <p:cTn id="53" presetID="16" presetClass="emph" presetSubtype="0" fill="hold" nodeType="withEffect">
                                  <p:stCondLst>
                                    <p:cond delay="0"/>
                                  </p:stCondLst>
                                  <p:iterate type="lt">
                                    <p:tmPct val="4000"/>
                                  </p:iterate>
                                  <p:childTnLst>
                                    <p:set>
                                      <p:cBhvr override="childStyle">
                                        <p:cTn id="54" dur="500" fill="hold"/>
                                        <p:tgtEl>
                                          <p:spTgt spid="17">
                                            <p:txEl>
                                              <p:pRg st="12" end="12"/>
                                            </p:txEl>
                                          </p:spTgt>
                                        </p:tgtEl>
                                        <p:attrNameLst>
                                          <p:attrName>style.color</p:attrName>
                                        </p:attrNameLst>
                                      </p:cBhvr>
                                      <p:to>
                                        <p:clrVal>
                                          <a:srgbClr val="E82224"/>
                                        </p:clrVal>
                                      </p:to>
                                    </p:set>
                                    <p:set>
                                      <p:cBhvr>
                                        <p:cTn id="55" dur="500" fill="hold"/>
                                        <p:tgtEl>
                                          <p:spTgt spid="17">
                                            <p:txEl>
                                              <p:pRg st="12" end="12"/>
                                            </p:txEl>
                                          </p:spTgt>
                                        </p:tgtEl>
                                        <p:attrNameLst>
                                          <p:attrName>fillcolor</p:attrName>
                                        </p:attrNameLst>
                                      </p:cBhvr>
                                      <p:to>
                                        <p:clrVal>
                                          <a:srgbClr val="E82224"/>
                                        </p:clrVal>
                                      </p:to>
                                    </p:set>
                                    <p:set>
                                      <p:cBhvr>
                                        <p:cTn id="56" dur="500" fill="hold"/>
                                        <p:tgtEl>
                                          <p:spTgt spid="17">
                                            <p:txEl>
                                              <p:pRg st="12" end="12"/>
                                            </p:txEl>
                                          </p:spTgt>
                                        </p:tgtEl>
                                        <p:attrNameLst>
                                          <p:attrName>fill.type</p:attrName>
                                        </p:attrNameLst>
                                      </p:cBhvr>
                                      <p:to>
                                        <p:strVal val="solid"/>
                                      </p:to>
                                    </p:set>
                                  </p:childTnLst>
                                </p:cTn>
                              </p:par>
                              <p:par>
                                <p:cTn id="57" presetID="16" presetClass="emph" presetSubtype="0" fill="hold" nodeType="withEffect">
                                  <p:stCondLst>
                                    <p:cond delay="0"/>
                                  </p:stCondLst>
                                  <p:iterate type="lt">
                                    <p:tmPct val="4000"/>
                                  </p:iterate>
                                  <p:childTnLst>
                                    <p:set>
                                      <p:cBhvr override="childStyle">
                                        <p:cTn id="58" dur="500" fill="hold"/>
                                        <p:tgtEl>
                                          <p:spTgt spid="17">
                                            <p:txEl>
                                              <p:pRg st="13" end="13"/>
                                            </p:txEl>
                                          </p:spTgt>
                                        </p:tgtEl>
                                        <p:attrNameLst>
                                          <p:attrName>style.color</p:attrName>
                                        </p:attrNameLst>
                                      </p:cBhvr>
                                      <p:to>
                                        <p:clrVal>
                                          <a:srgbClr val="E82224"/>
                                        </p:clrVal>
                                      </p:to>
                                    </p:set>
                                    <p:set>
                                      <p:cBhvr>
                                        <p:cTn id="59" dur="500" fill="hold"/>
                                        <p:tgtEl>
                                          <p:spTgt spid="17">
                                            <p:txEl>
                                              <p:pRg st="13" end="13"/>
                                            </p:txEl>
                                          </p:spTgt>
                                        </p:tgtEl>
                                        <p:attrNameLst>
                                          <p:attrName>fillcolor</p:attrName>
                                        </p:attrNameLst>
                                      </p:cBhvr>
                                      <p:to>
                                        <p:clrVal>
                                          <a:srgbClr val="E82224"/>
                                        </p:clrVal>
                                      </p:to>
                                    </p:set>
                                    <p:set>
                                      <p:cBhvr>
                                        <p:cTn id="60" dur="500" fill="hold"/>
                                        <p:tgtEl>
                                          <p:spTgt spid="17">
                                            <p:txEl>
                                              <p:pRg st="13" end="13"/>
                                            </p:txEl>
                                          </p:spTgt>
                                        </p:tgtEl>
                                        <p:attrNameLst>
                                          <p:attrName>fill.type</p:attrName>
                                        </p:attrNameLst>
                                      </p:cBhvr>
                                      <p:to>
                                        <p:strVal val="solid"/>
                                      </p:to>
                                    </p:set>
                                  </p:childTnLst>
                                </p:cTn>
                              </p:par>
                              <p:par>
                                <p:cTn id="61" presetID="16" presetClass="emph" presetSubtype="0" fill="hold" nodeType="withEffect">
                                  <p:stCondLst>
                                    <p:cond delay="0"/>
                                  </p:stCondLst>
                                  <p:iterate type="lt">
                                    <p:tmPct val="4000"/>
                                  </p:iterate>
                                  <p:childTnLst>
                                    <p:set>
                                      <p:cBhvr override="childStyle">
                                        <p:cTn id="62" dur="500" fill="hold"/>
                                        <p:tgtEl>
                                          <p:spTgt spid="17">
                                            <p:txEl>
                                              <p:pRg st="14" end="14"/>
                                            </p:txEl>
                                          </p:spTgt>
                                        </p:tgtEl>
                                        <p:attrNameLst>
                                          <p:attrName>style.color</p:attrName>
                                        </p:attrNameLst>
                                      </p:cBhvr>
                                      <p:to>
                                        <p:clrVal>
                                          <a:srgbClr val="E82224"/>
                                        </p:clrVal>
                                      </p:to>
                                    </p:set>
                                    <p:set>
                                      <p:cBhvr>
                                        <p:cTn id="63" dur="500" fill="hold"/>
                                        <p:tgtEl>
                                          <p:spTgt spid="17">
                                            <p:txEl>
                                              <p:pRg st="14" end="14"/>
                                            </p:txEl>
                                          </p:spTgt>
                                        </p:tgtEl>
                                        <p:attrNameLst>
                                          <p:attrName>fillcolor</p:attrName>
                                        </p:attrNameLst>
                                      </p:cBhvr>
                                      <p:to>
                                        <p:clrVal>
                                          <a:srgbClr val="E82224"/>
                                        </p:clrVal>
                                      </p:to>
                                    </p:set>
                                    <p:set>
                                      <p:cBhvr>
                                        <p:cTn id="64" dur="500" fill="hold"/>
                                        <p:tgtEl>
                                          <p:spTgt spid="17">
                                            <p:txEl>
                                              <p:pRg st="14" end="14"/>
                                            </p:txEl>
                                          </p:spTgt>
                                        </p:tgtEl>
                                        <p:attrNameLst>
                                          <p:attrName>fill.type</p:attrName>
                                        </p:attrNameLst>
                                      </p:cBhvr>
                                      <p:to>
                                        <p:strVal val="solid"/>
                                      </p:to>
                                    </p:set>
                                  </p:childTnLst>
                                </p:cTn>
                              </p:par>
                              <p:par>
                                <p:cTn id="65" presetID="16" presetClass="emph" presetSubtype="0" fill="hold" nodeType="withEffect">
                                  <p:stCondLst>
                                    <p:cond delay="0"/>
                                  </p:stCondLst>
                                  <p:iterate type="lt">
                                    <p:tmPct val="4000"/>
                                  </p:iterate>
                                  <p:childTnLst>
                                    <p:set>
                                      <p:cBhvr override="childStyle">
                                        <p:cTn id="66" dur="500" fill="hold"/>
                                        <p:tgtEl>
                                          <p:spTgt spid="17">
                                            <p:txEl>
                                              <p:pRg st="15" end="15"/>
                                            </p:txEl>
                                          </p:spTgt>
                                        </p:tgtEl>
                                        <p:attrNameLst>
                                          <p:attrName>style.color</p:attrName>
                                        </p:attrNameLst>
                                      </p:cBhvr>
                                      <p:to>
                                        <p:clrVal>
                                          <a:srgbClr val="9F3661"/>
                                        </p:clrVal>
                                      </p:to>
                                    </p:set>
                                    <p:set>
                                      <p:cBhvr>
                                        <p:cTn id="67" dur="500" fill="hold"/>
                                        <p:tgtEl>
                                          <p:spTgt spid="17">
                                            <p:txEl>
                                              <p:pRg st="15" end="15"/>
                                            </p:txEl>
                                          </p:spTgt>
                                        </p:tgtEl>
                                        <p:attrNameLst>
                                          <p:attrName>fillcolor</p:attrName>
                                        </p:attrNameLst>
                                      </p:cBhvr>
                                      <p:to>
                                        <p:clrVal>
                                          <a:srgbClr val="9F3661"/>
                                        </p:clrVal>
                                      </p:to>
                                    </p:set>
                                    <p:set>
                                      <p:cBhvr>
                                        <p:cTn id="68" dur="500" fill="hold"/>
                                        <p:tgtEl>
                                          <p:spTgt spid="17">
                                            <p:txEl>
                                              <p:pRg st="15" end="15"/>
                                            </p:txEl>
                                          </p:spTgt>
                                        </p:tgtEl>
                                        <p:attrNameLst>
                                          <p:attrName>fill.type</p:attrName>
                                        </p:attrNameLst>
                                      </p:cBhvr>
                                      <p:to>
                                        <p:strVal val="solid"/>
                                      </p:to>
                                    </p:set>
                                  </p:childTnLst>
                                </p:cTn>
                              </p:par>
                              <p:par>
                                <p:cTn id="69" presetID="16" presetClass="emph" presetSubtype="0" fill="hold" nodeType="withEffect">
                                  <p:stCondLst>
                                    <p:cond delay="0"/>
                                  </p:stCondLst>
                                  <p:iterate type="lt">
                                    <p:tmPct val="4000"/>
                                  </p:iterate>
                                  <p:childTnLst>
                                    <p:set>
                                      <p:cBhvr override="childStyle">
                                        <p:cTn id="70" dur="500" fill="hold"/>
                                        <p:tgtEl>
                                          <p:spTgt spid="17">
                                            <p:txEl>
                                              <p:pRg st="16" end="16"/>
                                            </p:txEl>
                                          </p:spTgt>
                                        </p:tgtEl>
                                        <p:attrNameLst>
                                          <p:attrName>style.color</p:attrName>
                                        </p:attrNameLst>
                                      </p:cBhvr>
                                      <p:to>
                                        <p:clrVal>
                                          <a:srgbClr val="9F3661"/>
                                        </p:clrVal>
                                      </p:to>
                                    </p:set>
                                    <p:set>
                                      <p:cBhvr>
                                        <p:cTn id="71" dur="500" fill="hold"/>
                                        <p:tgtEl>
                                          <p:spTgt spid="17">
                                            <p:txEl>
                                              <p:pRg st="16" end="16"/>
                                            </p:txEl>
                                          </p:spTgt>
                                        </p:tgtEl>
                                        <p:attrNameLst>
                                          <p:attrName>fillcolor</p:attrName>
                                        </p:attrNameLst>
                                      </p:cBhvr>
                                      <p:to>
                                        <p:clrVal>
                                          <a:srgbClr val="9F3661"/>
                                        </p:clrVal>
                                      </p:to>
                                    </p:set>
                                    <p:set>
                                      <p:cBhvr>
                                        <p:cTn id="72" dur="500" fill="hold"/>
                                        <p:tgtEl>
                                          <p:spTgt spid="17">
                                            <p:txEl>
                                              <p:pRg st="16" end="16"/>
                                            </p:txEl>
                                          </p:spTgt>
                                        </p:tgtEl>
                                        <p:attrNameLst>
                                          <p:attrName>fill.type</p:attrName>
                                        </p:attrNameLst>
                                      </p:cBhvr>
                                      <p:to>
                                        <p:strVal val="solid"/>
                                      </p:to>
                                    </p:set>
                                  </p:childTnLst>
                                </p:cTn>
                              </p:par>
                              <p:par>
                                <p:cTn id="73" presetID="16" presetClass="emph" presetSubtype="0" fill="hold" nodeType="withEffect">
                                  <p:stCondLst>
                                    <p:cond delay="0"/>
                                  </p:stCondLst>
                                  <p:iterate type="lt">
                                    <p:tmPct val="4000"/>
                                  </p:iterate>
                                  <p:childTnLst>
                                    <p:set>
                                      <p:cBhvr override="childStyle">
                                        <p:cTn id="74" dur="500" fill="hold"/>
                                        <p:tgtEl>
                                          <p:spTgt spid="17">
                                            <p:txEl>
                                              <p:pRg st="17" end="17"/>
                                            </p:txEl>
                                          </p:spTgt>
                                        </p:tgtEl>
                                        <p:attrNameLst>
                                          <p:attrName>style.color</p:attrName>
                                        </p:attrNameLst>
                                      </p:cBhvr>
                                      <p:to>
                                        <p:clrVal>
                                          <a:srgbClr val="9F3661"/>
                                        </p:clrVal>
                                      </p:to>
                                    </p:set>
                                    <p:set>
                                      <p:cBhvr>
                                        <p:cTn id="75" dur="500" fill="hold"/>
                                        <p:tgtEl>
                                          <p:spTgt spid="17">
                                            <p:txEl>
                                              <p:pRg st="17" end="17"/>
                                            </p:txEl>
                                          </p:spTgt>
                                        </p:tgtEl>
                                        <p:attrNameLst>
                                          <p:attrName>fillcolor</p:attrName>
                                        </p:attrNameLst>
                                      </p:cBhvr>
                                      <p:to>
                                        <p:clrVal>
                                          <a:srgbClr val="9F3661"/>
                                        </p:clrVal>
                                      </p:to>
                                    </p:set>
                                    <p:set>
                                      <p:cBhvr>
                                        <p:cTn id="76" dur="500" fill="hold"/>
                                        <p:tgtEl>
                                          <p:spTgt spid="17">
                                            <p:txEl>
                                              <p:pRg st="17" end="1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22" y="2667030"/>
            <a:ext cx="4175207"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9" y="2667030"/>
            <a:ext cx="3141899"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8"/>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9"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7"/>
          <a:stretch>
            <a:fillRect/>
          </a:stretch>
        </p:blipFill>
        <p:spPr>
          <a:xfrm>
            <a:off x="3518374" y="1389577"/>
            <a:ext cx="4956479" cy="1176631"/>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612083" y="3441"/>
            <a:ext cx="11340861" cy="738652"/>
          </a:xfrm>
          <a:prstGeom prst="rect">
            <a:avLst/>
          </a:prstGeom>
        </p:spPr>
        <p:txBody>
          <a:bodyPr wrap="square" lIns="121909" tIns="60954" rIns="121909" bIns="60954">
            <a:spAutoFit/>
          </a:bodyPr>
          <a:lstStyle/>
          <a:p>
            <a:pPr algn="ct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Tiếng</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việt</a:t>
            </a:r>
            <a:endPar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endParaRPr>
          </a:p>
        </p:txBody>
      </p:sp>
      <p:cxnSp>
        <p:nvCxnSpPr>
          <p:cNvPr id="4" name="Straight Connector 3"/>
          <p:cNvCxnSpPr/>
          <p:nvPr/>
        </p:nvCxnSpPr>
        <p:spPr>
          <a:xfrm rot="16200000" flipH="1">
            <a:off x="4441700" y="4045792"/>
            <a:ext cx="3526117" cy="478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02307" y="2306637"/>
            <a:ext cx="2354729" cy="119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7"/>
          <p:cNvSpPr txBox="1">
            <a:spLocks noChangeArrowheads="1"/>
          </p:cNvSpPr>
          <p:nvPr/>
        </p:nvSpPr>
        <p:spPr bwMode="auto">
          <a:xfrm>
            <a:off x="2619558" y="1963801"/>
            <a:ext cx="2884097" cy="697627"/>
          </a:xfrm>
          <a:prstGeom prst="rect">
            <a:avLst/>
          </a:prstGeom>
          <a:noFill/>
          <a:ln w="9525">
            <a:noFill/>
            <a:miter lim="800000"/>
            <a:headEnd/>
            <a:tailEnd/>
          </a:ln>
        </p:spPr>
        <p:txBody>
          <a:bodyPr wrap="square"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Luyện đọc</a:t>
            </a:r>
          </a:p>
        </p:txBody>
      </p:sp>
      <p:sp>
        <p:nvSpPr>
          <p:cNvPr id="10" name="Text Box 7"/>
          <p:cNvSpPr txBox="1">
            <a:spLocks noChangeArrowheads="1"/>
          </p:cNvSpPr>
          <p:nvPr/>
        </p:nvSpPr>
        <p:spPr bwMode="auto">
          <a:xfrm>
            <a:off x="7357035" y="1957824"/>
            <a:ext cx="4064000" cy="697627"/>
          </a:xfrm>
          <a:prstGeom prst="rect">
            <a:avLst/>
          </a:prstGeom>
          <a:noFill/>
          <a:ln w="9525">
            <a:noFill/>
            <a:miter lim="800000"/>
            <a:headEnd/>
            <a:tailEnd/>
          </a:ln>
        </p:spPr>
        <p:txBody>
          <a:bodyPr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Tìm hiểu bài</a:t>
            </a:r>
          </a:p>
        </p:txBody>
      </p:sp>
      <p:sp>
        <p:nvSpPr>
          <p:cNvPr id="11" name="Rectangle 10"/>
          <p:cNvSpPr/>
          <p:nvPr/>
        </p:nvSpPr>
        <p:spPr>
          <a:xfrm>
            <a:off x="1847072" y="1090486"/>
            <a:ext cx="9025083" cy="646327"/>
          </a:xfrm>
          <a:prstGeom prst="rect">
            <a:avLst/>
          </a:prstGeom>
        </p:spPr>
        <p:txBody>
          <a:bodyPr wrap="none" lIns="91432" tIns="45718" rIns="91432" bIns="45718">
            <a:spAutoFit/>
          </a:bodyPr>
          <a:lstStyle/>
          <a:p>
            <a:pPr algn="ctr">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ĐỌC: QUẢ HỒNG CỦA THỎ CON</a:t>
            </a:r>
          </a:p>
        </p:txBody>
      </p:sp>
      <p:sp>
        <p:nvSpPr>
          <p:cNvPr id="8" name="TextBox 7">
            <a:extLst>
              <a:ext uri="{FF2B5EF4-FFF2-40B4-BE49-F238E27FC236}">
                <a16:creationId xmlns:a16="http://schemas.microsoft.com/office/drawing/2014/main" id="{5F4073CB-38B2-F638-360D-69B70B28CFBB}"/>
              </a:ext>
            </a:extLst>
          </p:cNvPr>
          <p:cNvSpPr txBox="1"/>
          <p:nvPr/>
        </p:nvSpPr>
        <p:spPr>
          <a:xfrm>
            <a:off x="612083" y="2585880"/>
            <a:ext cx="5300780" cy="1708156"/>
          </a:xfrm>
          <a:prstGeom prst="rect">
            <a:avLst/>
          </a:prstGeom>
          <a:solidFill>
            <a:srgbClr val="FFFFFF"/>
          </a:solidFill>
        </p:spPr>
        <p:txBody>
          <a:bodyPr wrap="square" lIns="91432" tIns="45718" rIns="91432" bIns="45718">
            <a:spAutoFit/>
          </a:bodyPr>
          <a:lstStyle/>
          <a:p>
            <a:pPr indent="339693" algn="just">
              <a:defRPr/>
            </a:pPr>
            <a:r>
              <a:rPr lang="vi-VN" sz="3500" kern="0" dirty="0">
                <a:solidFill>
                  <a:sysClr val="windowText" lastClr="000000"/>
                </a:solidFill>
                <a:latin typeface="Times New Roman" panose="02020603050405020304" pitchFamily="18" charset="0"/>
                <a:cs typeface="Times New Roman" panose="02020603050405020304" pitchFamily="18" charset="0"/>
              </a:rPr>
              <a:t>Vài ngày sau, thỏ đang ngồi nghỉ thì đàn chim lại bay đến:</a:t>
            </a:r>
          </a:p>
        </p:txBody>
      </p:sp>
      <p:cxnSp>
        <p:nvCxnSpPr>
          <p:cNvPr id="12" name="Straight Connector 11">
            <a:extLst>
              <a:ext uri="{FF2B5EF4-FFF2-40B4-BE49-F238E27FC236}">
                <a16:creationId xmlns:a16="http://schemas.microsoft.com/office/drawing/2014/main" id="{83E4FBEC-C075-6BC8-318E-EB8685E01F58}"/>
              </a:ext>
            </a:extLst>
          </p:cNvPr>
          <p:cNvCxnSpPr>
            <a:stCxn id="9" idx="2"/>
          </p:cNvCxnSpPr>
          <p:nvPr/>
        </p:nvCxnSpPr>
        <p:spPr>
          <a:xfrm flipH="1">
            <a:off x="3902283" y="2661427"/>
            <a:ext cx="159324" cy="435720"/>
          </a:xfrm>
          <a:prstGeom prst="line">
            <a:avLst/>
          </a:prstGeom>
          <a:noFill/>
          <a:ln w="38100" cap="flat" cmpd="sng" algn="ctr">
            <a:solidFill>
              <a:srgbClr val="FF0000"/>
            </a:solidFill>
            <a:prstDash val="solid"/>
          </a:ln>
          <a:effectLst/>
        </p:spPr>
      </p:cxnSp>
      <p:cxnSp>
        <p:nvCxnSpPr>
          <p:cNvPr id="13" name="Straight Connector 12">
            <a:extLst>
              <a:ext uri="{FF2B5EF4-FFF2-40B4-BE49-F238E27FC236}">
                <a16:creationId xmlns:a16="http://schemas.microsoft.com/office/drawing/2014/main" id="{83E4FBEC-C075-6BC8-318E-EB8685E01F58}"/>
              </a:ext>
            </a:extLst>
          </p:cNvPr>
          <p:cNvCxnSpPr/>
          <p:nvPr/>
        </p:nvCxnSpPr>
        <p:spPr>
          <a:xfrm flipH="1">
            <a:off x="2532747" y="3183147"/>
            <a:ext cx="173620" cy="445352"/>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83E4FBEC-C075-6BC8-318E-EB8685E01F58}"/>
              </a:ext>
            </a:extLst>
          </p:cNvPr>
          <p:cNvCxnSpPr/>
          <p:nvPr/>
        </p:nvCxnSpPr>
        <p:spPr>
          <a:xfrm flipH="1">
            <a:off x="2199031" y="3645775"/>
            <a:ext cx="173620" cy="483124"/>
          </a:xfrm>
          <a:prstGeom prst="line">
            <a:avLst/>
          </a:prstGeom>
          <a:noFill/>
          <a:ln w="38100"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83E4FBEC-C075-6BC8-318E-EB8685E01F58}"/>
              </a:ext>
            </a:extLst>
          </p:cNvPr>
          <p:cNvCxnSpPr/>
          <p:nvPr/>
        </p:nvCxnSpPr>
        <p:spPr>
          <a:xfrm flipH="1">
            <a:off x="2285839" y="3676145"/>
            <a:ext cx="173620" cy="481211"/>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8607535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2"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665880" y="664697"/>
            <a:ext cx="10890367" cy="1084593"/>
            <a:chOff x="241740" y="1435101"/>
            <a:chExt cx="10890366"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773063" cy="814839"/>
            </a:xfrm>
            <a:custGeom>
              <a:avLst/>
              <a:gdLst>
                <a:gd name="connsiteX0" fmla="*/ 0 w 10773063"/>
                <a:gd name="connsiteY0" fmla="*/ 198992 h 814839"/>
                <a:gd name="connsiteX1" fmla="*/ 198992 w 10773063"/>
                <a:gd name="connsiteY1" fmla="*/ 0 h 814839"/>
                <a:gd name="connsiteX2" fmla="*/ 10574071 w 10773063"/>
                <a:gd name="connsiteY2" fmla="*/ 0 h 814839"/>
                <a:gd name="connsiteX3" fmla="*/ 10773063 w 10773063"/>
                <a:gd name="connsiteY3" fmla="*/ 198992 h 814839"/>
                <a:gd name="connsiteX4" fmla="*/ 10773063 w 10773063"/>
                <a:gd name="connsiteY4" fmla="*/ 615847 h 814839"/>
                <a:gd name="connsiteX5" fmla="*/ 10574071 w 10773063"/>
                <a:gd name="connsiteY5" fmla="*/ 814839 h 814839"/>
                <a:gd name="connsiteX6" fmla="*/ 198992 w 10773063"/>
                <a:gd name="connsiteY6" fmla="*/ 814839 h 814839"/>
                <a:gd name="connsiteX7" fmla="*/ 0 w 10773063"/>
                <a:gd name="connsiteY7" fmla="*/ 615847 h 814839"/>
                <a:gd name="connsiteX8" fmla="*/ 0 w 1077306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3063" h="814839" fill="none" extrusionOk="0">
                  <a:moveTo>
                    <a:pt x="0" y="198992"/>
                  </a:moveTo>
                  <a:cubicBezTo>
                    <a:pt x="-5419" y="108080"/>
                    <a:pt x="82170" y="-4651"/>
                    <a:pt x="198992" y="0"/>
                  </a:cubicBezTo>
                  <a:cubicBezTo>
                    <a:pt x="4554593" y="-35273"/>
                    <a:pt x="6812468" y="-144294"/>
                    <a:pt x="10574071" y="0"/>
                  </a:cubicBezTo>
                  <a:cubicBezTo>
                    <a:pt x="10704491" y="6246"/>
                    <a:pt x="10759989" y="78069"/>
                    <a:pt x="10773063" y="198992"/>
                  </a:cubicBezTo>
                  <a:cubicBezTo>
                    <a:pt x="10743766" y="346148"/>
                    <a:pt x="10800177" y="534884"/>
                    <a:pt x="10773063" y="615847"/>
                  </a:cubicBezTo>
                  <a:cubicBezTo>
                    <a:pt x="10779796" y="720655"/>
                    <a:pt x="10688962" y="809429"/>
                    <a:pt x="10574071" y="814839"/>
                  </a:cubicBezTo>
                  <a:cubicBezTo>
                    <a:pt x="8693088" y="892364"/>
                    <a:pt x="4654121" y="771136"/>
                    <a:pt x="198992" y="814839"/>
                  </a:cubicBezTo>
                  <a:cubicBezTo>
                    <a:pt x="81260" y="812669"/>
                    <a:pt x="-13594" y="725561"/>
                    <a:pt x="0" y="615847"/>
                  </a:cubicBezTo>
                  <a:cubicBezTo>
                    <a:pt x="-22587" y="544243"/>
                    <a:pt x="-31970" y="384799"/>
                    <a:pt x="0" y="198992"/>
                  </a:cubicBezTo>
                  <a:close/>
                </a:path>
                <a:path w="10773063" h="814839" stroke="0" extrusionOk="0">
                  <a:moveTo>
                    <a:pt x="0" y="198992"/>
                  </a:moveTo>
                  <a:cubicBezTo>
                    <a:pt x="-4934" y="72044"/>
                    <a:pt x="83608" y="4442"/>
                    <a:pt x="198992" y="0"/>
                  </a:cubicBezTo>
                  <a:cubicBezTo>
                    <a:pt x="4063171" y="-95379"/>
                    <a:pt x="8998659" y="58096"/>
                    <a:pt x="10574071" y="0"/>
                  </a:cubicBezTo>
                  <a:cubicBezTo>
                    <a:pt x="10667389" y="-11672"/>
                    <a:pt x="10756246" y="77006"/>
                    <a:pt x="10773063" y="198992"/>
                  </a:cubicBezTo>
                  <a:cubicBezTo>
                    <a:pt x="10778486" y="302086"/>
                    <a:pt x="10803659" y="525888"/>
                    <a:pt x="10773063" y="615847"/>
                  </a:cubicBezTo>
                  <a:cubicBezTo>
                    <a:pt x="10782227" y="714854"/>
                    <a:pt x="10674337" y="805242"/>
                    <a:pt x="10574071" y="814839"/>
                  </a:cubicBezTo>
                  <a:cubicBezTo>
                    <a:pt x="8115106" y="754933"/>
                    <a:pt x="187552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155" algn="just"/>
              <a:r>
                <a:rPr lang="en-US" sz="2900" b="1" dirty="0">
                  <a:solidFill>
                    <a:srgbClr val="002060"/>
                  </a:solidFill>
                  <a:latin typeface="Times New Roman" pitchFamily="18" charset="0"/>
                  <a:ea typeface="Arial-Rounded" panose="020B0500000000000000" pitchFamily="34" charset="0"/>
                  <a:cs typeface="Times New Roman" pitchFamily="18" charset="0"/>
                </a:rPr>
                <a:t>1. Khi </a:t>
              </a:r>
              <a:r>
                <a:rPr lang="en-US" sz="2900" b="1" dirty="0" err="1">
                  <a:solidFill>
                    <a:srgbClr val="002060"/>
                  </a:solidFill>
                  <a:latin typeface="Times New Roman" pitchFamily="18" charset="0"/>
                  <a:ea typeface="Arial-Rounded" panose="020B0500000000000000" pitchFamily="34" charset="0"/>
                  <a:cs typeface="Times New Roman" pitchFamily="18" charset="0"/>
                </a:rPr>
                <a:t>nhìn</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thấy</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cây</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hồng</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có</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quả</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xanh</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thỏ</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đã</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nghĩ</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và</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làm</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gì</a:t>
              </a:r>
              <a:r>
                <a:rPr lang="en-US" sz="29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41740" y="1435101"/>
              <a:ext cx="899084" cy="1018615"/>
              <a:chOff x="4075254" y="1730831"/>
              <a:chExt cx="899084" cy="1018615"/>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5254" y="1845049"/>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6" y="2180044"/>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6" y="2404756"/>
            <a:ext cx="9642373" cy="2554545"/>
          </a:xfrm>
          <a:prstGeom prst="rect">
            <a:avLst/>
          </a:prstGeom>
          <a:noFill/>
        </p:spPr>
        <p:txBody>
          <a:bodyPr wrap="square" lIns="91432" tIns="45718" rIns="91432" bIns="45718">
            <a:spAutoFit/>
          </a:bodyPr>
          <a:lstStyle/>
          <a:p>
            <a:pPr algn="just"/>
            <a:r>
              <a:rPr lang="vi-VN" sz="4000" dirty="0">
                <a:latin typeface="+mj-lt"/>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5" y="664697"/>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155" algn="just">
                <a:defRPr/>
              </a:pPr>
              <a:r>
                <a:rPr lang="en-US" sz="2900" b="1" dirty="0">
                  <a:solidFill>
                    <a:srgbClr val="002060"/>
                  </a:solidFill>
                  <a:latin typeface="Times New Roman" pitchFamily="18" charset="0"/>
                  <a:ea typeface="Arial-Rounded" panose="020B0500000000000000" pitchFamily="34" charset="0"/>
                  <a:cs typeface="Times New Roman" pitchFamily="18" charset="0"/>
                </a:rPr>
                <a:t>2. </a:t>
              </a:r>
              <a:r>
                <a:rPr lang="en-US" sz="29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gì</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đã</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xảy</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ra</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khi</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thỏ</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đứng</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đợi</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quả</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hồng</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rụng</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xuống</a:t>
              </a:r>
              <a:r>
                <a:rPr lang="en-US" sz="29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6"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pPr algn="ctr">
              <a:defRPr/>
            </a:pPr>
            <a:endParaRPr lang="en-US"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6" y="2404751"/>
            <a:ext cx="9642373" cy="2308324"/>
          </a:xfrm>
          <a:prstGeom prst="rect">
            <a:avLst/>
          </a:prstGeom>
          <a:noFill/>
        </p:spPr>
        <p:txBody>
          <a:bodyPr wrap="square" lIns="91432" tIns="45718" rIns="91432" bIns="45718">
            <a:spAutoFit/>
          </a:bodyPr>
          <a:lstStyle/>
          <a:p>
            <a:pPr lvl="0" algn="just"/>
            <a:r>
              <a:rPr lang="vi-VN" sz="4800" dirty="0">
                <a:solidFill>
                  <a:prstClr val="black"/>
                </a:solidFill>
                <a:latin typeface="+mj-lt"/>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lang="en-US" sz="4800" dirty="0">
              <a:solidFill>
                <a:prstClr val="black"/>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5" y="664697"/>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155" algn="ctr">
                <a:defRPr/>
              </a:pPr>
              <a:r>
                <a:rPr lang="vi-VN" sz="3600" b="1" dirty="0">
                  <a:solidFill>
                    <a:srgbClr val="002060"/>
                  </a:solidFill>
                  <a:latin typeface="+mj-lt"/>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6" y="2180044"/>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pPr algn="ctr">
              <a:defRPr/>
            </a:pPr>
            <a:endParaRPr lang="en-US"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6" y="2404751"/>
            <a:ext cx="9642373" cy="1938992"/>
          </a:xfrm>
          <a:prstGeom prst="rect">
            <a:avLst/>
          </a:prstGeom>
          <a:noFill/>
        </p:spPr>
        <p:txBody>
          <a:bodyPr wrap="square" lIns="91432" tIns="45718" rIns="91432" bIns="45718">
            <a:spAutoFit/>
          </a:bodyPr>
          <a:lstStyle/>
          <a:p>
            <a:pPr lvl="0" algn="just"/>
            <a:r>
              <a:rPr lang="vi-VN" sz="4000" dirty="0">
                <a:solidFill>
                  <a:prstClr val="black"/>
                </a:solidFill>
                <a:latin typeface="+mj-lt"/>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mj-lt"/>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6" y="664697"/>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155" algn="just">
                <a:defRPr/>
              </a:pPr>
              <a:r>
                <a:rPr lang="en-US" sz="2900" b="1" dirty="0">
                  <a:solidFill>
                    <a:srgbClr val="002060"/>
                  </a:solidFill>
                  <a:latin typeface="Times New Roman" pitchFamily="18" charset="0"/>
                  <a:ea typeface="Arial-Rounded" panose="020B0500000000000000" pitchFamily="34" charset="0"/>
                  <a:cs typeface="Times New Roman" pitchFamily="18" charset="0"/>
                </a:rPr>
                <a:t>4. </a:t>
              </a:r>
              <a:r>
                <a:rPr lang="en-US" sz="2900" b="1" dirty="0" err="1">
                  <a:solidFill>
                    <a:srgbClr val="002060"/>
                  </a:solidFill>
                  <a:latin typeface="Times New Roman" pitchFamily="18" charset="0"/>
                  <a:ea typeface="Arial-Rounded" panose="020B0500000000000000" pitchFamily="34" charset="0"/>
                  <a:cs typeface="Times New Roman" pitchFamily="18" charset="0"/>
                </a:rPr>
                <a:t>Kết</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hợp</a:t>
              </a:r>
              <a:r>
                <a:rPr lang="en-US" sz="2900" b="1" dirty="0">
                  <a:solidFill>
                    <a:srgbClr val="002060"/>
                  </a:solidFill>
                  <a:latin typeface="Times New Roman" pitchFamily="18" charset="0"/>
                  <a:ea typeface="Arial-Rounded" panose="020B0500000000000000" pitchFamily="34" charset="0"/>
                  <a:cs typeface="Times New Roman" pitchFamily="18" charset="0"/>
                </a:rPr>
                <a:t> ý ở </a:t>
              </a:r>
              <a:r>
                <a:rPr lang="en-US" sz="2900" b="1" dirty="0" err="1">
                  <a:solidFill>
                    <a:srgbClr val="002060"/>
                  </a:solidFill>
                  <a:latin typeface="Times New Roman" pitchFamily="18" charset="0"/>
                  <a:ea typeface="Arial-Rounded" panose="020B0500000000000000" pitchFamily="34" charset="0"/>
                  <a:cs typeface="Times New Roman" pitchFamily="18" charset="0"/>
                </a:rPr>
                <a:t>cột</a:t>
              </a:r>
              <a:r>
                <a:rPr lang="en-US" sz="2900" b="1" dirty="0">
                  <a:solidFill>
                    <a:srgbClr val="002060"/>
                  </a:solidFill>
                  <a:latin typeface="Times New Roman" pitchFamily="18" charset="0"/>
                  <a:ea typeface="Arial-Rounded" panose="020B0500000000000000" pitchFamily="34" charset="0"/>
                  <a:cs typeface="Times New Roman" pitchFamily="18" charset="0"/>
                </a:rPr>
                <a:t> A </a:t>
              </a:r>
              <a:r>
                <a:rPr lang="en-US" sz="2900" b="1" dirty="0" err="1">
                  <a:solidFill>
                    <a:srgbClr val="002060"/>
                  </a:solidFill>
                  <a:latin typeface="Times New Roman" pitchFamily="18" charset="0"/>
                  <a:ea typeface="Arial-Rounded" panose="020B0500000000000000" pitchFamily="34" charset="0"/>
                  <a:cs typeface="Times New Roman" pitchFamily="18" charset="0"/>
                </a:rPr>
                <a:t>với</a:t>
              </a:r>
              <a:r>
                <a:rPr lang="en-US" sz="2900" b="1" dirty="0">
                  <a:solidFill>
                    <a:srgbClr val="002060"/>
                  </a:solidFill>
                  <a:latin typeface="Times New Roman" pitchFamily="18" charset="0"/>
                  <a:ea typeface="Arial-Rounded" panose="020B0500000000000000" pitchFamily="34" charset="0"/>
                  <a:cs typeface="Times New Roman" pitchFamily="18" charset="0"/>
                </a:rPr>
                <a:t> ý </a:t>
              </a:r>
              <a:r>
                <a:rPr lang="en-US" sz="2900" b="1" dirty="0" err="1">
                  <a:solidFill>
                    <a:srgbClr val="002060"/>
                  </a:solidFill>
                  <a:latin typeface="Times New Roman" pitchFamily="18" charset="0"/>
                  <a:ea typeface="Arial-Rounded" panose="020B0500000000000000" pitchFamily="34" charset="0"/>
                  <a:cs typeface="Times New Roman" pitchFamily="18" charset="0"/>
                </a:rPr>
                <a:t>cột</a:t>
              </a:r>
              <a:r>
                <a:rPr lang="en-US" sz="2900" b="1" dirty="0">
                  <a:solidFill>
                    <a:srgbClr val="002060"/>
                  </a:solidFill>
                  <a:latin typeface="Times New Roman" pitchFamily="18" charset="0"/>
                  <a:ea typeface="Arial-Rounded" panose="020B0500000000000000" pitchFamily="34" charset="0"/>
                  <a:cs typeface="Times New Roman" pitchFamily="18" charset="0"/>
                </a:rPr>
                <a:t> B </a:t>
              </a:r>
              <a:r>
                <a:rPr lang="en-US" sz="2900" b="1" dirty="0" err="1">
                  <a:solidFill>
                    <a:srgbClr val="002060"/>
                  </a:solidFill>
                  <a:latin typeface="Times New Roman" pitchFamily="18" charset="0"/>
                  <a:ea typeface="Arial-Rounded" panose="020B0500000000000000" pitchFamily="34" charset="0"/>
                  <a:cs typeface="Times New Roman" pitchFamily="18" charset="0"/>
                </a:rPr>
                <a:t>sao</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cho</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phù</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hợp</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với</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nội</a:t>
              </a:r>
              <a:r>
                <a:rPr lang="en-US" sz="2900" b="1" dirty="0">
                  <a:solidFill>
                    <a:srgbClr val="002060"/>
                  </a:solidFill>
                  <a:latin typeface="Times New Roman" pitchFamily="18" charset="0"/>
                  <a:ea typeface="Arial-Rounded" panose="020B0500000000000000" pitchFamily="34" charset="0"/>
                  <a:cs typeface="Times New Roman" pitchFamily="18" charset="0"/>
                </a:rPr>
                <a:t> dung </a:t>
              </a:r>
              <a:r>
                <a:rPr lang="en-US" sz="2900" b="1" dirty="0" err="1">
                  <a:solidFill>
                    <a:srgbClr val="002060"/>
                  </a:solidFill>
                  <a:latin typeface="Times New Roman" pitchFamily="18" charset="0"/>
                  <a:ea typeface="Arial-Rounded" panose="020B0500000000000000" pitchFamily="34" charset="0"/>
                  <a:cs typeface="Times New Roman" pitchFamily="18" charset="0"/>
                </a:rPr>
                <a:t>bài</a:t>
              </a:r>
              <a:r>
                <a:rPr lang="en-US" sz="2900" b="1" dirty="0">
                  <a:solidFill>
                    <a:srgbClr val="002060"/>
                  </a:solidFill>
                  <a:latin typeface="Times New Roman" pitchFamily="18" charset="0"/>
                  <a:ea typeface="Arial-Rounded" panose="020B0500000000000000" pitchFamily="34" charset="0"/>
                  <a:cs typeface="Times New Roman" pitchFamily="18" charset="0"/>
                </a:rPr>
                <a:t> </a:t>
              </a:r>
              <a:r>
                <a:rPr lang="en-US" sz="2900" b="1" dirty="0" err="1">
                  <a:solidFill>
                    <a:srgbClr val="002060"/>
                  </a:solidFill>
                  <a:latin typeface="Times New Roman" pitchFamily="18" charset="0"/>
                  <a:ea typeface="Arial-Rounded" panose="020B0500000000000000" pitchFamily="34" charset="0"/>
                  <a:cs typeface="Times New Roman" pitchFamily="18" charset="0"/>
                </a:rPr>
                <a:t>đọc</a:t>
              </a:r>
              <a:endParaRPr lang="en-US" sz="2900" b="1" dirty="0">
                <a:solidFill>
                  <a:srgbClr val="002060"/>
                </a:solidFill>
                <a:latin typeface="Times New Roman" pitchFamily="18" charset="0"/>
                <a:ea typeface="Arial-Rounded" panose="020B0500000000000000" pitchFamily="34" charset="0"/>
                <a:cs typeface="Times New Roman" pitchFamily="18"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5"/>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5" y="2371724"/>
            <a:ext cx="6312719"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30" y="3486153"/>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6"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3" y="3429005"/>
            <a:ext cx="1333500" cy="1352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5" y="664697"/>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155" algn="ctr">
                <a:defRPr/>
              </a:pPr>
              <a:r>
                <a:rPr lang="en-US" sz="3600" b="1" dirty="0">
                  <a:solidFill>
                    <a:srgbClr val="002060"/>
                  </a:solidFill>
                  <a:latin typeface="Times New Roman" pitchFamily="18" charset="0"/>
                  <a:ea typeface="Arial-Rounded" panose="020B0500000000000000" pitchFamily="34" charset="0"/>
                  <a:cs typeface="Times New Roman" pitchFamily="18" charset="0"/>
                </a:rPr>
                <a:t>5. </a:t>
              </a:r>
              <a:r>
                <a:rPr lang="en-US" sz="3600" b="1" dirty="0" err="1">
                  <a:solidFill>
                    <a:srgbClr val="002060"/>
                  </a:solidFill>
                  <a:latin typeface="Times New Roman" pitchFamily="18" charset="0"/>
                  <a:ea typeface="Arial-Rounded" panose="020B0500000000000000" pitchFamily="34" charset="0"/>
                  <a:cs typeface="Times New Roman" pitchFamily="18" charset="0"/>
                </a:rPr>
                <a:t>Câu</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trên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muốn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nói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với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em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điều</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gì</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6" y="2180041"/>
            <a:ext cx="10773063" cy="1706163"/>
          </a:xfrm>
          <a:custGeom>
            <a:avLst/>
            <a:gdLst>
              <a:gd name="connsiteX0" fmla="*/ 0 w 10773063"/>
              <a:gd name="connsiteY0" fmla="*/ 284366 h 1706163"/>
              <a:gd name="connsiteX1" fmla="*/ 284366 w 10773063"/>
              <a:gd name="connsiteY1" fmla="*/ 0 h 1706163"/>
              <a:gd name="connsiteX2" fmla="*/ 749230 w 10773063"/>
              <a:gd name="connsiteY2" fmla="*/ 0 h 1706163"/>
              <a:gd name="connsiteX3" fmla="*/ 1214094 w 10773063"/>
              <a:gd name="connsiteY3" fmla="*/ 0 h 1706163"/>
              <a:gd name="connsiteX4" fmla="*/ 1474871 w 10773063"/>
              <a:gd name="connsiteY4" fmla="*/ 0 h 1706163"/>
              <a:gd name="connsiteX5" fmla="*/ 1837692 w 10773063"/>
              <a:gd name="connsiteY5" fmla="*/ 0 h 1706163"/>
              <a:gd name="connsiteX6" fmla="*/ 2200513 w 10773063"/>
              <a:gd name="connsiteY6" fmla="*/ 0 h 1706163"/>
              <a:gd name="connsiteX7" fmla="*/ 2563333 w 10773063"/>
              <a:gd name="connsiteY7" fmla="*/ 0 h 1706163"/>
              <a:gd name="connsiteX8" fmla="*/ 2926154 w 10773063"/>
              <a:gd name="connsiteY8" fmla="*/ 0 h 1706163"/>
              <a:gd name="connsiteX9" fmla="*/ 3288975 w 10773063"/>
              <a:gd name="connsiteY9" fmla="*/ 0 h 1706163"/>
              <a:gd name="connsiteX10" fmla="*/ 3651795 w 10773063"/>
              <a:gd name="connsiteY10" fmla="*/ 0 h 1706163"/>
              <a:gd name="connsiteX11" fmla="*/ 4320746 w 10773063"/>
              <a:gd name="connsiteY11" fmla="*/ 0 h 1706163"/>
              <a:gd name="connsiteX12" fmla="*/ 4785610 w 10773063"/>
              <a:gd name="connsiteY12" fmla="*/ 0 h 1706163"/>
              <a:gd name="connsiteX13" fmla="*/ 5148430 w 10773063"/>
              <a:gd name="connsiteY13" fmla="*/ 0 h 1706163"/>
              <a:gd name="connsiteX14" fmla="*/ 5919424 w 10773063"/>
              <a:gd name="connsiteY14" fmla="*/ 0 h 1706163"/>
              <a:gd name="connsiteX15" fmla="*/ 6690418 w 10773063"/>
              <a:gd name="connsiteY15" fmla="*/ 0 h 1706163"/>
              <a:gd name="connsiteX16" fmla="*/ 7461412 w 10773063"/>
              <a:gd name="connsiteY16" fmla="*/ 0 h 1706163"/>
              <a:gd name="connsiteX17" fmla="*/ 7722189 w 10773063"/>
              <a:gd name="connsiteY17" fmla="*/ 0 h 1706163"/>
              <a:gd name="connsiteX18" fmla="*/ 8187053 w 10773063"/>
              <a:gd name="connsiteY18" fmla="*/ 0 h 1706163"/>
              <a:gd name="connsiteX19" fmla="*/ 8753961 w 10773063"/>
              <a:gd name="connsiteY19" fmla="*/ 0 h 1706163"/>
              <a:gd name="connsiteX20" fmla="*/ 9116781 w 10773063"/>
              <a:gd name="connsiteY20" fmla="*/ 0 h 1706163"/>
              <a:gd name="connsiteX21" fmla="*/ 9785732 w 10773063"/>
              <a:gd name="connsiteY21" fmla="*/ 0 h 1706163"/>
              <a:gd name="connsiteX22" fmla="*/ 10488697 w 10773063"/>
              <a:gd name="connsiteY22" fmla="*/ 0 h 1706163"/>
              <a:gd name="connsiteX23" fmla="*/ 10773063 w 10773063"/>
              <a:gd name="connsiteY23" fmla="*/ 284366 h 1706163"/>
              <a:gd name="connsiteX24" fmla="*/ 10773063 w 10773063"/>
              <a:gd name="connsiteY24" fmla="*/ 841707 h 1706163"/>
              <a:gd name="connsiteX25" fmla="*/ 10773063 w 10773063"/>
              <a:gd name="connsiteY25" fmla="*/ 1421797 h 1706163"/>
              <a:gd name="connsiteX26" fmla="*/ 10488697 w 10773063"/>
              <a:gd name="connsiteY26" fmla="*/ 1706163 h 1706163"/>
              <a:gd name="connsiteX27" fmla="*/ 10023833 w 10773063"/>
              <a:gd name="connsiteY27" fmla="*/ 1706163 h 1706163"/>
              <a:gd name="connsiteX28" fmla="*/ 9661012 w 10773063"/>
              <a:gd name="connsiteY28" fmla="*/ 1706163 h 1706163"/>
              <a:gd name="connsiteX29" fmla="*/ 9094105 w 10773063"/>
              <a:gd name="connsiteY29" fmla="*/ 1706163 h 1706163"/>
              <a:gd name="connsiteX30" fmla="*/ 8425155 w 10773063"/>
              <a:gd name="connsiteY30" fmla="*/ 1706163 h 1706163"/>
              <a:gd name="connsiteX31" fmla="*/ 8164377 w 10773063"/>
              <a:gd name="connsiteY31" fmla="*/ 1706163 h 1706163"/>
              <a:gd name="connsiteX32" fmla="*/ 7903600 w 10773063"/>
              <a:gd name="connsiteY32" fmla="*/ 1706163 h 1706163"/>
              <a:gd name="connsiteX33" fmla="*/ 7336693 w 10773063"/>
              <a:gd name="connsiteY33" fmla="*/ 1706163 h 1706163"/>
              <a:gd name="connsiteX34" fmla="*/ 7075915 w 10773063"/>
              <a:gd name="connsiteY34" fmla="*/ 1706163 h 1706163"/>
              <a:gd name="connsiteX35" fmla="*/ 6713095 w 10773063"/>
              <a:gd name="connsiteY35" fmla="*/ 1706163 h 1706163"/>
              <a:gd name="connsiteX36" fmla="*/ 6350274 w 10773063"/>
              <a:gd name="connsiteY36" fmla="*/ 1706163 h 1706163"/>
              <a:gd name="connsiteX37" fmla="*/ 5885410 w 10773063"/>
              <a:gd name="connsiteY37" fmla="*/ 1706163 h 1706163"/>
              <a:gd name="connsiteX38" fmla="*/ 5624633 w 10773063"/>
              <a:gd name="connsiteY38" fmla="*/ 1706163 h 1706163"/>
              <a:gd name="connsiteX39" fmla="*/ 4955682 w 10773063"/>
              <a:gd name="connsiteY39" fmla="*/ 1706163 h 1706163"/>
              <a:gd name="connsiteX40" fmla="*/ 4286731 w 10773063"/>
              <a:gd name="connsiteY40" fmla="*/ 1706163 h 1706163"/>
              <a:gd name="connsiteX41" fmla="*/ 3923911 w 10773063"/>
              <a:gd name="connsiteY41" fmla="*/ 1706163 h 1706163"/>
              <a:gd name="connsiteX42" fmla="*/ 3459047 w 10773063"/>
              <a:gd name="connsiteY42" fmla="*/ 1706163 h 1706163"/>
              <a:gd name="connsiteX43" fmla="*/ 3096226 w 10773063"/>
              <a:gd name="connsiteY43" fmla="*/ 1706163 h 1706163"/>
              <a:gd name="connsiteX44" fmla="*/ 2529319 w 10773063"/>
              <a:gd name="connsiteY44" fmla="*/ 1706163 h 1706163"/>
              <a:gd name="connsiteX45" fmla="*/ 1860368 w 10773063"/>
              <a:gd name="connsiteY45" fmla="*/ 1706163 h 1706163"/>
              <a:gd name="connsiteX46" fmla="*/ 1191418 w 10773063"/>
              <a:gd name="connsiteY46" fmla="*/ 1706163 h 1706163"/>
              <a:gd name="connsiteX47" fmla="*/ 284366 w 10773063"/>
              <a:gd name="connsiteY47" fmla="*/ 1706163 h 1706163"/>
              <a:gd name="connsiteX48" fmla="*/ 0 w 10773063"/>
              <a:gd name="connsiteY48" fmla="*/ 1421797 h 1706163"/>
              <a:gd name="connsiteX49" fmla="*/ 0 w 10773063"/>
              <a:gd name="connsiteY49" fmla="*/ 830333 h 1706163"/>
              <a:gd name="connsiteX50" fmla="*/ 0 w 10773063"/>
              <a:gd name="connsiteY50" fmla="*/ 284366 h 170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3"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14334" y="1174542"/>
                  <a:pt x="10773063" y="1421797"/>
                </a:cubicBezTo>
                <a:cubicBezTo>
                  <a:pt x="10785863" y="1594099"/>
                  <a:pt x="10657719" y="1680582"/>
                  <a:pt x="10488697" y="1706163"/>
                </a:cubicBezTo>
                <a:cubicBezTo>
                  <a:pt x="10274655" y="1723203"/>
                  <a:pt x="10236819" y="1705432"/>
                  <a:pt x="10023833" y="1706163"/>
                </a:cubicBezTo>
                <a:cubicBezTo>
                  <a:pt x="9810847" y="1706894"/>
                  <a:pt x="9803078" y="1677124"/>
                  <a:pt x="9661012" y="1706163"/>
                </a:cubicBezTo>
                <a:cubicBezTo>
                  <a:pt x="9518946" y="1735202"/>
                  <a:pt x="9349178" y="1649426"/>
                  <a:pt x="9094105" y="1706163"/>
                </a:cubicBezTo>
                <a:cubicBezTo>
                  <a:pt x="8839032" y="1762900"/>
                  <a:pt x="8738058" y="1657746"/>
                  <a:pt x="8425155" y="1706163"/>
                </a:cubicBezTo>
                <a:cubicBezTo>
                  <a:pt x="8112252" y="1754580"/>
                  <a:pt x="8284165" y="1682300"/>
                  <a:pt x="8164377" y="1706163"/>
                </a:cubicBezTo>
                <a:cubicBezTo>
                  <a:pt x="8044589" y="1730026"/>
                  <a:pt x="8024386" y="1678857"/>
                  <a:pt x="7903600" y="1706163"/>
                </a:cubicBezTo>
                <a:cubicBezTo>
                  <a:pt x="7782814" y="1733469"/>
                  <a:pt x="7539571" y="1682340"/>
                  <a:pt x="7336693" y="1706163"/>
                </a:cubicBezTo>
                <a:cubicBezTo>
                  <a:pt x="7133815" y="1729986"/>
                  <a:pt x="7170127" y="1683252"/>
                  <a:pt x="7075915" y="1706163"/>
                </a:cubicBezTo>
                <a:cubicBezTo>
                  <a:pt x="6981703" y="1729074"/>
                  <a:pt x="6801341" y="1674033"/>
                  <a:pt x="6713095" y="1706163"/>
                </a:cubicBezTo>
                <a:cubicBezTo>
                  <a:pt x="6624849" y="1738293"/>
                  <a:pt x="6486440" y="1679560"/>
                  <a:pt x="6350274" y="1706163"/>
                </a:cubicBezTo>
                <a:cubicBezTo>
                  <a:pt x="6214108" y="1732766"/>
                  <a:pt x="6044843" y="1656232"/>
                  <a:pt x="5885410" y="1706163"/>
                </a:cubicBezTo>
                <a:cubicBezTo>
                  <a:pt x="5725977" y="1756094"/>
                  <a:pt x="5705135" y="1681955"/>
                  <a:pt x="5624633" y="1706163"/>
                </a:cubicBezTo>
                <a:cubicBezTo>
                  <a:pt x="5544131" y="1730371"/>
                  <a:pt x="5251514" y="1649892"/>
                  <a:pt x="4955682" y="1706163"/>
                </a:cubicBezTo>
                <a:cubicBezTo>
                  <a:pt x="4659850" y="1762434"/>
                  <a:pt x="4554232" y="1665638"/>
                  <a:pt x="4286731" y="1706163"/>
                </a:cubicBezTo>
                <a:cubicBezTo>
                  <a:pt x="4019230" y="1746688"/>
                  <a:pt x="4004748" y="1675268"/>
                  <a:pt x="3923911" y="1706163"/>
                </a:cubicBezTo>
                <a:cubicBezTo>
                  <a:pt x="3843074" y="1737058"/>
                  <a:pt x="3631840" y="1657991"/>
                  <a:pt x="3459047" y="1706163"/>
                </a:cubicBezTo>
                <a:cubicBezTo>
                  <a:pt x="3286254" y="1754335"/>
                  <a:pt x="3263093" y="1684322"/>
                  <a:pt x="3096226" y="1706163"/>
                </a:cubicBezTo>
                <a:cubicBezTo>
                  <a:pt x="2929359" y="1728004"/>
                  <a:pt x="2658252" y="1666002"/>
                  <a:pt x="2529319" y="1706163"/>
                </a:cubicBezTo>
                <a:cubicBezTo>
                  <a:pt x="2400386" y="1746324"/>
                  <a:pt x="2005928" y="1666640"/>
                  <a:pt x="1860368" y="1706163"/>
                </a:cubicBezTo>
                <a:cubicBezTo>
                  <a:pt x="1714808" y="1745686"/>
                  <a:pt x="1468087" y="1638696"/>
                  <a:pt x="1191418" y="1706163"/>
                </a:cubicBezTo>
                <a:cubicBezTo>
                  <a:pt x="914749" y="1773630"/>
                  <a:pt x="474312" y="1653758"/>
                  <a:pt x="284366" y="1706163"/>
                </a:cubicBezTo>
                <a:cubicBezTo>
                  <a:pt x="129733" y="1715189"/>
                  <a:pt x="-11483" y="1569682"/>
                  <a:pt x="0" y="1421797"/>
                </a:cubicBezTo>
                <a:cubicBezTo>
                  <a:pt x="-17512" y="1189839"/>
                  <a:pt x="13380" y="969484"/>
                  <a:pt x="0" y="830333"/>
                </a:cubicBezTo>
                <a:cubicBezTo>
                  <a:pt x="-13380" y="691182"/>
                  <a:pt x="57486" y="478766"/>
                  <a:pt x="0" y="284366"/>
                </a:cubicBezTo>
                <a:close/>
              </a:path>
              <a:path w="10773063" h="1706163"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21423" y="527198"/>
                  <a:pt x="10718614" y="655721"/>
                  <a:pt x="10773063" y="853082"/>
                </a:cubicBezTo>
                <a:cubicBezTo>
                  <a:pt x="10827512" y="1050443"/>
                  <a:pt x="10746793" y="1281063"/>
                  <a:pt x="10773063" y="1421797"/>
                </a:cubicBezTo>
                <a:cubicBezTo>
                  <a:pt x="10788329" y="1570367"/>
                  <a:pt x="10669553" y="1698724"/>
                  <a:pt x="10488697" y="1706163"/>
                </a:cubicBezTo>
                <a:cubicBezTo>
                  <a:pt x="10171462" y="1776259"/>
                  <a:pt x="9965667" y="1656375"/>
                  <a:pt x="9819746" y="1706163"/>
                </a:cubicBezTo>
                <a:cubicBezTo>
                  <a:pt x="9673825" y="1755951"/>
                  <a:pt x="9559874" y="1699308"/>
                  <a:pt x="9456926" y="1706163"/>
                </a:cubicBezTo>
                <a:cubicBezTo>
                  <a:pt x="9353978" y="1713018"/>
                  <a:pt x="8975137" y="1676030"/>
                  <a:pt x="8787975" y="1706163"/>
                </a:cubicBezTo>
                <a:cubicBezTo>
                  <a:pt x="8600813" y="1736296"/>
                  <a:pt x="8484696" y="1672018"/>
                  <a:pt x="8323111" y="1706163"/>
                </a:cubicBezTo>
                <a:cubicBezTo>
                  <a:pt x="8161526" y="1740308"/>
                  <a:pt x="7800889" y="1702110"/>
                  <a:pt x="7552117" y="1706163"/>
                </a:cubicBezTo>
                <a:cubicBezTo>
                  <a:pt x="7303345" y="1710216"/>
                  <a:pt x="7174551" y="1704149"/>
                  <a:pt x="6985210" y="1706163"/>
                </a:cubicBezTo>
                <a:cubicBezTo>
                  <a:pt x="6795869" y="1708177"/>
                  <a:pt x="6453978" y="1637186"/>
                  <a:pt x="6214216" y="1706163"/>
                </a:cubicBezTo>
                <a:cubicBezTo>
                  <a:pt x="5974454" y="1775140"/>
                  <a:pt x="6059043" y="1692046"/>
                  <a:pt x="5953439" y="1706163"/>
                </a:cubicBezTo>
                <a:cubicBezTo>
                  <a:pt x="5847835" y="1720280"/>
                  <a:pt x="5417552" y="1649942"/>
                  <a:pt x="5182445" y="1706163"/>
                </a:cubicBezTo>
                <a:cubicBezTo>
                  <a:pt x="4947338" y="1762384"/>
                  <a:pt x="4746833" y="1687241"/>
                  <a:pt x="4411451" y="1706163"/>
                </a:cubicBezTo>
                <a:cubicBezTo>
                  <a:pt x="4076069" y="1725085"/>
                  <a:pt x="4142224" y="1697204"/>
                  <a:pt x="4048630" y="1706163"/>
                </a:cubicBezTo>
                <a:cubicBezTo>
                  <a:pt x="3955036" y="1715122"/>
                  <a:pt x="3736321" y="1694146"/>
                  <a:pt x="3583766" y="1706163"/>
                </a:cubicBezTo>
                <a:cubicBezTo>
                  <a:pt x="3431211" y="1718180"/>
                  <a:pt x="3381175" y="1689794"/>
                  <a:pt x="3220946" y="1706163"/>
                </a:cubicBezTo>
                <a:cubicBezTo>
                  <a:pt x="3060717" y="1722532"/>
                  <a:pt x="3026815" y="1694153"/>
                  <a:pt x="2858125" y="1706163"/>
                </a:cubicBezTo>
                <a:cubicBezTo>
                  <a:pt x="2689435" y="1718173"/>
                  <a:pt x="2495248" y="1641869"/>
                  <a:pt x="2189174" y="1706163"/>
                </a:cubicBezTo>
                <a:cubicBezTo>
                  <a:pt x="1883100" y="1770457"/>
                  <a:pt x="1974392" y="1697685"/>
                  <a:pt x="1826354" y="1706163"/>
                </a:cubicBezTo>
                <a:cubicBezTo>
                  <a:pt x="1678316" y="1714641"/>
                  <a:pt x="1534562" y="1699673"/>
                  <a:pt x="1361490" y="1706163"/>
                </a:cubicBezTo>
                <a:cubicBezTo>
                  <a:pt x="1188418" y="1712653"/>
                  <a:pt x="575804" y="1612650"/>
                  <a:pt x="284366" y="1706163"/>
                </a:cubicBezTo>
                <a:cubicBezTo>
                  <a:pt x="118781" y="1737949"/>
                  <a:pt x="6002" y="1580406"/>
                  <a:pt x="0" y="1421797"/>
                </a:cubicBezTo>
                <a:cubicBezTo>
                  <a:pt x="-25976" y="1250345"/>
                  <a:pt x="44131" y="975012"/>
                  <a:pt x="0" y="841707"/>
                </a:cubicBezTo>
                <a:cubicBezTo>
                  <a:pt x="-44131" y="708402"/>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pPr algn="ctr">
              <a:defRPr/>
            </a:pPr>
            <a:endParaRPr lang="en-US"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274812" y="2371406"/>
            <a:ext cx="9642373" cy="1323439"/>
          </a:xfrm>
          <a:prstGeom prst="rect">
            <a:avLst/>
          </a:prstGeom>
          <a:noFill/>
        </p:spPr>
        <p:txBody>
          <a:bodyPr wrap="square" lIns="91432" tIns="45718" rIns="91432" bIns="45718">
            <a:spAutoFit/>
          </a:bodyPr>
          <a:lstStyle/>
          <a:p>
            <a:pPr lvl="0" algn="just"/>
            <a:r>
              <a:rPr lang="vi-VN" sz="4000" b="1" dirty="0">
                <a:solidFill>
                  <a:prstClr val="black"/>
                </a:solidFill>
                <a:latin typeface="+mj-lt"/>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endParaRPr>
          </a:p>
        </p:txBody>
      </p:sp>
      <p:sp>
        <p:nvSpPr>
          <p:cNvPr id="14" name="Rectangle: Rounded Corners 13">
            <a:extLst>
              <a:ext uri="{FF2B5EF4-FFF2-40B4-BE49-F238E27FC236}">
                <a16:creationId xmlns:a16="http://schemas.microsoft.com/office/drawing/2014/main" id="{A9C035FE-8996-4CBC-8AE0-6D339459AD40}"/>
              </a:ext>
            </a:extLst>
          </p:cNvPr>
          <p:cNvSpPr/>
          <p:nvPr/>
        </p:nvSpPr>
        <p:spPr>
          <a:xfrm>
            <a:off x="783186" y="2180039"/>
            <a:ext cx="10773063" cy="2779256"/>
          </a:xfrm>
          <a:custGeom>
            <a:avLst/>
            <a:gdLst>
              <a:gd name="connsiteX0" fmla="*/ 0 w 10773063"/>
              <a:gd name="connsiteY0" fmla="*/ 463219 h 2779256"/>
              <a:gd name="connsiteX1" fmla="*/ 463219 w 10773063"/>
              <a:gd name="connsiteY1" fmla="*/ 0 h 2779256"/>
              <a:gd name="connsiteX2" fmla="*/ 747033 w 10773063"/>
              <a:gd name="connsiteY2" fmla="*/ 0 h 2779256"/>
              <a:gd name="connsiteX3" fmla="*/ 1030848 w 10773063"/>
              <a:gd name="connsiteY3" fmla="*/ 0 h 2779256"/>
              <a:gd name="connsiteX4" fmla="*/ 1413129 w 10773063"/>
              <a:gd name="connsiteY4" fmla="*/ 0 h 2779256"/>
              <a:gd name="connsiteX5" fmla="*/ 1795409 w 10773063"/>
              <a:gd name="connsiteY5" fmla="*/ 0 h 2779256"/>
              <a:gd name="connsiteX6" fmla="*/ 2177690 w 10773063"/>
              <a:gd name="connsiteY6" fmla="*/ 0 h 2779256"/>
              <a:gd name="connsiteX7" fmla="*/ 2559971 w 10773063"/>
              <a:gd name="connsiteY7" fmla="*/ 0 h 2779256"/>
              <a:gd name="connsiteX8" fmla="*/ 2942252 w 10773063"/>
              <a:gd name="connsiteY8" fmla="*/ 0 h 2779256"/>
              <a:gd name="connsiteX9" fmla="*/ 3324532 w 10773063"/>
              <a:gd name="connsiteY9" fmla="*/ 0 h 2779256"/>
              <a:gd name="connsiteX10" fmla="*/ 4002212 w 10773063"/>
              <a:gd name="connsiteY10" fmla="*/ 0 h 2779256"/>
              <a:gd name="connsiteX11" fmla="*/ 4482959 w 10773063"/>
              <a:gd name="connsiteY11" fmla="*/ 0 h 2779256"/>
              <a:gd name="connsiteX12" fmla="*/ 4865240 w 10773063"/>
              <a:gd name="connsiteY12" fmla="*/ 0 h 2779256"/>
              <a:gd name="connsiteX13" fmla="*/ 5641385 w 10773063"/>
              <a:gd name="connsiteY13" fmla="*/ 0 h 2779256"/>
              <a:gd name="connsiteX14" fmla="*/ 6417531 w 10773063"/>
              <a:gd name="connsiteY14" fmla="*/ 0 h 2779256"/>
              <a:gd name="connsiteX15" fmla="*/ 7193677 w 10773063"/>
              <a:gd name="connsiteY15" fmla="*/ 0 h 2779256"/>
              <a:gd name="connsiteX16" fmla="*/ 7477491 w 10773063"/>
              <a:gd name="connsiteY16" fmla="*/ 0 h 2779256"/>
              <a:gd name="connsiteX17" fmla="*/ 7958238 w 10773063"/>
              <a:gd name="connsiteY17" fmla="*/ 0 h 2779256"/>
              <a:gd name="connsiteX18" fmla="*/ 8537452 w 10773063"/>
              <a:gd name="connsiteY18" fmla="*/ 0 h 2779256"/>
              <a:gd name="connsiteX19" fmla="*/ 8919732 w 10773063"/>
              <a:gd name="connsiteY19" fmla="*/ 0 h 2779256"/>
              <a:gd name="connsiteX20" fmla="*/ 9597412 w 10773063"/>
              <a:gd name="connsiteY20" fmla="*/ 0 h 2779256"/>
              <a:gd name="connsiteX21" fmla="*/ 10309844 w 10773063"/>
              <a:gd name="connsiteY21" fmla="*/ 0 h 2779256"/>
              <a:gd name="connsiteX22" fmla="*/ 10773063 w 10773063"/>
              <a:gd name="connsiteY22" fmla="*/ 463219 h 2779256"/>
              <a:gd name="connsiteX23" fmla="*/ 10773063 w 10773063"/>
              <a:gd name="connsiteY23" fmla="*/ 907895 h 2779256"/>
              <a:gd name="connsiteX24" fmla="*/ 10773063 w 10773063"/>
              <a:gd name="connsiteY24" fmla="*/ 1315515 h 2779256"/>
              <a:gd name="connsiteX25" fmla="*/ 10773063 w 10773063"/>
              <a:gd name="connsiteY25" fmla="*/ 1760192 h 2779256"/>
              <a:gd name="connsiteX26" fmla="*/ 10773063 w 10773063"/>
              <a:gd name="connsiteY26" fmla="*/ 2316037 h 2779256"/>
              <a:gd name="connsiteX27" fmla="*/ 10309844 w 10773063"/>
              <a:gd name="connsiteY27" fmla="*/ 2779256 h 2779256"/>
              <a:gd name="connsiteX28" fmla="*/ 10026030 w 10773063"/>
              <a:gd name="connsiteY28" fmla="*/ 2779256 h 2779256"/>
              <a:gd name="connsiteX29" fmla="*/ 9348350 w 10773063"/>
              <a:gd name="connsiteY29" fmla="*/ 2779256 h 2779256"/>
              <a:gd name="connsiteX30" fmla="*/ 9064536 w 10773063"/>
              <a:gd name="connsiteY30" fmla="*/ 2779256 h 2779256"/>
              <a:gd name="connsiteX31" fmla="*/ 8780721 w 10773063"/>
              <a:gd name="connsiteY31" fmla="*/ 2779256 h 2779256"/>
              <a:gd name="connsiteX32" fmla="*/ 8201508 w 10773063"/>
              <a:gd name="connsiteY32" fmla="*/ 2779256 h 2779256"/>
              <a:gd name="connsiteX33" fmla="*/ 7917693 w 10773063"/>
              <a:gd name="connsiteY33" fmla="*/ 2779256 h 2779256"/>
              <a:gd name="connsiteX34" fmla="*/ 7535413 w 10773063"/>
              <a:gd name="connsiteY34" fmla="*/ 2779256 h 2779256"/>
              <a:gd name="connsiteX35" fmla="*/ 7153132 w 10773063"/>
              <a:gd name="connsiteY35" fmla="*/ 2779256 h 2779256"/>
              <a:gd name="connsiteX36" fmla="*/ 6672385 w 10773063"/>
              <a:gd name="connsiteY36" fmla="*/ 2779256 h 2779256"/>
              <a:gd name="connsiteX37" fmla="*/ 6388570 w 10773063"/>
              <a:gd name="connsiteY37" fmla="*/ 2779256 h 2779256"/>
              <a:gd name="connsiteX38" fmla="*/ 5710891 w 10773063"/>
              <a:gd name="connsiteY38" fmla="*/ 2779256 h 2779256"/>
              <a:gd name="connsiteX39" fmla="*/ 5033211 w 10773063"/>
              <a:gd name="connsiteY39" fmla="*/ 2779256 h 2779256"/>
              <a:gd name="connsiteX40" fmla="*/ 4650931 w 10773063"/>
              <a:gd name="connsiteY40" fmla="*/ 2779256 h 2779256"/>
              <a:gd name="connsiteX41" fmla="*/ 4170184 w 10773063"/>
              <a:gd name="connsiteY41" fmla="*/ 2779256 h 2779256"/>
              <a:gd name="connsiteX42" fmla="*/ 3787903 w 10773063"/>
              <a:gd name="connsiteY42" fmla="*/ 2779256 h 2779256"/>
              <a:gd name="connsiteX43" fmla="*/ 3208690 w 10773063"/>
              <a:gd name="connsiteY43" fmla="*/ 2779256 h 2779256"/>
              <a:gd name="connsiteX44" fmla="*/ 2531010 w 10773063"/>
              <a:gd name="connsiteY44" fmla="*/ 2779256 h 2779256"/>
              <a:gd name="connsiteX45" fmla="*/ 1853331 w 10773063"/>
              <a:gd name="connsiteY45" fmla="*/ 2779256 h 2779256"/>
              <a:gd name="connsiteX46" fmla="*/ 1372584 w 10773063"/>
              <a:gd name="connsiteY46" fmla="*/ 2779256 h 2779256"/>
              <a:gd name="connsiteX47" fmla="*/ 1088769 w 10773063"/>
              <a:gd name="connsiteY47" fmla="*/ 2779256 h 2779256"/>
              <a:gd name="connsiteX48" fmla="*/ 463219 w 10773063"/>
              <a:gd name="connsiteY48" fmla="*/ 2779256 h 2779256"/>
              <a:gd name="connsiteX49" fmla="*/ 0 w 10773063"/>
              <a:gd name="connsiteY49" fmla="*/ 2316037 h 2779256"/>
              <a:gd name="connsiteX50" fmla="*/ 0 w 10773063"/>
              <a:gd name="connsiteY50" fmla="*/ 1834304 h 2779256"/>
              <a:gd name="connsiteX51" fmla="*/ 0 w 10773063"/>
              <a:gd name="connsiteY51" fmla="*/ 1371100 h 2779256"/>
              <a:gd name="connsiteX52" fmla="*/ 0 w 10773063"/>
              <a:gd name="connsiteY52" fmla="*/ 944952 h 2779256"/>
              <a:gd name="connsiteX53" fmla="*/ 0 w 10773063"/>
              <a:gd name="connsiteY53" fmla="*/ 463219 h 277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79256" fill="none" extrusionOk="0">
                <a:moveTo>
                  <a:pt x="0" y="463219"/>
                </a:moveTo>
                <a:cubicBezTo>
                  <a:pt x="16390" y="167238"/>
                  <a:pt x="197059" y="-52011"/>
                  <a:pt x="463219" y="0"/>
                </a:cubicBezTo>
                <a:cubicBezTo>
                  <a:pt x="563319" y="-16919"/>
                  <a:pt x="661575" y="19047"/>
                  <a:pt x="747033" y="0"/>
                </a:cubicBezTo>
                <a:cubicBezTo>
                  <a:pt x="832491" y="-19047"/>
                  <a:pt x="965271" y="18764"/>
                  <a:pt x="1030848" y="0"/>
                </a:cubicBezTo>
                <a:cubicBezTo>
                  <a:pt x="1096425" y="-18764"/>
                  <a:pt x="1276988" y="6453"/>
                  <a:pt x="1413129" y="0"/>
                </a:cubicBezTo>
                <a:cubicBezTo>
                  <a:pt x="1549270" y="-6453"/>
                  <a:pt x="1712707" y="19923"/>
                  <a:pt x="1795409" y="0"/>
                </a:cubicBezTo>
                <a:cubicBezTo>
                  <a:pt x="1878111" y="-19923"/>
                  <a:pt x="2017712" y="4886"/>
                  <a:pt x="2177690" y="0"/>
                </a:cubicBezTo>
                <a:cubicBezTo>
                  <a:pt x="2337668" y="-4886"/>
                  <a:pt x="2434142" y="38287"/>
                  <a:pt x="2559971" y="0"/>
                </a:cubicBezTo>
                <a:cubicBezTo>
                  <a:pt x="2685800" y="-38287"/>
                  <a:pt x="2787634" y="12398"/>
                  <a:pt x="2942252" y="0"/>
                </a:cubicBezTo>
                <a:cubicBezTo>
                  <a:pt x="3096870" y="-12398"/>
                  <a:pt x="3182070" y="12326"/>
                  <a:pt x="3324532" y="0"/>
                </a:cubicBezTo>
                <a:cubicBezTo>
                  <a:pt x="3466994" y="-12326"/>
                  <a:pt x="3679005" y="80669"/>
                  <a:pt x="4002212" y="0"/>
                </a:cubicBezTo>
                <a:cubicBezTo>
                  <a:pt x="4325419" y="-80669"/>
                  <a:pt x="4249770" y="55089"/>
                  <a:pt x="4482959" y="0"/>
                </a:cubicBezTo>
                <a:cubicBezTo>
                  <a:pt x="4716148" y="-55089"/>
                  <a:pt x="4740332" y="32029"/>
                  <a:pt x="4865240" y="0"/>
                </a:cubicBezTo>
                <a:cubicBezTo>
                  <a:pt x="4990148" y="-32029"/>
                  <a:pt x="5359507" y="64190"/>
                  <a:pt x="5641385" y="0"/>
                </a:cubicBezTo>
                <a:cubicBezTo>
                  <a:pt x="5923264" y="-64190"/>
                  <a:pt x="6073762" y="69601"/>
                  <a:pt x="6417531" y="0"/>
                </a:cubicBezTo>
                <a:cubicBezTo>
                  <a:pt x="6761300" y="-69601"/>
                  <a:pt x="6808513" y="67207"/>
                  <a:pt x="7193677" y="0"/>
                </a:cubicBezTo>
                <a:cubicBezTo>
                  <a:pt x="7578841" y="-67207"/>
                  <a:pt x="7395353" y="3834"/>
                  <a:pt x="7477491" y="0"/>
                </a:cubicBezTo>
                <a:cubicBezTo>
                  <a:pt x="7559629" y="-3834"/>
                  <a:pt x="7791688" y="3718"/>
                  <a:pt x="7958238" y="0"/>
                </a:cubicBezTo>
                <a:cubicBezTo>
                  <a:pt x="8124788" y="-3718"/>
                  <a:pt x="8278835" y="1358"/>
                  <a:pt x="8537452" y="0"/>
                </a:cubicBezTo>
                <a:cubicBezTo>
                  <a:pt x="8796069" y="-1358"/>
                  <a:pt x="8824035" y="20917"/>
                  <a:pt x="8919732" y="0"/>
                </a:cubicBezTo>
                <a:cubicBezTo>
                  <a:pt x="9015429" y="-20917"/>
                  <a:pt x="9266780" y="28372"/>
                  <a:pt x="9597412" y="0"/>
                </a:cubicBezTo>
                <a:cubicBezTo>
                  <a:pt x="9928044" y="-28372"/>
                  <a:pt x="10162072" y="55424"/>
                  <a:pt x="10309844" y="0"/>
                </a:cubicBezTo>
                <a:cubicBezTo>
                  <a:pt x="10531304" y="-12843"/>
                  <a:pt x="10781796" y="224197"/>
                  <a:pt x="10773063" y="463219"/>
                </a:cubicBezTo>
                <a:cubicBezTo>
                  <a:pt x="10824456" y="566892"/>
                  <a:pt x="10756912" y="780525"/>
                  <a:pt x="10773063" y="907895"/>
                </a:cubicBezTo>
                <a:cubicBezTo>
                  <a:pt x="10789214" y="1035265"/>
                  <a:pt x="10757300" y="1173884"/>
                  <a:pt x="10773063" y="1315515"/>
                </a:cubicBezTo>
                <a:cubicBezTo>
                  <a:pt x="10788826" y="1457146"/>
                  <a:pt x="10737933" y="1601810"/>
                  <a:pt x="10773063" y="1760192"/>
                </a:cubicBezTo>
                <a:cubicBezTo>
                  <a:pt x="10808193" y="1918574"/>
                  <a:pt x="10772273" y="2047470"/>
                  <a:pt x="10773063" y="2316037"/>
                </a:cubicBezTo>
                <a:cubicBezTo>
                  <a:pt x="10825744" y="2601668"/>
                  <a:pt x="10539954" y="2788438"/>
                  <a:pt x="10309844" y="2779256"/>
                </a:cubicBezTo>
                <a:cubicBezTo>
                  <a:pt x="10251303" y="2803337"/>
                  <a:pt x="10150323" y="2777587"/>
                  <a:pt x="10026030" y="2779256"/>
                </a:cubicBezTo>
                <a:cubicBezTo>
                  <a:pt x="9901737" y="2780925"/>
                  <a:pt x="9681309" y="2764963"/>
                  <a:pt x="9348350" y="2779256"/>
                </a:cubicBezTo>
                <a:cubicBezTo>
                  <a:pt x="9015391" y="2793549"/>
                  <a:pt x="9153304" y="2765247"/>
                  <a:pt x="9064536" y="2779256"/>
                </a:cubicBezTo>
                <a:cubicBezTo>
                  <a:pt x="8975768" y="2793265"/>
                  <a:pt x="8884512" y="2745887"/>
                  <a:pt x="8780721" y="2779256"/>
                </a:cubicBezTo>
                <a:cubicBezTo>
                  <a:pt x="8676930" y="2812625"/>
                  <a:pt x="8431937" y="2747164"/>
                  <a:pt x="8201508" y="2779256"/>
                </a:cubicBezTo>
                <a:cubicBezTo>
                  <a:pt x="7971079" y="2811348"/>
                  <a:pt x="8046250" y="2752991"/>
                  <a:pt x="7917693" y="2779256"/>
                </a:cubicBezTo>
                <a:cubicBezTo>
                  <a:pt x="7789136" y="2805521"/>
                  <a:pt x="7652442" y="2739040"/>
                  <a:pt x="7535413" y="2779256"/>
                </a:cubicBezTo>
                <a:cubicBezTo>
                  <a:pt x="7418384" y="2819472"/>
                  <a:pt x="7318691" y="2762983"/>
                  <a:pt x="7153132" y="2779256"/>
                </a:cubicBezTo>
                <a:cubicBezTo>
                  <a:pt x="6987573" y="2795529"/>
                  <a:pt x="6879575" y="2747056"/>
                  <a:pt x="6672385" y="2779256"/>
                </a:cubicBezTo>
                <a:cubicBezTo>
                  <a:pt x="6465195" y="2811456"/>
                  <a:pt x="6496435" y="2749248"/>
                  <a:pt x="6388570" y="2779256"/>
                </a:cubicBezTo>
                <a:cubicBezTo>
                  <a:pt x="6280706" y="2809264"/>
                  <a:pt x="6000850" y="2735734"/>
                  <a:pt x="5710891" y="2779256"/>
                </a:cubicBezTo>
                <a:cubicBezTo>
                  <a:pt x="5420932" y="2822778"/>
                  <a:pt x="5320270" y="2755475"/>
                  <a:pt x="5033211" y="2779256"/>
                </a:cubicBezTo>
                <a:cubicBezTo>
                  <a:pt x="4746152" y="2803037"/>
                  <a:pt x="4777215" y="2741530"/>
                  <a:pt x="4650931" y="2779256"/>
                </a:cubicBezTo>
                <a:cubicBezTo>
                  <a:pt x="4524647" y="2816982"/>
                  <a:pt x="4404369" y="2732746"/>
                  <a:pt x="4170184" y="2779256"/>
                </a:cubicBezTo>
                <a:cubicBezTo>
                  <a:pt x="3935999" y="2825766"/>
                  <a:pt x="3887801" y="2746736"/>
                  <a:pt x="3787903" y="2779256"/>
                </a:cubicBezTo>
                <a:cubicBezTo>
                  <a:pt x="3688005" y="2811776"/>
                  <a:pt x="3388200" y="2729064"/>
                  <a:pt x="3208690" y="2779256"/>
                </a:cubicBezTo>
                <a:cubicBezTo>
                  <a:pt x="3029180" y="2829448"/>
                  <a:pt x="2790693" y="2743938"/>
                  <a:pt x="2531010" y="2779256"/>
                </a:cubicBezTo>
                <a:cubicBezTo>
                  <a:pt x="2271327" y="2814574"/>
                  <a:pt x="2062339" y="2765531"/>
                  <a:pt x="1853331" y="2779256"/>
                </a:cubicBezTo>
                <a:cubicBezTo>
                  <a:pt x="1644323" y="2792981"/>
                  <a:pt x="1484814" y="2724383"/>
                  <a:pt x="1372584" y="2779256"/>
                </a:cubicBezTo>
                <a:cubicBezTo>
                  <a:pt x="1260354" y="2834129"/>
                  <a:pt x="1161859" y="2770980"/>
                  <a:pt x="1088769" y="2779256"/>
                </a:cubicBezTo>
                <a:cubicBezTo>
                  <a:pt x="1015680" y="2787532"/>
                  <a:pt x="618455" y="2763360"/>
                  <a:pt x="463219" y="2779256"/>
                </a:cubicBezTo>
                <a:cubicBezTo>
                  <a:pt x="207878" y="2789794"/>
                  <a:pt x="-45347" y="2587840"/>
                  <a:pt x="0" y="2316037"/>
                </a:cubicBezTo>
                <a:cubicBezTo>
                  <a:pt x="-3768" y="2135476"/>
                  <a:pt x="24974" y="1959486"/>
                  <a:pt x="0" y="1834304"/>
                </a:cubicBezTo>
                <a:cubicBezTo>
                  <a:pt x="-24974" y="1709122"/>
                  <a:pt x="15692" y="1492000"/>
                  <a:pt x="0" y="1371100"/>
                </a:cubicBezTo>
                <a:cubicBezTo>
                  <a:pt x="-15692" y="1250200"/>
                  <a:pt x="38148" y="1064231"/>
                  <a:pt x="0" y="944952"/>
                </a:cubicBezTo>
                <a:cubicBezTo>
                  <a:pt x="-38148" y="825673"/>
                  <a:pt x="23596" y="664742"/>
                  <a:pt x="0" y="463219"/>
                </a:cubicBezTo>
                <a:close/>
              </a:path>
              <a:path w="10773063" h="2779256" stroke="0" extrusionOk="0">
                <a:moveTo>
                  <a:pt x="0" y="463219"/>
                </a:moveTo>
                <a:cubicBezTo>
                  <a:pt x="14155" y="179142"/>
                  <a:pt x="225222" y="48326"/>
                  <a:pt x="463219" y="0"/>
                </a:cubicBezTo>
                <a:cubicBezTo>
                  <a:pt x="814666" y="-15165"/>
                  <a:pt x="897310" y="3023"/>
                  <a:pt x="1239365" y="0"/>
                </a:cubicBezTo>
                <a:cubicBezTo>
                  <a:pt x="1581420" y="-3023"/>
                  <a:pt x="1534703" y="7443"/>
                  <a:pt x="1720112" y="0"/>
                </a:cubicBezTo>
                <a:cubicBezTo>
                  <a:pt x="1905521" y="-7443"/>
                  <a:pt x="2130858" y="53569"/>
                  <a:pt x="2397791" y="0"/>
                </a:cubicBezTo>
                <a:cubicBezTo>
                  <a:pt x="2664724" y="-53569"/>
                  <a:pt x="2864877" y="4106"/>
                  <a:pt x="3075471" y="0"/>
                </a:cubicBezTo>
                <a:cubicBezTo>
                  <a:pt x="3286065" y="-4106"/>
                  <a:pt x="3476839" y="60435"/>
                  <a:pt x="3654684" y="0"/>
                </a:cubicBezTo>
                <a:cubicBezTo>
                  <a:pt x="3832529" y="-60435"/>
                  <a:pt x="4088812" y="62528"/>
                  <a:pt x="4430830" y="0"/>
                </a:cubicBezTo>
                <a:cubicBezTo>
                  <a:pt x="4772848" y="-62528"/>
                  <a:pt x="4599421" y="20200"/>
                  <a:pt x="4714644" y="0"/>
                </a:cubicBezTo>
                <a:cubicBezTo>
                  <a:pt x="4829867" y="-20200"/>
                  <a:pt x="5182450" y="44315"/>
                  <a:pt x="5392324" y="0"/>
                </a:cubicBezTo>
                <a:cubicBezTo>
                  <a:pt x="5602198" y="-44315"/>
                  <a:pt x="5948068" y="18344"/>
                  <a:pt x="6168469" y="0"/>
                </a:cubicBezTo>
                <a:cubicBezTo>
                  <a:pt x="6388871" y="-18344"/>
                  <a:pt x="6761455" y="18795"/>
                  <a:pt x="6944615" y="0"/>
                </a:cubicBezTo>
                <a:cubicBezTo>
                  <a:pt x="7127775" y="-18795"/>
                  <a:pt x="7379354" y="70401"/>
                  <a:pt x="7720761" y="0"/>
                </a:cubicBezTo>
                <a:cubicBezTo>
                  <a:pt x="8062168" y="-70401"/>
                  <a:pt x="8095144" y="24736"/>
                  <a:pt x="8201508" y="0"/>
                </a:cubicBezTo>
                <a:cubicBezTo>
                  <a:pt x="8307872" y="-24736"/>
                  <a:pt x="8509771" y="4108"/>
                  <a:pt x="8682255" y="0"/>
                </a:cubicBezTo>
                <a:cubicBezTo>
                  <a:pt x="8854739" y="-4108"/>
                  <a:pt x="9006754" y="10651"/>
                  <a:pt x="9163002" y="0"/>
                </a:cubicBezTo>
                <a:cubicBezTo>
                  <a:pt x="9319250" y="-10651"/>
                  <a:pt x="9794260" y="117100"/>
                  <a:pt x="10309844" y="0"/>
                </a:cubicBezTo>
                <a:cubicBezTo>
                  <a:pt x="10553248" y="6562"/>
                  <a:pt x="10759138" y="191743"/>
                  <a:pt x="10773063" y="463219"/>
                </a:cubicBezTo>
                <a:cubicBezTo>
                  <a:pt x="10801136" y="563454"/>
                  <a:pt x="10767766" y="734208"/>
                  <a:pt x="10773063" y="944952"/>
                </a:cubicBezTo>
                <a:cubicBezTo>
                  <a:pt x="10778360" y="1155696"/>
                  <a:pt x="10747551" y="1171791"/>
                  <a:pt x="10773063" y="1389628"/>
                </a:cubicBezTo>
                <a:cubicBezTo>
                  <a:pt x="10798575" y="1607465"/>
                  <a:pt x="10766573" y="1625358"/>
                  <a:pt x="10773063" y="1797248"/>
                </a:cubicBezTo>
                <a:cubicBezTo>
                  <a:pt x="10779553" y="1969138"/>
                  <a:pt x="10722282" y="2200883"/>
                  <a:pt x="10773063" y="2316037"/>
                </a:cubicBezTo>
                <a:cubicBezTo>
                  <a:pt x="10794975" y="2559693"/>
                  <a:pt x="10573753" y="2776731"/>
                  <a:pt x="10309844" y="2779256"/>
                </a:cubicBezTo>
                <a:cubicBezTo>
                  <a:pt x="10091919" y="2819955"/>
                  <a:pt x="9885973" y="2718056"/>
                  <a:pt x="9632165" y="2779256"/>
                </a:cubicBezTo>
                <a:cubicBezTo>
                  <a:pt x="9378357" y="2840456"/>
                  <a:pt x="9343330" y="2741744"/>
                  <a:pt x="9249884" y="2779256"/>
                </a:cubicBezTo>
                <a:cubicBezTo>
                  <a:pt x="9156438" y="2816768"/>
                  <a:pt x="8805961" y="2713828"/>
                  <a:pt x="8572204" y="2779256"/>
                </a:cubicBezTo>
                <a:cubicBezTo>
                  <a:pt x="8338447" y="2844684"/>
                  <a:pt x="8268246" y="2724406"/>
                  <a:pt x="8091457" y="2779256"/>
                </a:cubicBezTo>
                <a:cubicBezTo>
                  <a:pt x="7914668" y="2834106"/>
                  <a:pt x="7532530" y="2764872"/>
                  <a:pt x="7315312" y="2779256"/>
                </a:cubicBezTo>
                <a:cubicBezTo>
                  <a:pt x="7098095" y="2793640"/>
                  <a:pt x="6939188" y="2731815"/>
                  <a:pt x="6736098" y="2779256"/>
                </a:cubicBezTo>
                <a:cubicBezTo>
                  <a:pt x="6533008" y="2826697"/>
                  <a:pt x="6273588" y="2750797"/>
                  <a:pt x="5959953" y="2779256"/>
                </a:cubicBezTo>
                <a:cubicBezTo>
                  <a:pt x="5646319" y="2807715"/>
                  <a:pt x="5767579" y="2745380"/>
                  <a:pt x="5676138" y="2779256"/>
                </a:cubicBezTo>
                <a:cubicBezTo>
                  <a:pt x="5584698" y="2813132"/>
                  <a:pt x="5275153" y="2708725"/>
                  <a:pt x="4899992" y="2779256"/>
                </a:cubicBezTo>
                <a:cubicBezTo>
                  <a:pt x="4524831" y="2849787"/>
                  <a:pt x="4452598" y="2766764"/>
                  <a:pt x="4123847" y="2779256"/>
                </a:cubicBezTo>
                <a:cubicBezTo>
                  <a:pt x="3795097" y="2791748"/>
                  <a:pt x="3865018" y="2739919"/>
                  <a:pt x="3741566" y="2779256"/>
                </a:cubicBezTo>
                <a:cubicBezTo>
                  <a:pt x="3618114" y="2818593"/>
                  <a:pt x="3491441" y="2727619"/>
                  <a:pt x="3260819" y="2779256"/>
                </a:cubicBezTo>
                <a:cubicBezTo>
                  <a:pt x="3030197" y="2830893"/>
                  <a:pt x="3056702" y="2762354"/>
                  <a:pt x="2878538" y="2779256"/>
                </a:cubicBezTo>
                <a:cubicBezTo>
                  <a:pt x="2700374" y="2796158"/>
                  <a:pt x="2621531" y="2761538"/>
                  <a:pt x="2496257" y="2779256"/>
                </a:cubicBezTo>
                <a:cubicBezTo>
                  <a:pt x="2370983" y="2796974"/>
                  <a:pt x="2061218" y="2751386"/>
                  <a:pt x="1818578" y="2779256"/>
                </a:cubicBezTo>
                <a:cubicBezTo>
                  <a:pt x="1575938" y="2807126"/>
                  <a:pt x="1538974" y="2759427"/>
                  <a:pt x="1436297" y="2779256"/>
                </a:cubicBezTo>
                <a:cubicBezTo>
                  <a:pt x="1333620" y="2799085"/>
                  <a:pt x="687787" y="2760996"/>
                  <a:pt x="463219" y="2779256"/>
                </a:cubicBezTo>
                <a:cubicBezTo>
                  <a:pt x="223080" y="2763109"/>
                  <a:pt x="9873" y="2538089"/>
                  <a:pt x="0" y="2316037"/>
                </a:cubicBezTo>
                <a:cubicBezTo>
                  <a:pt x="-42243" y="2075769"/>
                  <a:pt x="31293" y="1992294"/>
                  <a:pt x="0" y="1834304"/>
                </a:cubicBezTo>
                <a:cubicBezTo>
                  <a:pt x="-31293" y="1676314"/>
                  <a:pt x="16824" y="1440281"/>
                  <a:pt x="0" y="1334043"/>
                </a:cubicBezTo>
                <a:cubicBezTo>
                  <a:pt x="-16824" y="1227805"/>
                  <a:pt x="41630" y="1024714"/>
                  <a:pt x="0" y="926424"/>
                </a:cubicBezTo>
                <a:cubicBezTo>
                  <a:pt x="-41630" y="828134"/>
                  <a:pt x="53548" y="662004"/>
                  <a:pt x="0" y="463219"/>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pPr algn="ctr">
              <a:defRPr/>
            </a:pPr>
            <a:endParaRPr lang="en-US"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6" y="2404756"/>
            <a:ext cx="9642373" cy="2554545"/>
          </a:xfrm>
          <a:prstGeom prst="rect">
            <a:avLst/>
          </a:prstGeom>
          <a:noFill/>
        </p:spPr>
        <p:txBody>
          <a:bodyPr wrap="square" lIns="91432" tIns="45718" rIns="91432" bIns="45718">
            <a:spAutoFit/>
          </a:bodyPr>
          <a:lstStyle/>
          <a:p>
            <a:pPr algn="just"/>
            <a:r>
              <a:rPr lang="en-US" sz="4000" b="1" dirty="0" err="1">
                <a:solidFill>
                  <a:srgbClr val="FF0000"/>
                </a:solidFill>
                <a:latin typeface="Times New Roman"/>
                <a:ea typeface="Arial-Rounded" panose="020B0500000000000000" pitchFamily="34" charset="0"/>
                <a:cs typeface="Arial-Rounded" panose="020B0500000000000000" pitchFamily="34" charset="0"/>
              </a:rPr>
              <a:t>Nội</a:t>
            </a:r>
            <a:r>
              <a:rPr lang="en-US" sz="4000" b="1" dirty="0">
                <a:solidFill>
                  <a:srgbClr val="FF0000"/>
                </a:solidFill>
                <a:latin typeface="Times New Roman"/>
                <a:ea typeface="Arial-Rounded" panose="020B0500000000000000" pitchFamily="34" charset="0"/>
                <a:cs typeface="Arial-Rounded" panose="020B0500000000000000" pitchFamily="34" charset="0"/>
              </a:rPr>
              <a:t> dung: </a:t>
            </a:r>
            <a:r>
              <a:rPr lang="vi-VN" sz="4000" b="1" dirty="0">
                <a:solidFill>
                  <a:srgbClr val="FF0000"/>
                </a:solidFill>
                <a:latin typeface="Times New Roman"/>
                <a:ea typeface="Arial-Rounded" panose="020B0500000000000000" pitchFamily="34" charset="0"/>
                <a:cs typeface="Arial-Rounded" panose="020B0500000000000000" pitchFamily="34" charset="0"/>
              </a:rPr>
              <a:t>Nếu</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dành</a:t>
            </a:r>
            <a:r>
              <a:rPr lang="vi-VN" sz="4000" b="1" dirty="0">
                <a:solidFill>
                  <a:srgbClr val="FF0000"/>
                </a:solidFill>
                <a:latin typeface="Times New Roman"/>
                <a:ea typeface="Arial-Rounded" panose="020B0500000000000000" pitchFamily="34" charset="0"/>
                <a:cs typeface="Arial-Rounded" panose="020B0500000000000000" pitchFamily="34" charset="0"/>
              </a:rPr>
              <a:t> yêu thương</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dành</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điều</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tốt</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đẹp</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cho</a:t>
            </a:r>
            <a:r>
              <a:rPr lang="vi-VN" sz="4000" b="1" dirty="0">
                <a:solidFill>
                  <a:srgbClr val="FF0000"/>
                </a:solidFill>
                <a:latin typeface="Times New Roman"/>
                <a:ea typeface="Arial-Rounded" panose="020B0500000000000000" pitchFamily="34" charset="0"/>
                <a:cs typeface="Arial-Rounded" panose="020B0500000000000000" pitchFamily="34" charset="0"/>
              </a:rPr>
              <a:t> mọi người, chúng ta sẽ</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nhận</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lại</a:t>
            </a:r>
            <a:r>
              <a:rPr lang="vi-VN" sz="4000" b="1" dirty="0">
                <a:solidFill>
                  <a:srgbClr val="FF0000"/>
                </a:solidFill>
                <a:latin typeface="Times New Roman"/>
                <a:ea typeface="Arial-Rounded" panose="020B0500000000000000" pitchFamily="34" charset="0"/>
                <a:cs typeface="Arial-Rounded" panose="020B0500000000000000" pitchFamily="34" charset="0"/>
              </a:rPr>
              <a:t> được sự yêu thương</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cùng</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những</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điều</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tốt</a:t>
            </a:r>
            <a:r>
              <a:rPr lang="en-US" sz="4000" b="1" dirty="0">
                <a:solidFill>
                  <a:srgbClr val="FF0000"/>
                </a:solidFill>
                <a:latin typeface="Times New Roman"/>
                <a:ea typeface="Arial-Rounded" panose="020B0500000000000000" pitchFamily="34" charset="0"/>
                <a:cs typeface="Arial-Rounded" panose="020B0500000000000000" pitchFamily="34" charset="0"/>
              </a:rPr>
              <a:t> </a:t>
            </a:r>
            <a:r>
              <a:rPr lang="en-US" sz="4000" b="1" dirty="0" err="1">
                <a:solidFill>
                  <a:srgbClr val="FF0000"/>
                </a:solidFill>
                <a:latin typeface="Times New Roman"/>
                <a:ea typeface="Arial-Rounded" panose="020B0500000000000000" pitchFamily="34" charset="0"/>
                <a:cs typeface="Arial-Rounded" panose="020B0500000000000000" pitchFamily="34" charset="0"/>
              </a:rPr>
              <a:t>đẹp</a:t>
            </a:r>
            <a:r>
              <a:rPr lang="en-US" sz="4000" b="1" dirty="0">
                <a:solidFill>
                  <a:srgbClr val="FF0000"/>
                </a:solidFill>
                <a:latin typeface="Times New Roman"/>
                <a:ea typeface="Arial-Rounded" panose="020B0500000000000000" pitchFamily="34" charset="0"/>
                <a:cs typeface="Arial-Rounded" panose="020B0500000000000000" pitchFamily="34" charset="0"/>
              </a:rPr>
              <a:t>.</a:t>
            </a:r>
            <a:endParaRPr lang="en-US" sz="4000" b="1" dirty="0">
              <a:solidFill>
                <a:srgbClr val="FF0000"/>
              </a:solidFill>
              <a:latin typeface="Calibri Ligh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4079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612083" y="3441"/>
            <a:ext cx="11340861" cy="1354211"/>
          </a:xfrm>
          <a:prstGeom prst="rect">
            <a:avLst/>
          </a:prstGeom>
        </p:spPr>
        <p:txBody>
          <a:bodyPr wrap="square" lIns="121909" tIns="60954" rIns="121909" bIns="60954">
            <a:spAutoFit/>
          </a:bodyPr>
          <a:lstStyle/>
          <a:p>
            <a:pPr algn="ct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Thứ</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vi-VN" altLang="zh-CN" sz="4000" b="1" dirty="0">
                <a:solidFill>
                  <a:prstClr val="black"/>
                </a:solidFill>
                <a:latin typeface="Times New Roman" pitchFamily="18" charset="0"/>
                <a:ea typeface="Arial-Rounded" panose="020B0500000000000000" pitchFamily="34" charset="-93"/>
                <a:cs typeface="Times New Roman" pitchFamily="18" charset="0"/>
                <a:sym typeface="+mn-lt"/>
              </a:rPr>
              <a:t>năm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ngày</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vi-VN" altLang="zh-CN" sz="4000" b="1" dirty="0">
                <a:solidFill>
                  <a:prstClr val="black"/>
                </a:solidFill>
                <a:latin typeface="Times New Roman" pitchFamily="18" charset="0"/>
                <a:ea typeface="Arial-Rounded" panose="020B0500000000000000" pitchFamily="34" charset="-93"/>
                <a:cs typeface="Times New Roman" pitchFamily="18" charset="0"/>
                <a:sym typeface="+mn-lt"/>
              </a:rPr>
              <a:t>27</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tháng</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vi-VN" altLang="zh-CN" sz="4000" b="1" dirty="0">
                <a:solidFill>
                  <a:prstClr val="black"/>
                </a:solidFill>
                <a:latin typeface="Times New Roman" pitchFamily="18" charset="0"/>
                <a:ea typeface="Arial-Rounded" panose="020B0500000000000000" pitchFamily="34" charset="-93"/>
                <a:cs typeface="Times New Roman" pitchFamily="18" charset="0"/>
                <a:sym typeface="+mn-lt"/>
              </a:rPr>
              <a:t>0</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2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năm</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vi-VN" altLang="zh-CN" sz="4000" b="1" dirty="0">
                <a:solidFill>
                  <a:prstClr val="black"/>
                </a:solidFill>
                <a:latin typeface="Times New Roman" pitchFamily="18" charset="0"/>
                <a:ea typeface="Arial-Rounded" panose="020B0500000000000000" pitchFamily="34" charset="-93"/>
                <a:cs typeface="Times New Roman" pitchFamily="18" charset="0"/>
                <a:sym typeface="+mn-lt"/>
              </a:rPr>
              <a:t>2025</a:t>
            </a:r>
            <a:endPar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endParaRPr>
          </a:p>
          <a:p>
            <a:pPr algn="ct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Tiếng</a:t>
            </a:r>
            <a:r>
              <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rPr>
              <a:t> </a:t>
            </a:r>
            <a:r>
              <a:rPr lang="en-US" altLang="zh-CN" sz="4000" b="1" dirty="0" err="1">
                <a:solidFill>
                  <a:prstClr val="black"/>
                </a:solidFill>
                <a:latin typeface="Times New Roman" pitchFamily="18" charset="0"/>
                <a:ea typeface="Arial-Rounded" panose="020B0500000000000000" pitchFamily="34" charset="-93"/>
                <a:cs typeface="Times New Roman" pitchFamily="18" charset="0"/>
                <a:sym typeface="+mn-lt"/>
              </a:rPr>
              <a:t>việt</a:t>
            </a:r>
            <a:endParaRPr lang="en-US" altLang="zh-CN" sz="4000" b="1" dirty="0">
              <a:solidFill>
                <a:prstClr val="black"/>
              </a:solidFill>
              <a:latin typeface="Times New Roman" pitchFamily="18" charset="0"/>
              <a:ea typeface="Arial-Rounded" panose="020B0500000000000000" pitchFamily="34" charset="-93"/>
              <a:cs typeface="Times New Roman" pitchFamily="18" charset="0"/>
              <a:sym typeface="+mn-lt"/>
            </a:endParaRPr>
          </a:p>
        </p:txBody>
      </p:sp>
      <p:cxnSp>
        <p:nvCxnSpPr>
          <p:cNvPr id="4" name="Straight Connector 3"/>
          <p:cNvCxnSpPr/>
          <p:nvPr/>
        </p:nvCxnSpPr>
        <p:spPr>
          <a:xfrm>
            <a:off x="6180853" y="2306637"/>
            <a:ext cx="47811" cy="41027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02307" y="2306637"/>
            <a:ext cx="2354729" cy="119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7"/>
          <p:cNvSpPr txBox="1">
            <a:spLocks noChangeArrowheads="1"/>
          </p:cNvSpPr>
          <p:nvPr/>
        </p:nvSpPr>
        <p:spPr bwMode="auto">
          <a:xfrm>
            <a:off x="2619558" y="1963801"/>
            <a:ext cx="2884097" cy="697627"/>
          </a:xfrm>
          <a:prstGeom prst="rect">
            <a:avLst/>
          </a:prstGeom>
          <a:noFill/>
          <a:ln w="9525">
            <a:noFill/>
            <a:miter lim="800000"/>
            <a:headEnd/>
            <a:tailEnd/>
          </a:ln>
        </p:spPr>
        <p:txBody>
          <a:bodyPr wrap="square"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Luyện đọc</a:t>
            </a:r>
          </a:p>
        </p:txBody>
      </p:sp>
      <p:sp>
        <p:nvSpPr>
          <p:cNvPr id="10" name="Text Box 7"/>
          <p:cNvSpPr txBox="1">
            <a:spLocks noChangeArrowheads="1"/>
          </p:cNvSpPr>
          <p:nvPr/>
        </p:nvSpPr>
        <p:spPr bwMode="auto">
          <a:xfrm>
            <a:off x="7357035" y="1957824"/>
            <a:ext cx="4064000" cy="697627"/>
          </a:xfrm>
          <a:prstGeom prst="rect">
            <a:avLst/>
          </a:prstGeom>
          <a:noFill/>
          <a:ln w="9525">
            <a:noFill/>
            <a:miter lim="800000"/>
            <a:headEnd/>
            <a:tailEnd/>
          </a:ln>
        </p:spPr>
        <p:txBody>
          <a:bodyPr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Tìm hiểu bài</a:t>
            </a:r>
          </a:p>
        </p:txBody>
      </p:sp>
      <p:sp>
        <p:nvSpPr>
          <p:cNvPr id="11" name="Rectangle 10"/>
          <p:cNvSpPr/>
          <p:nvPr/>
        </p:nvSpPr>
        <p:spPr>
          <a:xfrm>
            <a:off x="1870926" y="1345723"/>
            <a:ext cx="9025083" cy="646327"/>
          </a:xfrm>
          <a:prstGeom prst="rect">
            <a:avLst/>
          </a:prstGeom>
        </p:spPr>
        <p:txBody>
          <a:bodyPr wrap="none" lIns="91432" tIns="45718" rIns="91432" bIns="45718">
            <a:spAutoFit/>
          </a:bodyPr>
          <a:lstStyle/>
          <a:p>
            <a:pPr algn="ctr">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ĐỌC: QUẢ HỒNG CỦA THỎ CON</a:t>
            </a:r>
          </a:p>
        </p:txBody>
      </p:sp>
      <p:sp>
        <p:nvSpPr>
          <p:cNvPr id="8" name="TextBox 7">
            <a:extLst>
              <a:ext uri="{FF2B5EF4-FFF2-40B4-BE49-F238E27FC236}">
                <a16:creationId xmlns:a16="http://schemas.microsoft.com/office/drawing/2014/main" id="{5F4073CB-38B2-F638-360D-69B70B28CFBB}"/>
              </a:ext>
            </a:extLst>
          </p:cNvPr>
          <p:cNvSpPr txBox="1"/>
          <p:nvPr/>
        </p:nvSpPr>
        <p:spPr>
          <a:xfrm>
            <a:off x="612083" y="2585880"/>
            <a:ext cx="5300780" cy="1708156"/>
          </a:xfrm>
          <a:prstGeom prst="rect">
            <a:avLst/>
          </a:prstGeom>
          <a:solidFill>
            <a:srgbClr val="FFFFFF"/>
          </a:solidFill>
        </p:spPr>
        <p:txBody>
          <a:bodyPr wrap="square" lIns="91432" tIns="45718" rIns="91432" bIns="45718">
            <a:spAutoFit/>
          </a:bodyPr>
          <a:lstStyle/>
          <a:p>
            <a:pPr indent="339693" algn="just">
              <a:defRPr/>
            </a:pPr>
            <a:r>
              <a:rPr lang="vi-VN" sz="3500" kern="0" dirty="0">
                <a:solidFill>
                  <a:sysClr val="windowText" lastClr="000000"/>
                </a:solidFill>
                <a:latin typeface="Times New Roman" panose="02020603050405020304" pitchFamily="18" charset="0"/>
                <a:cs typeface="Times New Roman" panose="02020603050405020304" pitchFamily="18" charset="0"/>
              </a:rPr>
              <a:t>Vài ngày sau, thỏ đang ngồi nghỉ thì đàn chim lại bay đến:</a:t>
            </a:r>
          </a:p>
        </p:txBody>
      </p:sp>
      <p:cxnSp>
        <p:nvCxnSpPr>
          <p:cNvPr id="12" name="Straight Connector 11">
            <a:extLst>
              <a:ext uri="{FF2B5EF4-FFF2-40B4-BE49-F238E27FC236}">
                <a16:creationId xmlns:a16="http://schemas.microsoft.com/office/drawing/2014/main" id="{83E4FBEC-C075-6BC8-318E-EB8685E01F58}"/>
              </a:ext>
            </a:extLst>
          </p:cNvPr>
          <p:cNvCxnSpPr>
            <a:stCxn id="9" idx="2"/>
          </p:cNvCxnSpPr>
          <p:nvPr/>
        </p:nvCxnSpPr>
        <p:spPr>
          <a:xfrm flipH="1">
            <a:off x="3902283" y="2661427"/>
            <a:ext cx="159324" cy="435720"/>
          </a:xfrm>
          <a:prstGeom prst="line">
            <a:avLst/>
          </a:prstGeom>
          <a:noFill/>
          <a:ln w="38100" cap="flat" cmpd="sng" algn="ctr">
            <a:solidFill>
              <a:srgbClr val="FF0000"/>
            </a:solidFill>
            <a:prstDash val="solid"/>
          </a:ln>
          <a:effectLst/>
        </p:spPr>
      </p:cxnSp>
      <p:cxnSp>
        <p:nvCxnSpPr>
          <p:cNvPr id="13" name="Straight Connector 12">
            <a:extLst>
              <a:ext uri="{FF2B5EF4-FFF2-40B4-BE49-F238E27FC236}">
                <a16:creationId xmlns:a16="http://schemas.microsoft.com/office/drawing/2014/main" id="{83E4FBEC-C075-6BC8-318E-EB8685E01F58}"/>
              </a:ext>
            </a:extLst>
          </p:cNvPr>
          <p:cNvCxnSpPr/>
          <p:nvPr/>
        </p:nvCxnSpPr>
        <p:spPr>
          <a:xfrm flipH="1">
            <a:off x="2532747" y="3183147"/>
            <a:ext cx="173620" cy="445352"/>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83E4FBEC-C075-6BC8-318E-EB8685E01F58}"/>
              </a:ext>
            </a:extLst>
          </p:cNvPr>
          <p:cNvCxnSpPr/>
          <p:nvPr/>
        </p:nvCxnSpPr>
        <p:spPr>
          <a:xfrm flipH="1">
            <a:off x="2199031" y="3645775"/>
            <a:ext cx="173620" cy="483124"/>
          </a:xfrm>
          <a:prstGeom prst="line">
            <a:avLst/>
          </a:prstGeom>
          <a:noFill/>
          <a:ln w="38100"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83E4FBEC-C075-6BC8-318E-EB8685E01F58}"/>
              </a:ext>
            </a:extLst>
          </p:cNvPr>
          <p:cNvCxnSpPr/>
          <p:nvPr/>
        </p:nvCxnSpPr>
        <p:spPr>
          <a:xfrm flipH="1">
            <a:off x="2285839" y="3676145"/>
            <a:ext cx="173620" cy="481211"/>
          </a:xfrm>
          <a:prstGeom prst="line">
            <a:avLst/>
          </a:prstGeom>
          <a:noFill/>
          <a:ln w="38100" cap="flat" cmpd="sng" algn="ctr">
            <a:solidFill>
              <a:srgbClr val="FF0000"/>
            </a:solidFill>
            <a:prstDash val="solid"/>
          </a:ln>
          <a:effectLst/>
        </p:spPr>
      </p:cxnSp>
      <p:sp>
        <p:nvSpPr>
          <p:cNvPr id="22" name="TextBox 21">
            <a:extLst>
              <a:ext uri="{FF2B5EF4-FFF2-40B4-BE49-F238E27FC236}">
                <a16:creationId xmlns:a16="http://schemas.microsoft.com/office/drawing/2014/main" id="{577CFD92-70A5-4B0B-98E1-80893F572C2A}"/>
              </a:ext>
            </a:extLst>
          </p:cNvPr>
          <p:cNvSpPr txBox="1"/>
          <p:nvPr/>
        </p:nvSpPr>
        <p:spPr>
          <a:xfrm>
            <a:off x="6383465" y="2676665"/>
            <a:ext cx="5344184" cy="3293207"/>
          </a:xfrm>
          <a:prstGeom prst="rect">
            <a:avLst/>
          </a:prstGeom>
          <a:noFill/>
        </p:spPr>
        <p:txBody>
          <a:bodyPr wrap="square" lIns="91432" tIns="45718" rIns="91432" bIns="45718">
            <a:spAutoFit/>
          </a:bodyPr>
          <a:lstStyle/>
          <a:p>
            <a:pPr algn="just"/>
            <a:r>
              <a:rPr lang="en-US" sz="3500" b="1" dirty="0" err="1">
                <a:solidFill>
                  <a:srgbClr val="FF0000"/>
                </a:solidFill>
                <a:latin typeface="Times New Roman"/>
                <a:ea typeface="Arial-Rounded" panose="020B0500000000000000" pitchFamily="34" charset="0"/>
                <a:cs typeface="Arial-Rounded" panose="020B0500000000000000" pitchFamily="34" charset="0"/>
              </a:rPr>
              <a:t>Nội</a:t>
            </a:r>
            <a:r>
              <a:rPr lang="en-US" sz="3500" b="1" dirty="0">
                <a:solidFill>
                  <a:srgbClr val="FF0000"/>
                </a:solidFill>
                <a:latin typeface="Times New Roman"/>
                <a:ea typeface="Arial-Rounded" panose="020B0500000000000000" pitchFamily="34" charset="0"/>
                <a:cs typeface="Arial-Rounded" panose="020B0500000000000000" pitchFamily="34" charset="0"/>
              </a:rPr>
              <a:t> dung: </a:t>
            </a:r>
            <a:r>
              <a:rPr lang="vi-VN" sz="3500" b="1" dirty="0">
                <a:solidFill>
                  <a:srgbClr val="FF0000"/>
                </a:solidFill>
                <a:latin typeface="Times New Roman"/>
                <a:ea typeface="Arial-Rounded" panose="020B0500000000000000" pitchFamily="34" charset="0"/>
                <a:cs typeface="Arial-Rounded" panose="020B0500000000000000" pitchFamily="34" charset="0"/>
              </a:rPr>
              <a:t>Nếu</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dành</a:t>
            </a:r>
            <a:r>
              <a:rPr lang="vi-VN" sz="3500" b="1" dirty="0">
                <a:solidFill>
                  <a:srgbClr val="FF0000"/>
                </a:solidFill>
                <a:latin typeface="Times New Roman"/>
                <a:ea typeface="Arial-Rounded" panose="020B0500000000000000" pitchFamily="34" charset="0"/>
                <a:cs typeface="Arial-Rounded" panose="020B0500000000000000" pitchFamily="34" charset="0"/>
              </a:rPr>
              <a:t> yêu thương</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dành</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điều</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tốt</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đẹp</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cho</a:t>
            </a:r>
            <a:r>
              <a:rPr lang="vi-VN" sz="3500" b="1" dirty="0">
                <a:solidFill>
                  <a:srgbClr val="FF0000"/>
                </a:solidFill>
                <a:latin typeface="Times New Roman"/>
                <a:ea typeface="Arial-Rounded" panose="020B0500000000000000" pitchFamily="34" charset="0"/>
                <a:cs typeface="Arial-Rounded" panose="020B0500000000000000" pitchFamily="34" charset="0"/>
              </a:rPr>
              <a:t> mọi người, chúng ta sẽ</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nhận</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lại</a:t>
            </a:r>
            <a:r>
              <a:rPr lang="vi-VN" sz="3500" b="1" dirty="0">
                <a:solidFill>
                  <a:srgbClr val="FF0000"/>
                </a:solidFill>
                <a:latin typeface="Times New Roman"/>
                <a:ea typeface="Arial-Rounded" panose="020B0500000000000000" pitchFamily="34" charset="0"/>
                <a:cs typeface="Arial-Rounded" panose="020B0500000000000000" pitchFamily="34" charset="0"/>
              </a:rPr>
              <a:t> được sự yêu thương</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cùng</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những</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điều</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tốt</a:t>
            </a:r>
            <a:r>
              <a:rPr lang="en-US" sz="3500" b="1" dirty="0">
                <a:solidFill>
                  <a:srgbClr val="FF0000"/>
                </a:solidFill>
                <a:latin typeface="Times New Roman"/>
                <a:ea typeface="Arial-Rounded" panose="020B0500000000000000" pitchFamily="34" charset="0"/>
                <a:cs typeface="Arial-Rounded" panose="020B0500000000000000" pitchFamily="34" charset="0"/>
              </a:rPr>
              <a:t> </a:t>
            </a:r>
            <a:r>
              <a:rPr lang="en-US" sz="3500" b="1" dirty="0" err="1">
                <a:solidFill>
                  <a:srgbClr val="FF0000"/>
                </a:solidFill>
                <a:latin typeface="Times New Roman"/>
                <a:ea typeface="Arial-Rounded" panose="020B0500000000000000" pitchFamily="34" charset="0"/>
                <a:cs typeface="Arial-Rounded" panose="020B0500000000000000" pitchFamily="34" charset="0"/>
              </a:rPr>
              <a:t>đẹp</a:t>
            </a:r>
            <a:r>
              <a:rPr lang="en-US" sz="3500" b="1" dirty="0">
                <a:solidFill>
                  <a:srgbClr val="FF0000"/>
                </a:solidFill>
                <a:latin typeface="Times New Roman"/>
                <a:ea typeface="Arial-Rounded" panose="020B0500000000000000" pitchFamily="34" charset="0"/>
                <a:cs typeface="Arial-Rounded" panose="020B0500000000000000" pitchFamily="34" charset="0"/>
              </a:rPr>
              <a:t>.</a:t>
            </a:r>
            <a:endParaRPr lang="en-US" sz="3500" b="1" dirty="0">
              <a:solidFill>
                <a:srgbClr val="FF0000"/>
              </a:solidFill>
              <a:latin typeface="Calibri Ligh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93554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vert="horz" wrap="square" lIns="91436" tIns="45718" rIns="91436" bIns="45718" anchor="ctr"/>
          <a:lstStyle/>
          <a:p>
            <a:pPr eaLnBrk="1" hangingPunct="1"/>
            <a:endParaRPr dirty="0"/>
          </a:p>
        </p:txBody>
      </p:sp>
      <p:sp>
        <p:nvSpPr>
          <p:cNvPr id="30723" name="Rectangle 3"/>
          <p:cNvSpPr>
            <a:spLocks noGrp="1"/>
          </p:cNvSpPr>
          <p:nvPr>
            <p:ph idx="1"/>
          </p:nvPr>
        </p:nvSpPr>
        <p:spPr/>
        <p:txBody>
          <a:bodyPr vert="horz" wrap="square" lIns="91436" tIns="45718" rIns="91436" bIns="45718" anchor="t"/>
          <a:lstStyle/>
          <a:p>
            <a:pPr eaLnBrk="1" hangingPunct="1"/>
            <a:endParaRPr dirty="0"/>
          </a:p>
        </p:txBody>
      </p:sp>
      <p:pic>
        <p:nvPicPr>
          <p:cNvPr id="30724" name="Picture 4" descr="bfnb"/>
          <p:cNvPicPr>
            <a:picLocks noChangeAspect="1"/>
          </p:cNvPicPr>
          <p:nvPr/>
        </p:nvPicPr>
        <p:blipFill>
          <a:blip r:embed="rId2"/>
          <a:stretch>
            <a:fillRect/>
          </a:stretch>
        </p:blipFill>
        <p:spPr>
          <a:xfrm>
            <a:off x="0" y="5080"/>
            <a:ext cx="12192847" cy="6848687"/>
          </a:xfrm>
          <a:prstGeom prst="rect">
            <a:avLst/>
          </a:prstGeom>
          <a:noFill/>
          <a:ln w="9525">
            <a:noFill/>
          </a:ln>
        </p:spPr>
      </p:pic>
      <p:pic>
        <p:nvPicPr>
          <p:cNvPr id="30725" name="Picture 5" descr="8"/>
          <p:cNvPicPr>
            <a:picLocks noChangeAspect="1"/>
          </p:cNvPicPr>
          <p:nvPr/>
        </p:nvPicPr>
        <p:blipFill>
          <a:blip r:embed="rId3"/>
          <a:stretch>
            <a:fillRect/>
          </a:stretch>
        </p:blipFill>
        <p:spPr>
          <a:xfrm>
            <a:off x="6419853" y="5334002"/>
            <a:ext cx="1428751" cy="1428751"/>
          </a:xfrm>
          <a:prstGeom prst="rect">
            <a:avLst/>
          </a:prstGeom>
          <a:noFill/>
          <a:ln w="9525">
            <a:noFill/>
          </a:ln>
        </p:spPr>
      </p:pic>
      <p:pic>
        <p:nvPicPr>
          <p:cNvPr id="30726" name="Picture 6" descr="8"/>
          <p:cNvPicPr>
            <a:picLocks noChangeAspect="1"/>
          </p:cNvPicPr>
          <p:nvPr/>
        </p:nvPicPr>
        <p:blipFill>
          <a:blip r:embed="rId3"/>
          <a:stretch>
            <a:fillRect/>
          </a:stretch>
        </p:blipFill>
        <p:spPr>
          <a:xfrm>
            <a:off x="3905253" y="5334002"/>
            <a:ext cx="1428751" cy="1428751"/>
          </a:xfrm>
          <a:prstGeom prst="rect">
            <a:avLst/>
          </a:prstGeom>
          <a:noFill/>
          <a:ln w="9525">
            <a:noFill/>
          </a:ln>
        </p:spPr>
      </p:pic>
      <p:sp>
        <p:nvSpPr>
          <p:cNvPr id="30727" name="WordArt 7"/>
          <p:cNvSpPr>
            <a:spLocks noTextEdit="1"/>
          </p:cNvSpPr>
          <p:nvPr/>
        </p:nvSpPr>
        <p:spPr>
          <a:xfrm>
            <a:off x="669956" y="1219200"/>
            <a:ext cx="10981854" cy="2667000"/>
          </a:xfrm>
          <a:prstGeom prst="rect">
            <a:avLst/>
          </a:prstGeom>
        </p:spPr>
        <p:txBody>
          <a:bodyPr wrap="none" lIns="121914" tIns="60957" rIns="121914" bIns="60957" fromWordArt="1">
            <a:prstTxWarp prst="textWave1">
              <a:avLst>
                <a:gd name="adj1" fmla="val 13005"/>
                <a:gd name="adj2" fmla="val 0"/>
              </a:avLst>
            </a:prstTxWarp>
            <a:normAutofit/>
          </a:bodyPr>
          <a:lstStyle/>
          <a:p>
            <a:pPr algn="ctr" defTabSz="914354"/>
            <a:r>
              <a:rPr lang="en-US" sz="5500" b="1" dirty="0">
                <a:ln w="3175" cap="flat" cmpd="sng">
                  <a:solidFill>
                    <a:srgbClr val="CC0099"/>
                  </a:solidFill>
                  <a:prstDash val="solid"/>
                  <a:headEnd type="none" w="med" len="med"/>
                  <a:tailEnd type="none" w="med" len="med"/>
                </a:ln>
                <a:solidFill>
                  <a:srgbClr val="66FFFF"/>
                </a:solidFill>
                <a:effectLst>
                  <a:outerShdw dist="107763" dir="2699999" algn="ctr" rotWithShape="0">
                    <a:srgbClr val="000000">
                      <a:alpha val="50000"/>
                    </a:srgbClr>
                  </a:outerShdw>
                </a:effectLst>
                <a:latin typeface="Verdana" panose="020B0604030504040204" charset="0"/>
                <a:ea typeface="Verdana" panose="020B0604030504040204" charset="0"/>
              </a:rPr>
              <a:t>CẢM ƠN QUÝ BAN GIÁM KHẢO</a:t>
            </a:r>
          </a:p>
          <a:p>
            <a:pPr algn="ctr" defTabSz="914354"/>
            <a:r>
              <a:rPr lang="en-US" sz="5500" b="1" dirty="0">
                <a:ln w="3175" cap="flat" cmpd="sng">
                  <a:solidFill>
                    <a:srgbClr val="CC0099"/>
                  </a:solidFill>
                  <a:prstDash val="solid"/>
                  <a:headEnd type="none" w="med" len="med"/>
                  <a:tailEnd type="none" w="med" len="med"/>
                </a:ln>
                <a:solidFill>
                  <a:srgbClr val="66FFFF"/>
                </a:solidFill>
                <a:effectLst>
                  <a:outerShdw dist="107763" dir="2699999" algn="ctr" rotWithShape="0">
                    <a:srgbClr val="000000">
                      <a:alpha val="50000"/>
                    </a:srgbClr>
                  </a:outerShdw>
                </a:effectLst>
                <a:latin typeface="Verdana" panose="020B0604030504040204" charset="0"/>
                <a:ea typeface="Verdana" panose="020B0604030504040204" charset="0"/>
              </a:rPr>
              <a:t> VÀ CÁC EM HỌC SINH</a:t>
            </a:r>
          </a:p>
        </p:txBody>
      </p:sp>
      <p:sp>
        <p:nvSpPr>
          <p:cNvPr id="30728" name="WordArt 8"/>
          <p:cNvSpPr>
            <a:spLocks noTextEdit="1"/>
          </p:cNvSpPr>
          <p:nvPr/>
        </p:nvSpPr>
        <p:spPr>
          <a:xfrm rot="494338">
            <a:off x="9039227" y="5562602"/>
            <a:ext cx="1476375" cy="1414463"/>
          </a:xfrm>
          <a:prstGeom prst="rect">
            <a:avLst/>
          </a:prstGeom>
        </p:spPr>
        <p:txBody>
          <a:bodyPr wrap="none" lIns="121914" tIns="60957" rIns="121914" bIns="60957" fromWordArt="1">
            <a:prstTxWarp prst="textSlantUp">
              <a:avLst>
                <a:gd name="adj" fmla="val 55556"/>
              </a:avLst>
            </a:prstTxWarp>
            <a:normAutofit/>
          </a:bodyPr>
          <a:lstStyle/>
          <a:p>
            <a:pPr algn="ctr" defTabSz="914354"/>
            <a:r>
              <a:rPr lang="en-US" sz="3600">
                <a:ln w="9525" cap="flat" cmpd="sng">
                  <a:solidFill>
                    <a:srgbClr val="800080"/>
                  </a:solidFill>
                  <a:prstDash val="solid"/>
                  <a:headEnd type="none" w="med" len="med"/>
                  <a:tailEnd type="none" w="med" len="med"/>
                </a:ln>
                <a:solidFill>
                  <a:srgbClr val="C40091"/>
                </a:solidFill>
                <a:latin typeface="VNI-Brush" charset="0"/>
                <a:ea typeface="VNI-Brush" charset="0"/>
              </a:rPr>
              <a:t>The end</a:t>
            </a:r>
          </a:p>
        </p:txBody>
      </p:sp>
      <p:pic>
        <p:nvPicPr>
          <p:cNvPr id="30729" name="Picture 9" descr="8"/>
          <p:cNvPicPr>
            <a:picLocks noChangeAspect="1"/>
          </p:cNvPicPr>
          <p:nvPr/>
        </p:nvPicPr>
        <p:blipFill>
          <a:blip r:embed="rId3"/>
          <a:stretch>
            <a:fillRect/>
          </a:stretch>
        </p:blipFill>
        <p:spPr>
          <a:xfrm>
            <a:off x="5029200" y="4800602"/>
            <a:ext cx="1981200" cy="1857375"/>
          </a:xfrm>
          <a:prstGeom prst="rect">
            <a:avLst/>
          </a:prstGeom>
          <a:noFill/>
          <a:ln w="9525">
            <a:noFill/>
          </a:ln>
        </p:spPr>
      </p:pic>
      <p:pic>
        <p:nvPicPr>
          <p:cNvPr id="30730" name="Picture 10" descr="DSTARS-P"/>
          <p:cNvPicPr>
            <a:picLocks noChangeAspect="1"/>
          </p:cNvPicPr>
          <p:nvPr/>
        </p:nvPicPr>
        <p:blipFill>
          <a:blip r:embed="rId4">
            <a:lum contrast="-6000"/>
          </a:blip>
          <a:stretch>
            <a:fillRect/>
          </a:stretch>
        </p:blipFill>
        <p:spPr>
          <a:xfrm>
            <a:off x="2590801" y="1981201"/>
            <a:ext cx="1314451" cy="1162051"/>
          </a:xfrm>
          <a:prstGeom prst="rect">
            <a:avLst/>
          </a:prstGeom>
          <a:noFill/>
          <a:ln w="9525">
            <a:noFill/>
          </a:ln>
        </p:spPr>
      </p:pic>
      <p:pic>
        <p:nvPicPr>
          <p:cNvPr id="30731" name="Picture 11" descr="DSTARS-P"/>
          <p:cNvPicPr>
            <a:picLocks noChangeAspect="1"/>
          </p:cNvPicPr>
          <p:nvPr/>
        </p:nvPicPr>
        <p:blipFill>
          <a:blip r:embed="rId4">
            <a:lum contrast="-6000"/>
          </a:blip>
          <a:stretch>
            <a:fillRect/>
          </a:stretch>
        </p:blipFill>
        <p:spPr>
          <a:xfrm>
            <a:off x="3581401" y="1219201"/>
            <a:ext cx="1314451" cy="1162051"/>
          </a:xfrm>
          <a:prstGeom prst="rect">
            <a:avLst/>
          </a:prstGeom>
          <a:noFill/>
          <a:ln w="9525">
            <a:noFill/>
          </a:ln>
        </p:spPr>
      </p:pic>
      <p:pic>
        <p:nvPicPr>
          <p:cNvPr id="30732" name="Picture 12" descr="DSTARS-P"/>
          <p:cNvPicPr>
            <a:picLocks noChangeAspect="1"/>
          </p:cNvPicPr>
          <p:nvPr/>
        </p:nvPicPr>
        <p:blipFill>
          <a:blip r:embed="rId4">
            <a:lum contrast="-6000"/>
          </a:blip>
          <a:stretch>
            <a:fillRect/>
          </a:stretch>
        </p:blipFill>
        <p:spPr>
          <a:xfrm>
            <a:off x="9353552" y="3200401"/>
            <a:ext cx="1314451" cy="1162051"/>
          </a:xfrm>
          <a:prstGeom prst="rect">
            <a:avLst/>
          </a:prstGeom>
          <a:noFill/>
          <a:ln w="9525">
            <a:noFill/>
          </a:ln>
        </p:spPr>
      </p:pic>
      <p:pic>
        <p:nvPicPr>
          <p:cNvPr id="30733" name="Picture 13" descr="DSTARS-P"/>
          <p:cNvPicPr>
            <a:picLocks noChangeAspect="1"/>
          </p:cNvPicPr>
          <p:nvPr/>
        </p:nvPicPr>
        <p:blipFill>
          <a:blip r:embed="rId4">
            <a:lum contrast="-6000"/>
          </a:blip>
          <a:stretch>
            <a:fillRect/>
          </a:stretch>
        </p:blipFill>
        <p:spPr>
          <a:xfrm>
            <a:off x="1905000" y="3581401"/>
            <a:ext cx="2362200" cy="2087563"/>
          </a:xfrm>
          <a:prstGeom prst="rect">
            <a:avLst/>
          </a:prstGeom>
          <a:noFill/>
          <a:ln w="9525">
            <a:noFill/>
          </a:ln>
        </p:spPr>
      </p:pic>
      <p:pic>
        <p:nvPicPr>
          <p:cNvPr id="30734" name="Picture 14" descr="DSTARS-P"/>
          <p:cNvPicPr>
            <a:picLocks noChangeAspect="1"/>
          </p:cNvPicPr>
          <p:nvPr/>
        </p:nvPicPr>
        <p:blipFill>
          <a:blip r:embed="rId4">
            <a:lum contrast="-6000"/>
          </a:blip>
          <a:stretch>
            <a:fillRect/>
          </a:stretch>
        </p:blipFill>
        <p:spPr>
          <a:xfrm>
            <a:off x="5638800" y="609602"/>
            <a:ext cx="914400" cy="808039"/>
          </a:xfrm>
          <a:prstGeom prst="rect">
            <a:avLst/>
          </a:prstGeom>
          <a:noFill/>
          <a:ln w="9525">
            <a:noFill/>
          </a:ln>
        </p:spPr>
      </p:pic>
      <p:pic>
        <p:nvPicPr>
          <p:cNvPr id="30735" name="Picture 15" descr="gman02"/>
          <p:cNvPicPr>
            <a:picLocks noChangeAspect="1"/>
          </p:cNvPicPr>
          <p:nvPr/>
        </p:nvPicPr>
        <p:blipFill>
          <a:blip r:embed="rId5"/>
          <a:stretch>
            <a:fillRect/>
          </a:stretch>
        </p:blipFill>
        <p:spPr>
          <a:xfrm>
            <a:off x="5410200" y="4267200"/>
            <a:ext cx="762000" cy="1828800"/>
          </a:xfrm>
          <a:prstGeom prst="rect">
            <a:avLst/>
          </a:prstGeom>
          <a:noFill/>
          <a:ln w="9525">
            <a:noFill/>
          </a:ln>
        </p:spPr>
      </p:pic>
      <p:pic>
        <p:nvPicPr>
          <p:cNvPr id="30736" name="Picture 16" descr="gman08"/>
          <p:cNvPicPr>
            <a:picLocks noChangeAspect="1"/>
          </p:cNvPicPr>
          <p:nvPr/>
        </p:nvPicPr>
        <p:blipFill>
          <a:blip r:embed="rId6"/>
          <a:stretch>
            <a:fillRect/>
          </a:stretch>
        </p:blipFill>
        <p:spPr>
          <a:xfrm>
            <a:off x="3276600" y="3886200"/>
            <a:ext cx="1219200" cy="2209800"/>
          </a:xfrm>
          <a:prstGeom prst="rect">
            <a:avLst/>
          </a:prstGeom>
          <a:noFill/>
          <a:ln w="9525">
            <a:noFill/>
          </a:ln>
        </p:spPr>
      </p:pic>
    </p:spTree>
    <p:extLst>
      <p:ext uri="{BB962C8B-B14F-4D97-AF65-F5344CB8AC3E}">
        <p14:creationId xmlns:p14="http://schemas.microsoft.com/office/powerpoint/2010/main" val="822721263"/>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984" y="4495007"/>
            <a:ext cx="2949415"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27373" y="3807718"/>
            <a:ext cx="3522417" cy="3156967"/>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6"/>
          <a:srcRect/>
          <a:stretch>
            <a:fillRect/>
          </a:stretch>
        </p:blipFill>
        <p:spPr>
          <a:xfrm>
            <a:off x="1" y="970155"/>
            <a:ext cx="1878235" cy="2277799"/>
          </a:xfrm>
          <a:prstGeom prst="rect">
            <a:avLst/>
          </a:prstGeom>
        </p:spPr>
      </p:pic>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11690" y="4033391"/>
            <a:ext cx="2401169" cy="2932727"/>
          </a:xfrm>
          <a:prstGeom prst="rect">
            <a:avLst/>
          </a:prstGeom>
        </p:spPr>
      </p:pic>
      <p:pic>
        <p:nvPicPr>
          <p:cNvPr id="3" name="6348991618197">
            <a:hlinkClick r:id="" action="ppaction://media"/>
            <a:extLst>
              <a:ext uri="{FF2B5EF4-FFF2-40B4-BE49-F238E27FC236}">
                <a16:creationId xmlns:a16="http://schemas.microsoft.com/office/drawing/2014/main" id="{A9D04579-7B37-A555-2F79-9E5F058A9C3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771135" y="0"/>
            <a:ext cx="9868929" cy="6172200"/>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4" y="4495007"/>
            <a:ext cx="2949415"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73" y="3807718"/>
            <a:ext cx="3522417" cy="3156967"/>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5"/>
          <a:srcRect/>
          <a:stretch>
            <a:fillRect/>
          </a:stretch>
        </p:blipFill>
        <p:spPr>
          <a:xfrm>
            <a:off x="1" y="970155"/>
            <a:ext cx="1878235" cy="2277799"/>
          </a:xfrm>
          <a:prstGeom prst="rect">
            <a:avLst/>
          </a:prstGeom>
        </p:spPr>
      </p:pic>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2645" y="3298984"/>
            <a:ext cx="1297859" cy="3310160"/>
          </a:xfrm>
          <a:prstGeom prst="rect">
            <a:avLst/>
          </a:prstGeom>
        </p:spPr>
      </p:pic>
      <p:sp>
        <p:nvSpPr>
          <p:cNvPr id="3" name="TextBox 2">
            <a:extLst>
              <a:ext uri="{FF2B5EF4-FFF2-40B4-BE49-F238E27FC236}">
                <a16:creationId xmlns:a16="http://schemas.microsoft.com/office/drawing/2014/main" id="{E1F2B6D0-FC95-9AB9-C0F6-359465A3F4DD}"/>
              </a:ext>
            </a:extLst>
          </p:cNvPr>
          <p:cNvSpPr txBox="1"/>
          <p:nvPr/>
        </p:nvSpPr>
        <p:spPr>
          <a:xfrm>
            <a:off x="3385751" y="1935892"/>
            <a:ext cx="4785284" cy="584775"/>
          </a:xfrm>
          <a:prstGeom prst="rect">
            <a:avLst/>
          </a:prstGeom>
          <a:noFill/>
        </p:spPr>
        <p:txBody>
          <a:bodyPr wrap="none" rtlCol="0">
            <a:spAutoFit/>
          </a:bodyPr>
          <a:lstStyle/>
          <a:p>
            <a:r>
              <a:rPr lang="vi-VN" sz="3200" dirty="0"/>
              <a:t>Bài hát nói về con vật gì?</a:t>
            </a:r>
            <a:endParaRPr lang="en-US" sz="3200" dirty="0"/>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oy&#10;&#10;Description automatically generated with medium confidence">
            <a:extLst>
              <a:ext uri="{FF2B5EF4-FFF2-40B4-BE49-F238E27FC236}">
                <a16:creationId xmlns:a16="http://schemas.microsoft.com/office/drawing/2014/main" id="{96CE89B2-BF34-4BFD-946C-6770D86F0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8" y="3240642"/>
            <a:ext cx="2264576" cy="3829527"/>
          </a:xfrm>
          <a:prstGeom prst="rect">
            <a:avLst/>
          </a:prstGeom>
        </p:spPr>
      </p:pic>
      <p:pic>
        <p:nvPicPr>
          <p:cNvPr id="1028" name="Picture 4" descr="Tiếng Việt 3 trang 44, 45 Bài 10: Quả hồng của thỏ con - Đọc - Tuần 23: Bài  học từ cuộc sống - VnDoc.com">
            <a:extLst>
              <a:ext uri="{FF2B5EF4-FFF2-40B4-BE49-F238E27FC236}">
                <a16:creationId xmlns:a16="http://schemas.microsoft.com/office/drawing/2014/main" id="{96B6FAFB-33A7-4FAD-0A21-1B38B95ADC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16989" y="0"/>
            <a:ext cx="99750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026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86062"/>
            <a:ext cx="12192000" cy="6664009"/>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8" name="TextBox 2"/>
          <p:cNvSpPr txBox="1">
            <a:spLocks noChangeArrowheads="1"/>
          </p:cNvSpPr>
          <p:nvPr/>
        </p:nvSpPr>
        <p:spPr bwMode="auto">
          <a:xfrm>
            <a:off x="1372436" y="721085"/>
            <a:ext cx="9607029" cy="58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8" rIns="91432"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02"/>
            <a:r>
              <a:rPr lang="en-US" sz="3200" b="1" dirty="0" err="1">
                <a:solidFill>
                  <a:prstClr val="black"/>
                </a:solidFill>
                <a:latin typeface="Times New Roman" pitchFamily="18" charset="0"/>
                <a:ea typeface="微软雅黑"/>
                <a:cs typeface="Times New Roman" pitchFamily="18" charset="0"/>
              </a:rPr>
              <a:t>Thứ</a:t>
            </a:r>
            <a:r>
              <a:rPr lang="en-US" sz="3200" b="1" dirty="0">
                <a:solidFill>
                  <a:prstClr val="black"/>
                </a:solidFill>
                <a:latin typeface="Times New Roman" pitchFamily="18" charset="0"/>
                <a:ea typeface="微软雅黑"/>
                <a:cs typeface="Times New Roman" pitchFamily="18" charset="0"/>
              </a:rPr>
              <a:t> </a:t>
            </a:r>
            <a:r>
              <a:rPr lang="vi-VN" sz="3200" b="1" dirty="0">
                <a:solidFill>
                  <a:prstClr val="black"/>
                </a:solidFill>
                <a:latin typeface="Times New Roman" pitchFamily="18" charset="0"/>
                <a:ea typeface="微软雅黑"/>
                <a:cs typeface="Times New Roman" pitchFamily="18" charset="0"/>
              </a:rPr>
              <a:t>năm</a:t>
            </a:r>
            <a:r>
              <a:rPr lang="en-US" sz="3200" b="1" dirty="0">
                <a:solidFill>
                  <a:prstClr val="black"/>
                </a:solidFill>
                <a:latin typeface="Times New Roman" pitchFamily="18" charset="0"/>
                <a:ea typeface="微软雅黑"/>
                <a:cs typeface="Times New Roman" pitchFamily="18" charset="0"/>
              </a:rPr>
              <a:t> </a:t>
            </a:r>
            <a:r>
              <a:rPr lang="en-US" sz="3200" b="1" dirty="0" err="1">
                <a:solidFill>
                  <a:prstClr val="black"/>
                </a:solidFill>
                <a:latin typeface="Times New Roman" pitchFamily="18" charset="0"/>
                <a:ea typeface="微软雅黑"/>
                <a:cs typeface="Times New Roman" pitchFamily="18" charset="0"/>
              </a:rPr>
              <a:t>ngày</a:t>
            </a:r>
            <a:r>
              <a:rPr lang="en-US" sz="3200" b="1" dirty="0">
                <a:solidFill>
                  <a:prstClr val="black"/>
                </a:solidFill>
                <a:latin typeface="Times New Roman" pitchFamily="18" charset="0"/>
                <a:ea typeface="微软雅黑"/>
                <a:cs typeface="Times New Roman" pitchFamily="18" charset="0"/>
              </a:rPr>
              <a:t> </a:t>
            </a:r>
            <a:r>
              <a:rPr lang="vi-VN" sz="3200" b="1" dirty="0">
                <a:solidFill>
                  <a:prstClr val="black"/>
                </a:solidFill>
                <a:latin typeface="Times New Roman" pitchFamily="18" charset="0"/>
                <a:ea typeface="微软雅黑"/>
                <a:cs typeface="Times New Roman" pitchFamily="18" charset="0"/>
              </a:rPr>
              <a:t>2</a:t>
            </a:r>
            <a:r>
              <a:rPr lang="en-US" sz="3200" b="1" dirty="0">
                <a:solidFill>
                  <a:prstClr val="black"/>
                </a:solidFill>
                <a:latin typeface="Times New Roman" pitchFamily="18" charset="0"/>
                <a:ea typeface="微软雅黑"/>
                <a:cs typeface="Times New Roman" pitchFamily="18" charset="0"/>
              </a:rPr>
              <a:t>6 </a:t>
            </a:r>
            <a:r>
              <a:rPr lang="en-US" sz="3200" b="1" dirty="0" err="1">
                <a:solidFill>
                  <a:prstClr val="black"/>
                </a:solidFill>
                <a:latin typeface="Times New Roman" pitchFamily="18" charset="0"/>
                <a:ea typeface="微软雅黑"/>
                <a:cs typeface="Times New Roman" pitchFamily="18" charset="0"/>
              </a:rPr>
              <a:t>tháng</a:t>
            </a:r>
            <a:r>
              <a:rPr lang="en-US" sz="3200" b="1" dirty="0">
                <a:solidFill>
                  <a:prstClr val="black"/>
                </a:solidFill>
                <a:latin typeface="Times New Roman" pitchFamily="18" charset="0"/>
                <a:ea typeface="微软雅黑"/>
                <a:cs typeface="Times New Roman" pitchFamily="18" charset="0"/>
              </a:rPr>
              <a:t> 02 </a:t>
            </a:r>
            <a:r>
              <a:rPr lang="en-US" sz="3200" b="1" dirty="0" err="1">
                <a:solidFill>
                  <a:prstClr val="black"/>
                </a:solidFill>
                <a:latin typeface="Times New Roman" pitchFamily="18" charset="0"/>
                <a:ea typeface="微软雅黑"/>
                <a:cs typeface="Times New Roman" pitchFamily="18" charset="0"/>
              </a:rPr>
              <a:t>năm</a:t>
            </a:r>
            <a:r>
              <a:rPr lang="en-US" sz="3200" b="1" dirty="0">
                <a:solidFill>
                  <a:prstClr val="black"/>
                </a:solidFill>
                <a:latin typeface="Times New Roman" pitchFamily="18" charset="0"/>
                <a:ea typeface="微软雅黑"/>
                <a:cs typeface="Times New Roman" pitchFamily="18" charset="0"/>
              </a:rPr>
              <a:t> </a:t>
            </a:r>
            <a:r>
              <a:rPr lang="vi-VN" sz="3200" b="1" dirty="0">
                <a:solidFill>
                  <a:prstClr val="black"/>
                </a:solidFill>
                <a:latin typeface="Times New Roman" pitchFamily="18" charset="0"/>
                <a:ea typeface="微软雅黑"/>
                <a:cs typeface="Times New Roman" pitchFamily="18" charset="0"/>
              </a:rPr>
              <a:t>2025</a:t>
            </a:r>
            <a:endParaRPr lang="en-US" sz="3200" b="1" dirty="0">
              <a:solidFill>
                <a:prstClr val="black"/>
              </a:solidFill>
              <a:latin typeface="Times New Roman" pitchFamily="18" charset="0"/>
              <a:ea typeface="微软雅黑"/>
              <a:cs typeface="Times New Roman" pitchFamily="18" charset="0"/>
            </a:endParaRPr>
          </a:p>
        </p:txBody>
      </p:sp>
      <p:sp>
        <p:nvSpPr>
          <p:cNvPr id="12" name="Rectangle 11"/>
          <p:cNvSpPr/>
          <p:nvPr/>
        </p:nvSpPr>
        <p:spPr>
          <a:xfrm>
            <a:off x="4397115" y="1367417"/>
            <a:ext cx="3757536" cy="771187"/>
          </a:xfrm>
          <a:prstGeom prst="rect">
            <a:avLst/>
          </a:prstGeom>
          <a:noFill/>
          <a:ln w="12700" cap="flat" cmpd="sng" algn="ctr">
            <a:noFill/>
            <a:prstDash val="solid"/>
            <a:miter lim="800000"/>
          </a:ln>
          <a:effectLst/>
        </p:spPr>
        <p:txBody>
          <a:bodyPr lIns="91432" tIns="45718" rIns="91432" bIns="45718" anchor="ctr"/>
          <a:lstStyle/>
          <a:p>
            <a:pPr algn="ctr" defTabSz="1219038">
              <a:spcBef>
                <a:spcPts val="952"/>
              </a:spcBef>
              <a:spcAft>
                <a:spcPts val="952"/>
              </a:spcAft>
              <a:defRPr/>
            </a:pPr>
            <a:r>
              <a:rPr lang="en-US" sz="3200" b="1" dirty="0" err="1">
                <a:solidFill>
                  <a:prstClr val="black"/>
                </a:solidFill>
                <a:latin typeface="Times New Roman" pitchFamily="18" charset="0"/>
                <a:ea typeface="Arial-Rounded" panose="020B0500000000000000" pitchFamily="34" charset="0"/>
                <a:cs typeface="Times New Roman" pitchFamily="18" charset="0"/>
              </a:rPr>
              <a:t>Tiếng</a:t>
            </a:r>
            <a:r>
              <a:rPr lang="en-US" sz="3200" b="1" dirty="0">
                <a:solidFill>
                  <a:prstClr val="black"/>
                </a:solidFill>
                <a:latin typeface="Times New Roman" pitchFamily="18" charset="0"/>
                <a:ea typeface="Arial-Rounded" panose="020B0500000000000000" pitchFamily="34" charset="0"/>
                <a:cs typeface="Times New Roman" pitchFamily="18" charset="0"/>
              </a:rPr>
              <a:t> </a:t>
            </a:r>
            <a:r>
              <a:rPr lang="en-US" sz="3200" b="1" dirty="0" err="1">
                <a:solidFill>
                  <a:prstClr val="black"/>
                </a:solidFill>
                <a:latin typeface="Times New Roman" pitchFamily="18" charset="0"/>
                <a:ea typeface="Arial-Rounded" panose="020B0500000000000000" pitchFamily="34" charset="0"/>
                <a:cs typeface="Times New Roman" pitchFamily="18" charset="0"/>
              </a:rPr>
              <a:t>Việt</a:t>
            </a:r>
            <a:endParaRPr lang="en-US" sz="3200" b="1" dirty="0">
              <a:solidFill>
                <a:prstClr val="black"/>
              </a:solidFill>
              <a:latin typeface="Times New Roman" pitchFamily="18" charset="0"/>
              <a:ea typeface="Arial-Rounded" panose="020B0500000000000000" pitchFamily="34" charset="0"/>
              <a:cs typeface="Times New Roman" pitchFamily="18" charset="0"/>
            </a:endParaRPr>
          </a:p>
        </p:txBody>
      </p:sp>
      <p:sp>
        <p:nvSpPr>
          <p:cNvPr id="3" name="Rectangle 2"/>
          <p:cNvSpPr/>
          <p:nvPr/>
        </p:nvSpPr>
        <p:spPr>
          <a:xfrm>
            <a:off x="1870926" y="2138605"/>
            <a:ext cx="9025083" cy="646327"/>
          </a:xfrm>
          <a:prstGeom prst="rect">
            <a:avLst/>
          </a:prstGeom>
        </p:spPr>
        <p:txBody>
          <a:bodyPr wrap="none" lIns="91432" tIns="45718" rIns="91432" bIns="45718">
            <a:spAutoFit/>
          </a:bodyPr>
          <a:lstStyle/>
          <a:p>
            <a:pPr algn="ctr">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ĐỌC: QUẢ HỒNG CỦA THỎ CON</a:t>
            </a:r>
          </a:p>
        </p:txBody>
      </p:sp>
      <p:pic>
        <p:nvPicPr>
          <p:cNvPr id="2" name="Picture 4" descr="Tiếng Việt 3 trang 44, 45 Bài 10: Quả hồng của thỏ con - Đọc - Tuần 23: Bài  học từ cuộc sống - VnDoc.com">
            <a:extLst>
              <a:ext uri="{FF2B5EF4-FFF2-40B4-BE49-F238E27FC236}">
                <a16:creationId xmlns:a16="http://schemas.microsoft.com/office/drawing/2014/main" id="{0A8BB197-7AA5-0FF8-BB16-39F348D6BD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126727" y="2784932"/>
            <a:ext cx="3938546" cy="358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1633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612083" y="167341"/>
            <a:ext cx="11340861" cy="1461927"/>
          </a:xfrm>
          <a:prstGeom prst="rect">
            <a:avLst/>
          </a:prstGeom>
        </p:spPr>
        <p:txBody>
          <a:bodyPr wrap="square" lIns="121909" tIns="60954" rIns="121909" bIns="60954">
            <a:spAutoFit/>
          </a:bodyPr>
          <a:lstStyle/>
          <a:p>
            <a:pPr algn="ctr" defTabSz="914302"/>
            <a:r>
              <a:rPr lang="en-US" sz="4400" b="1" dirty="0" err="1">
                <a:solidFill>
                  <a:prstClr val="black"/>
                </a:solidFill>
                <a:latin typeface="Times New Roman" pitchFamily="18" charset="0"/>
                <a:ea typeface="微软雅黑"/>
                <a:cs typeface="Times New Roman" pitchFamily="18" charset="0"/>
              </a:rPr>
              <a:t>Thứ</a:t>
            </a:r>
            <a:r>
              <a:rPr lang="en-US" sz="4400" b="1" dirty="0">
                <a:solidFill>
                  <a:prstClr val="black"/>
                </a:solidFill>
                <a:latin typeface="Times New Roman" pitchFamily="18" charset="0"/>
                <a:ea typeface="微软雅黑"/>
                <a:cs typeface="Times New Roman" pitchFamily="18" charset="0"/>
              </a:rPr>
              <a:t> </a:t>
            </a:r>
            <a:r>
              <a:rPr lang="vi-VN" sz="4400" b="1" dirty="0">
                <a:solidFill>
                  <a:prstClr val="black"/>
                </a:solidFill>
                <a:latin typeface="Times New Roman" pitchFamily="18" charset="0"/>
                <a:ea typeface="微软雅黑"/>
                <a:cs typeface="Times New Roman" pitchFamily="18" charset="0"/>
              </a:rPr>
              <a:t>năm</a:t>
            </a:r>
            <a:r>
              <a:rPr lang="en-US" sz="4400" b="1" dirty="0">
                <a:solidFill>
                  <a:prstClr val="black"/>
                </a:solidFill>
                <a:latin typeface="Times New Roman" pitchFamily="18" charset="0"/>
                <a:ea typeface="微软雅黑"/>
                <a:cs typeface="Times New Roman" pitchFamily="18" charset="0"/>
              </a:rPr>
              <a:t> </a:t>
            </a:r>
            <a:r>
              <a:rPr lang="en-US" sz="4400" b="1" dirty="0" err="1">
                <a:solidFill>
                  <a:prstClr val="black"/>
                </a:solidFill>
                <a:latin typeface="Times New Roman" pitchFamily="18" charset="0"/>
                <a:ea typeface="微软雅黑"/>
                <a:cs typeface="Times New Roman" pitchFamily="18" charset="0"/>
              </a:rPr>
              <a:t>ngày</a:t>
            </a:r>
            <a:r>
              <a:rPr lang="en-US" sz="4400" b="1" dirty="0">
                <a:solidFill>
                  <a:prstClr val="black"/>
                </a:solidFill>
                <a:latin typeface="Times New Roman" pitchFamily="18" charset="0"/>
                <a:ea typeface="微软雅黑"/>
                <a:cs typeface="Times New Roman" pitchFamily="18" charset="0"/>
              </a:rPr>
              <a:t> </a:t>
            </a:r>
            <a:r>
              <a:rPr lang="vi-VN" sz="4400" b="1" dirty="0">
                <a:solidFill>
                  <a:prstClr val="black"/>
                </a:solidFill>
                <a:latin typeface="Times New Roman" pitchFamily="18" charset="0"/>
                <a:ea typeface="微软雅黑"/>
                <a:cs typeface="Times New Roman" pitchFamily="18" charset="0"/>
              </a:rPr>
              <a:t>2</a:t>
            </a:r>
            <a:r>
              <a:rPr lang="en-US" sz="4400" b="1" dirty="0">
                <a:solidFill>
                  <a:prstClr val="black"/>
                </a:solidFill>
                <a:latin typeface="Times New Roman" pitchFamily="18" charset="0"/>
                <a:ea typeface="微软雅黑"/>
                <a:cs typeface="Times New Roman" pitchFamily="18" charset="0"/>
              </a:rPr>
              <a:t>6 </a:t>
            </a:r>
            <a:r>
              <a:rPr lang="en-US" sz="4400" b="1" dirty="0" err="1">
                <a:solidFill>
                  <a:prstClr val="black"/>
                </a:solidFill>
                <a:latin typeface="Times New Roman" pitchFamily="18" charset="0"/>
                <a:ea typeface="微软雅黑"/>
                <a:cs typeface="Times New Roman" pitchFamily="18" charset="0"/>
              </a:rPr>
              <a:t>tháng</a:t>
            </a:r>
            <a:r>
              <a:rPr lang="en-US" sz="4400" b="1" dirty="0">
                <a:solidFill>
                  <a:prstClr val="black"/>
                </a:solidFill>
                <a:latin typeface="Times New Roman" pitchFamily="18" charset="0"/>
                <a:ea typeface="微软雅黑"/>
                <a:cs typeface="Times New Roman" pitchFamily="18" charset="0"/>
              </a:rPr>
              <a:t> 02 </a:t>
            </a:r>
            <a:r>
              <a:rPr lang="en-US" sz="4400" b="1" dirty="0" err="1">
                <a:solidFill>
                  <a:prstClr val="black"/>
                </a:solidFill>
                <a:latin typeface="Times New Roman" pitchFamily="18" charset="0"/>
                <a:ea typeface="微软雅黑"/>
                <a:cs typeface="Times New Roman" pitchFamily="18" charset="0"/>
              </a:rPr>
              <a:t>năm</a:t>
            </a:r>
            <a:r>
              <a:rPr lang="en-US" sz="4400" b="1" dirty="0">
                <a:solidFill>
                  <a:prstClr val="black"/>
                </a:solidFill>
                <a:latin typeface="Times New Roman" pitchFamily="18" charset="0"/>
                <a:ea typeface="微软雅黑"/>
                <a:cs typeface="Times New Roman" pitchFamily="18" charset="0"/>
              </a:rPr>
              <a:t> </a:t>
            </a:r>
            <a:r>
              <a:rPr lang="vi-VN" sz="4400" b="1" dirty="0">
                <a:solidFill>
                  <a:prstClr val="black"/>
                </a:solidFill>
                <a:latin typeface="Times New Roman" pitchFamily="18" charset="0"/>
                <a:ea typeface="微软雅黑"/>
                <a:cs typeface="Times New Roman" pitchFamily="18" charset="0"/>
              </a:rPr>
              <a:t>2025</a:t>
            </a:r>
            <a:endParaRPr lang="en-US" sz="4400" b="1" dirty="0">
              <a:solidFill>
                <a:prstClr val="black"/>
              </a:solidFill>
              <a:latin typeface="Times New Roman" pitchFamily="18" charset="0"/>
              <a:ea typeface="微软雅黑"/>
              <a:cs typeface="Times New Roman" pitchFamily="18" charset="0"/>
            </a:endParaRPr>
          </a:p>
          <a:p>
            <a:pPr algn="ctr"/>
            <a:r>
              <a:rPr lang="en-US" altLang="zh-CN" sz="4300" b="1" dirty="0" err="1">
                <a:solidFill>
                  <a:prstClr val="black"/>
                </a:solidFill>
                <a:latin typeface="Times New Roman" pitchFamily="18" charset="0"/>
                <a:ea typeface="Arial-Rounded" panose="020B0500000000000000" pitchFamily="34" charset="-93"/>
                <a:cs typeface="Times New Roman" pitchFamily="18" charset="0"/>
                <a:sym typeface="+mn-lt"/>
              </a:rPr>
              <a:t>Tiếng</a:t>
            </a:r>
            <a:r>
              <a:rPr lang="en-US" altLang="zh-CN" sz="4300" b="1" dirty="0">
                <a:solidFill>
                  <a:prstClr val="black"/>
                </a:solidFill>
                <a:latin typeface="Times New Roman" pitchFamily="18" charset="0"/>
                <a:ea typeface="Arial-Rounded" panose="020B0500000000000000" pitchFamily="34" charset="-93"/>
                <a:cs typeface="Times New Roman" pitchFamily="18" charset="0"/>
                <a:sym typeface="+mn-lt"/>
              </a:rPr>
              <a:t> </a:t>
            </a:r>
            <a:r>
              <a:rPr lang="en-US" altLang="zh-CN" sz="4300" b="1" dirty="0" err="1">
                <a:solidFill>
                  <a:prstClr val="black"/>
                </a:solidFill>
                <a:latin typeface="Times New Roman" pitchFamily="18" charset="0"/>
                <a:ea typeface="Arial-Rounded" panose="020B0500000000000000" pitchFamily="34" charset="-93"/>
                <a:cs typeface="Times New Roman" pitchFamily="18" charset="0"/>
                <a:sym typeface="+mn-lt"/>
              </a:rPr>
              <a:t>việt</a:t>
            </a:r>
            <a:endParaRPr lang="en-US" altLang="zh-CN" sz="4300" b="1" dirty="0">
              <a:solidFill>
                <a:prstClr val="black"/>
              </a:solidFill>
              <a:latin typeface="Times New Roman" pitchFamily="18" charset="0"/>
              <a:ea typeface="Arial-Rounded" panose="020B0500000000000000" pitchFamily="34" charset="-93"/>
              <a:cs typeface="Times New Roman" pitchFamily="18" charset="0"/>
              <a:sym typeface="+mn-lt"/>
            </a:endParaRPr>
          </a:p>
        </p:txBody>
      </p:sp>
      <p:cxnSp>
        <p:nvCxnSpPr>
          <p:cNvPr id="4" name="Straight Connector 3"/>
          <p:cNvCxnSpPr/>
          <p:nvPr/>
        </p:nvCxnSpPr>
        <p:spPr>
          <a:xfrm rot="16200000" flipH="1">
            <a:off x="4440520" y="4595909"/>
            <a:ext cx="3526117" cy="478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08288" y="2832849"/>
            <a:ext cx="2354729" cy="119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7"/>
          <p:cNvSpPr txBox="1">
            <a:spLocks noChangeArrowheads="1"/>
          </p:cNvSpPr>
          <p:nvPr/>
        </p:nvSpPr>
        <p:spPr bwMode="auto">
          <a:xfrm>
            <a:off x="2438401" y="2421969"/>
            <a:ext cx="4064000" cy="697627"/>
          </a:xfrm>
          <a:prstGeom prst="rect">
            <a:avLst/>
          </a:prstGeom>
          <a:noFill/>
          <a:ln w="9525">
            <a:noFill/>
            <a:miter lim="800000"/>
            <a:headEnd/>
            <a:tailEnd/>
          </a:ln>
        </p:spPr>
        <p:txBody>
          <a:bodyPr lIns="121909" tIns="60954" rIns="121909" bIns="60954">
            <a:spAutoFit/>
          </a:bodyPr>
          <a:lstStyle/>
          <a:p>
            <a:pPr>
              <a:spcBef>
                <a:spcPct val="50000"/>
              </a:spcBef>
            </a:pPr>
            <a:r>
              <a:rPr lang="en-US" sz="3700" b="1" dirty="0">
                <a:solidFill>
                  <a:prstClr val="black"/>
                </a:solidFill>
                <a:latin typeface="Times New Roman" pitchFamily="18" charset="0"/>
                <a:cs typeface="Times New Roman" pitchFamily="18" charset="0"/>
              </a:rPr>
              <a:t>Luyện đọc</a:t>
            </a:r>
          </a:p>
        </p:txBody>
      </p:sp>
      <p:sp>
        <p:nvSpPr>
          <p:cNvPr id="10" name="Text Box 7"/>
          <p:cNvSpPr txBox="1">
            <a:spLocks noChangeArrowheads="1"/>
          </p:cNvSpPr>
          <p:nvPr/>
        </p:nvSpPr>
        <p:spPr bwMode="auto">
          <a:xfrm>
            <a:off x="7398871" y="2386109"/>
            <a:ext cx="4064000" cy="697627"/>
          </a:xfrm>
          <a:prstGeom prst="rect">
            <a:avLst/>
          </a:prstGeom>
          <a:noFill/>
          <a:ln w="9525">
            <a:noFill/>
            <a:miter lim="800000"/>
            <a:headEnd/>
            <a:tailEnd/>
          </a:ln>
        </p:spPr>
        <p:txBody>
          <a:bodyPr lIns="121909" tIns="60954" rIns="121909" bIns="60954">
            <a:spAutoFit/>
          </a:bodyPr>
          <a:lstStyle/>
          <a:p>
            <a:pPr>
              <a:spcBef>
                <a:spcPct val="50000"/>
              </a:spcBef>
            </a:pPr>
            <a:r>
              <a:rPr lang="en-US" sz="3700" b="1" dirty="0" err="1">
                <a:solidFill>
                  <a:prstClr val="black"/>
                </a:solidFill>
                <a:latin typeface="Times New Roman" pitchFamily="18" charset="0"/>
                <a:cs typeface="Times New Roman" pitchFamily="18" charset="0"/>
              </a:rPr>
              <a:t>Tìm</a:t>
            </a:r>
            <a:r>
              <a:rPr lang="vi-VN" sz="3700" b="1" dirty="0">
                <a:solidFill>
                  <a:prstClr val="black"/>
                </a:solidFill>
                <a:latin typeface="HP001 4 hang 1 ô ly" pitchFamily="34" charset="0"/>
              </a:rPr>
              <a:t> </a:t>
            </a:r>
            <a:r>
              <a:rPr lang="en-US" sz="3700" b="1" dirty="0" err="1">
                <a:solidFill>
                  <a:prstClr val="black"/>
                </a:solidFill>
                <a:latin typeface="Times New Roman" pitchFamily="18" charset="0"/>
                <a:cs typeface="Times New Roman" pitchFamily="18" charset="0"/>
              </a:rPr>
              <a:t>hiểu</a:t>
            </a:r>
            <a:r>
              <a:rPr lang="en-US" sz="3700" b="1" dirty="0">
                <a:solidFill>
                  <a:prstClr val="black"/>
                </a:solidFill>
                <a:latin typeface="Times New Roman" pitchFamily="18" charset="0"/>
                <a:cs typeface="Times New Roman" pitchFamily="18" charset="0"/>
              </a:rPr>
              <a:t> bài</a:t>
            </a:r>
          </a:p>
        </p:txBody>
      </p:sp>
      <p:sp>
        <p:nvSpPr>
          <p:cNvPr id="11" name="Rectangle 10"/>
          <p:cNvSpPr/>
          <p:nvPr/>
        </p:nvSpPr>
        <p:spPr>
          <a:xfrm>
            <a:off x="1039284" y="1595889"/>
            <a:ext cx="10688367" cy="646327"/>
          </a:xfrm>
          <a:prstGeom prst="rect">
            <a:avLst/>
          </a:prstGeom>
        </p:spPr>
        <p:txBody>
          <a:bodyPr wrap="none" lIns="91432" tIns="45718" rIns="91432" bIns="45718">
            <a:spAutoFit/>
          </a:bodyPr>
          <a:lstStyle/>
          <a:p>
            <a:pPr algn="ctr">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ĐỌC: QUẢ HỒNG CỦA THỎ CON (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Tree>
    <p:extLst>
      <p:ext uri="{BB962C8B-B14F-4D97-AF65-F5344CB8AC3E}">
        <p14:creationId xmlns:p14="http://schemas.microsoft.com/office/powerpoint/2010/main" val="23741758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10"/>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Times New Roman" pitchFamily="18" charset="0"/>
                  <a:cs typeface="Times New Roman" pitchFamily="18" charset="0"/>
                </a:rPr>
                <a:t>Mắt</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dõi</a:t>
              </a:r>
              <a:endParaRPr lang="en-US" sz="4800" b="1" dirty="0">
                <a:solidFill>
                  <a:srgbClr val="00206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5" y="3605857"/>
            <a:ext cx="3397435" cy="1559459"/>
            <a:chOff x="4424729" y="3902059"/>
            <a:chExt cx="3397434" cy="1559459"/>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itchFamily="18" charset="0"/>
                  <a:cs typeface="Times New Roman" pitchFamily="18" charset="0"/>
                </a:rPr>
                <a:t>Tai </a:t>
              </a:r>
              <a:r>
                <a:rPr lang="en-US" sz="4800" b="1" dirty="0" err="1">
                  <a:solidFill>
                    <a:srgbClr val="002060"/>
                  </a:solidFill>
                  <a:latin typeface="Times New Roman" pitchFamily="18" charset="0"/>
                  <a:cs typeface="Times New Roman" pitchFamily="18" charset="0"/>
                </a:rPr>
                <a:t>nghe</a:t>
              </a:r>
              <a:endParaRPr lang="en-US" sz="4800" b="1" dirty="0">
                <a:solidFill>
                  <a:srgbClr val="00206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59"/>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11" y="2007444"/>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itchFamily="18" charset="0"/>
                  <a:cs typeface="Times New Roman" pitchFamily="18" charset="0"/>
                </a:rPr>
                <a:t>Tay </a:t>
              </a:r>
              <a:r>
                <a:rPr lang="en-US" sz="4800" b="1" dirty="0" err="1">
                  <a:solidFill>
                    <a:srgbClr val="002060"/>
                  </a:solidFill>
                  <a:latin typeface="Times New Roman" pitchFamily="18" charset="0"/>
                  <a:cs typeface="Times New Roman" pitchFamily="18" charset="0"/>
                </a:rPr>
                <a:t>dò</a:t>
              </a:r>
              <a:endParaRPr lang="en-US" sz="4800" b="1" dirty="0">
                <a:solidFill>
                  <a:srgbClr val="00206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3" y="151578"/>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73"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lIns="91432" tIns="45718" rIns="91432" bIns="45718" rtlCol="0" anchor="ctr"/>
          <a:lstStyle/>
          <a:p>
            <a:pPr algn="ctr">
              <a:defRPr/>
            </a:pPr>
            <a:endParaRPr lang="en-US" kern="0">
              <a:solidFill>
                <a:prstClr val="white"/>
              </a:solidFill>
              <a:latin typeface="Calibri"/>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69" y="130256"/>
            <a:ext cx="6303811"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7" y="919936"/>
            <a:ext cx="9072174" cy="5632307"/>
          </a:xfrm>
          <a:prstGeom prst="rect">
            <a:avLst/>
          </a:prstGeom>
          <a:noFill/>
        </p:spPr>
        <p:txBody>
          <a:bodyPr wrap="square" lIns="91432" tIns="45718" rIns="91432" bIns="45718"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Hồng của tớ!</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Thấy vậy, đàn chim cầu khẩn: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Cho chúng tớ ăn nhé. Chúng tớ đói lả rồi.</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Thỏ liếm môi, hỏi với lên: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 Hồng ngọt giống dưa hấu hay mật ong?</a:t>
            </a:r>
          </a:p>
          <a:p>
            <a:r>
              <a:rPr lang="vi-VN" sz="2400" b="1" dirty="0">
                <a:latin typeface="+mj-lt"/>
                <a:ea typeface="Arial-Rounded" panose="020B0500000000000000" pitchFamily="34" charset="0"/>
                <a:cs typeface="Arial-Rounded" panose="020B0500000000000000" pitchFamily="34" charset="0"/>
              </a:rPr>
              <a:t>Đàn chim ngạc nhiên:</a:t>
            </a:r>
          </a:p>
          <a:p>
            <a:r>
              <a:rPr lang="en-US" sz="2400" b="1" dirty="0">
                <a:latin typeface="+mj-lt"/>
                <a:ea typeface="Arial-Rounded" panose="020B0500000000000000" pitchFamily="34" charset="0"/>
                <a:cs typeface="Arial-Rounded" panose="020B0500000000000000" pitchFamily="34" charset="0"/>
              </a:rPr>
              <a:t>   </a:t>
            </a:r>
            <a:r>
              <a:rPr lang="vi-VN" sz="2400" b="1" dirty="0">
                <a:latin typeface="+mj-lt"/>
                <a:ea typeface="Arial-Rounded" panose="020B0500000000000000" pitchFamily="34" charset="0"/>
                <a:cs typeface="Arial-Rounded" panose="020B0500000000000000" pitchFamily="34" charset="0"/>
              </a:rPr>
              <a:t>Cậu chưa ăn hồng bao giờ à?</a:t>
            </a:r>
            <a:endParaRPr lang="en-US" sz="2400" b="1" dirty="0">
              <a:latin typeface="+mj-lt"/>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786551" y="1378745"/>
            <a:ext cx="2405454" cy="5355429"/>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_rels/them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2">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EA985647-756B-4433-BAAD-F42D22EAE939}" vid="{2B8FB4EF-C7C9-44A5-A08A-DECB70475592}"/>
    </a:ext>
  </a:extLst>
</a:theme>
</file>

<file path=ppt/theme/theme4.xml><?xml version="1.0" encoding="utf-8"?>
<a:theme xmlns:a="http://schemas.openxmlformats.org/drawingml/2006/main" name="Civic">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1_Civic">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2_Civic">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3_Civic">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ivic">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1538</Words>
  <Application>Microsoft Office PowerPoint</Application>
  <PresentationFormat>Widescreen</PresentationFormat>
  <Paragraphs>134</Paragraphs>
  <Slides>28</Slides>
  <Notes>5</Notes>
  <HiddenSlides>0</HiddenSlides>
  <MMClips>1</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28</vt:i4>
      </vt:variant>
    </vt:vector>
  </HeadingPairs>
  <TitlesOfParts>
    <vt:vector size="54" baseType="lpstr">
      <vt:lpstr>微软雅黑</vt:lpstr>
      <vt:lpstr>宋体</vt:lpstr>
      <vt:lpstr>Arial</vt:lpstr>
      <vt:lpstr>Arial-Rounded</vt:lpstr>
      <vt:lpstr>Calibri</vt:lpstr>
      <vt:lpstr>Calibri Light</vt:lpstr>
      <vt:lpstr>DFPOP1-W9</vt:lpstr>
      <vt:lpstr>Georgia</vt:lpstr>
      <vt:lpstr>HP001 4 hang 1 ô ly</vt:lpstr>
      <vt:lpstr>Times New Roman</vt:lpstr>
      <vt:lpstr>Verdana</vt:lpstr>
      <vt:lpstr>VNI-Brush</vt:lpstr>
      <vt:lpstr>Wingdings</vt:lpstr>
      <vt:lpstr>Wingdings 2</vt:lpstr>
      <vt:lpstr>印品黑体</vt:lpstr>
      <vt:lpstr>1_Office Theme</vt:lpstr>
      <vt:lpstr>Office 主题</vt:lpstr>
      <vt:lpstr>Theme2</vt:lpstr>
      <vt:lpstr>Civic</vt:lpstr>
      <vt:lpstr>1_Civic</vt:lpstr>
      <vt:lpstr>2_Civic</vt:lpstr>
      <vt:lpstr>3_Civic</vt:lpstr>
      <vt:lpstr>2_Office Theme</vt:lpstr>
      <vt:lpstr>4_Civic</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Nguyet Nie</cp:lastModifiedBy>
  <cp:revision>82</cp:revision>
  <dcterms:created xsi:type="dcterms:W3CDTF">2022-11-13T02:17:39Z</dcterms:created>
  <dcterms:modified xsi:type="dcterms:W3CDTF">2025-02-26T01:04:41Z</dcterms:modified>
</cp:coreProperties>
</file>