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  <p:sldMasterId id="2147483722" r:id="rId7"/>
    <p:sldMasterId id="2147483734" r:id="rId8"/>
    <p:sldMasterId id="2147483746" r:id="rId9"/>
    <p:sldMasterId id="2147483758" r:id="rId10"/>
    <p:sldMasterId id="2147483770" r:id="rId11"/>
    <p:sldMasterId id="2147483782" r:id="rId12"/>
  </p:sldMasterIdLst>
  <p:notesMasterIdLst>
    <p:notesMasterId r:id="rId46"/>
  </p:notesMasterIdLst>
  <p:sldIdLst>
    <p:sldId id="288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9" r:id="rId45"/>
  </p:sldIdLst>
  <p:sldSz cx="18288000" cy="10287000"/>
  <p:notesSz cx="6858000" cy="9144000"/>
  <p:embeddedFontLst>
    <p:embeddedFont>
      <p:font typeface="Fira Sans Extra Condensed Medium" panose="020B0604020202020204" charset="0"/>
      <p:regular r:id="rId47"/>
      <p:bold r:id="rId48"/>
      <p:italic r:id="rId49"/>
      <p:boldItalic r:id="rId50"/>
    </p:embeddedFont>
    <p:embeddedFont>
      <p:font typeface="Quattrocento Sans" panose="020B0604020202020204" charset="0"/>
      <p:regular r:id="rId51"/>
      <p:bold r:id="rId52"/>
      <p:italic r:id="rId53"/>
      <p:boldItalic r:id="rId54"/>
    </p:embeddedFont>
    <p:embeddedFont>
      <p:font typeface="Barlow" panose="020B0604020202020204" charset="0"/>
      <p:regular r:id="rId55"/>
      <p:bold r:id="rId56"/>
      <p:italic r:id="rId57"/>
      <p:boldItalic r:id="rId58"/>
    </p:embeddedFont>
    <p:embeddedFont>
      <p:font typeface="Impact" panose="020B0806030902050204" pitchFamily="34" charset="0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Montserrat" panose="00000500000000000000" pitchFamily="2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9" roundtripDataSignature="AMtx7mj/6e1FD23b1T2Wdk4Lnz+g1Dgu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2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5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customschemas.google.com/relationships/presentationmetadata" Target="meta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5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0482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9289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3" name="Google Shape;164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644" name="Google Shape;164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9110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4" name="Google Shape;165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Key: 1. e 2. a 3. b 4. c 5. 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5076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8" name="Google Shape;16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095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9" name="Google Shape;167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Key: 1. name    2. Hello	  3. eight      4. hobby     5. singing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3788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4" name="Google Shape;169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5" name="Google Shape;169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2971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6" name="Google Shape;170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2580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8" name="Google Shape;171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6586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0" name="Google Shape;173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8193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2" name="Google Shape;174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268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4" name="Google Shape;175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230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0169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1143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7787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25110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7044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896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5" name="Google Shape;181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Quiz game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Pupils use their mini boards to write A on one side and B on the other side.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Teacher asks pupils to look at the question and choose the correct answer in only 10 seconds. Then hold up their board.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/>
            </a:r>
            <a:br>
              <a:rPr lang="en-US"/>
            </a:br>
            <a:endParaRPr/>
          </a:p>
        </p:txBody>
      </p:sp>
      <p:sp>
        <p:nvSpPr>
          <p:cNvPr id="1816" name="Google Shape;1816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233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9" name="Google Shape;182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978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8" name="Google Shape;184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78233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7" name="Google Shape;186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8570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6" name="Google Shape;188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83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6" name="Google Shape;13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18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5" name="Google Shape;190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0686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4" name="Google Shape;192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976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5" name="Google Shape;138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/>
            </a:r>
            <a:br>
              <a:rPr lang="en-US"/>
            </a:b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6" name="Google Shape;138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3846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8" name="Google Shape;14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3280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1" name="Google Shape;147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572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4" name="Google Shape;15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5" name="Google Shape;151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046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7" name="Google Shape;155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8" name="Google Shape;155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043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0" name="Google Shape;160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1" name="Google Shape;160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857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0"/>
          <p:cNvSpPr txBox="1">
            <a:spLocks noGrp="1"/>
          </p:cNvSpPr>
          <p:nvPr>
            <p:ph type="title"/>
          </p:nvPr>
        </p:nvSpPr>
        <p:spPr>
          <a:xfrm>
            <a:off x="3390100" y="4664050"/>
            <a:ext cx="11508000" cy="21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6" name="Google Shape;36;p140"/>
          <p:cNvSpPr txBox="1">
            <a:spLocks noGrp="1"/>
          </p:cNvSpPr>
          <p:nvPr>
            <p:ph type="title" idx="2"/>
          </p:nvPr>
        </p:nvSpPr>
        <p:spPr>
          <a:xfrm>
            <a:off x="7998342" y="2523250"/>
            <a:ext cx="2262000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sp>
        <p:nvSpPr>
          <p:cNvPr id="37" name="Google Shape;37;p140"/>
          <p:cNvSpPr txBox="1">
            <a:spLocks noGrp="1"/>
          </p:cNvSpPr>
          <p:nvPr>
            <p:ph type="subTitle" idx="1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0"/>
          <p:cNvSpPr/>
          <p:nvPr/>
        </p:nvSpPr>
        <p:spPr>
          <a:xfrm flipH="1">
            <a:off x="5789343" y="676350"/>
            <a:ext cx="372082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40"/>
          <p:cNvSpPr/>
          <p:nvPr/>
        </p:nvSpPr>
        <p:spPr>
          <a:xfrm flipH="1">
            <a:off x="12087823" y="693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40"/>
          <p:cNvSpPr/>
          <p:nvPr/>
        </p:nvSpPr>
        <p:spPr>
          <a:xfrm rot="-5400000" flipH="1">
            <a:off x="3501494" y="13097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40"/>
          <p:cNvSpPr/>
          <p:nvPr/>
        </p:nvSpPr>
        <p:spPr>
          <a:xfrm rot="-1747020" flipH="1">
            <a:off x="16001933" y="41941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140"/>
          <p:cNvSpPr/>
          <p:nvPr/>
        </p:nvSpPr>
        <p:spPr>
          <a:xfrm rot="-5400000" flipH="1">
            <a:off x="16726113" y="620466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40"/>
          <p:cNvSpPr/>
          <p:nvPr/>
        </p:nvSpPr>
        <p:spPr>
          <a:xfrm rot="-198679" flipH="1">
            <a:off x="13152261" y="77961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40"/>
          <p:cNvSpPr/>
          <p:nvPr/>
        </p:nvSpPr>
        <p:spPr>
          <a:xfrm rot="-684224" flipH="1">
            <a:off x="6459707" y="8298639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40"/>
          <p:cNvSpPr/>
          <p:nvPr/>
        </p:nvSpPr>
        <p:spPr>
          <a:xfrm rot="-5400000" flipH="1">
            <a:off x="16362441" y="870007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140"/>
          <p:cNvSpPr/>
          <p:nvPr/>
        </p:nvSpPr>
        <p:spPr>
          <a:xfrm rot="4032399" flipH="1">
            <a:off x="13341395" y="954546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40"/>
          <p:cNvSpPr/>
          <p:nvPr/>
        </p:nvSpPr>
        <p:spPr>
          <a:xfrm flipH="1">
            <a:off x="2446155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40"/>
          <p:cNvSpPr/>
          <p:nvPr/>
        </p:nvSpPr>
        <p:spPr>
          <a:xfrm flipH="1">
            <a:off x="15161923" y="27459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40"/>
          <p:cNvSpPr/>
          <p:nvPr/>
        </p:nvSpPr>
        <p:spPr>
          <a:xfrm flipH="1">
            <a:off x="4350613" y="2839676"/>
            <a:ext cx="215186" cy="191648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40"/>
          <p:cNvSpPr/>
          <p:nvPr/>
        </p:nvSpPr>
        <p:spPr>
          <a:xfrm flipH="1">
            <a:off x="720013" y="38811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40"/>
          <p:cNvSpPr/>
          <p:nvPr/>
        </p:nvSpPr>
        <p:spPr>
          <a:xfrm flipH="1">
            <a:off x="1863986" y="5619507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445783" y="5421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45850" y="7004657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149"/>
          <p:cNvGrpSpPr/>
          <p:nvPr/>
        </p:nvGrpSpPr>
        <p:grpSpPr>
          <a:xfrm rot="5400000">
            <a:off x="4762789" y="-2800776"/>
            <a:ext cx="8501094" cy="16671543"/>
            <a:chOff x="872085" y="-1565025"/>
            <a:chExt cx="3255129" cy="6383651"/>
          </a:xfrm>
        </p:grpSpPr>
        <p:sp>
          <p:nvSpPr>
            <p:cNvPr id="222" name="Google Shape;222;p14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4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4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4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4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49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4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9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" name="Google Shape;230;p149"/>
          <p:cNvSpPr/>
          <p:nvPr/>
        </p:nvSpPr>
        <p:spPr>
          <a:xfrm>
            <a:off x="17114805" y="57278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49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49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49"/>
          <p:cNvSpPr/>
          <p:nvPr/>
        </p:nvSpPr>
        <p:spPr>
          <a:xfrm>
            <a:off x="2456773" y="45486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07150" y="457474"/>
            <a:ext cx="3225700" cy="21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87357" y="8962259"/>
            <a:ext cx="3926450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241482" y="911395"/>
            <a:ext cx="5980652" cy="319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11832731" y="7827115"/>
            <a:ext cx="9178562" cy="433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06650" y="-312749"/>
            <a:ext cx="1799500" cy="12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0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3" name="Google Shape;863;p10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10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0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09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0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9" name="Google Shape;869;p10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10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0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5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0" name="Google Shape;880;p5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5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1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11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85" name="Google Shape;885;p1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6" name="Google Shape;886;p1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7" name="Google Shape;887;p1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1" name="Google Shape;891;p1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2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12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1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03" name="Google Shape;903;p11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04" name="Google Shape;904;p11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11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6" name="Google Shape;906;p11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11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10" name="Google Shape;910;p114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11" name="Google Shape;911;p11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12" name="Google Shape;912;p114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13" name="Google Shape;913;p11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1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11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8" name="Google Shape;918;p11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11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1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16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16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24" name="Google Shape;924;p116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5" name="Google Shape;925;p11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11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150"/>
          <p:cNvGrpSpPr/>
          <p:nvPr/>
        </p:nvGrpSpPr>
        <p:grpSpPr>
          <a:xfrm rot="-5400000" flipH="1">
            <a:off x="4899534" y="-2800776"/>
            <a:ext cx="8501094" cy="16671543"/>
            <a:chOff x="872085" y="-1565025"/>
            <a:chExt cx="3255129" cy="6383651"/>
          </a:xfrm>
        </p:grpSpPr>
        <p:sp>
          <p:nvSpPr>
            <p:cNvPr id="242" name="Google Shape;242;p15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5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5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5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5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5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5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5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" name="Google Shape;250;p150"/>
          <p:cNvSpPr/>
          <p:nvPr/>
        </p:nvSpPr>
        <p:spPr>
          <a:xfrm flipH="1">
            <a:off x="677571" y="57278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50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50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50"/>
          <p:cNvSpPr/>
          <p:nvPr/>
        </p:nvSpPr>
        <p:spPr>
          <a:xfrm>
            <a:off x="1552423" y="11895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30704" y="-2124467"/>
            <a:ext cx="1992400" cy="437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94736" y="1074186"/>
            <a:ext cx="2506500" cy="1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17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117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31" name="Google Shape;931;p117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32" name="Google Shape;932;p11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11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11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11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8" name="Google Shape;938;p11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11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11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19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11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4" name="Google Shape;944;p11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1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11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5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5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5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1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12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12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12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6" name="Google Shape;966;p12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12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2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22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122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2" name="Google Shape;972;p12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2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4" name="Google Shape;974;p12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1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78" name="Google Shape;978;p1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79" name="Google Shape;979;p12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2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12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2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5" name="Google Shape;985;p124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86" name="Google Shape;986;p12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7" name="Google Shape;987;p124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88" name="Google Shape;988;p12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9" name="Google Shape;989;p12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0" name="Google Shape;990;p12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2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2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12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51"/>
          <p:cNvGrpSpPr/>
          <p:nvPr/>
        </p:nvGrpSpPr>
        <p:grpSpPr>
          <a:xfrm rot="5400000">
            <a:off x="3554866" y="-1456107"/>
            <a:ext cx="7929800" cy="13410910"/>
            <a:chOff x="872085" y="-316506"/>
            <a:chExt cx="3036376" cy="5135132"/>
          </a:xfrm>
        </p:grpSpPr>
        <p:sp>
          <p:nvSpPr>
            <p:cNvPr id="258" name="Google Shape;258;p15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5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5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5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5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5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5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" name="Google Shape;265;p151"/>
          <p:cNvSpPr/>
          <p:nvPr/>
        </p:nvSpPr>
        <p:spPr>
          <a:xfrm flipH="1">
            <a:off x="3146621" y="27511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51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51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51"/>
          <p:cNvSpPr/>
          <p:nvPr/>
        </p:nvSpPr>
        <p:spPr>
          <a:xfrm>
            <a:off x="16438373" y="6285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709157" y="7409859"/>
            <a:ext cx="3926450" cy="20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26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26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99" name="Google Shape;999;p126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0" name="Google Shape;1000;p12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1" name="Google Shape;1001;p12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2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7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27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06" name="Google Shape;1006;p127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7" name="Google Shape;1007;p12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12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2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2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3" name="Google Shape;1013;p12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2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12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29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2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9" name="Google Shape;1019;p12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2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2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6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p16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5" name="Google Shape;1035;p1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6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1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1" name="Google Shape;1041;p1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3" name="Google Shape;1043;p1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6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16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7" name="Google Shape;1047;p1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8" name="Google Shape;1048;p1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6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53" name="Google Shape;1053;p16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54" name="Google Shape;1054;p1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1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1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6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60" name="Google Shape;1060;p16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61" name="Google Shape;1061;p16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62" name="Google Shape;1062;p16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63" name="Google Shape;1063;p1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4" name="Google Shape;1064;p1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5" name="Google Shape;1065;p1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30313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6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3" name="Google Shape;1073;p16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74" name="Google Shape;1074;p16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75" name="Google Shape;1075;p1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1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81" name="Google Shape;1081;p17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82" name="Google Shape;1082;p1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3" name="Google Shape;1083;p1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1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7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8" name="Google Shape;1088;p1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0" name="Google Shape;1090;p1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7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7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4" name="Google Shape;1094;p1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1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3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8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8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8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8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8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8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8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82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82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8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8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8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8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3" name="Google Shape;303;p8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4" name="Google Shape;304;p8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8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8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8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0" name="Google Shape;310;p84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11" name="Google Shape;311;p8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2" name="Google Shape;312;p84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13" name="Google Shape;313;p8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8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8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41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1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1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1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1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1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8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8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8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6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86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24" name="Google Shape;324;p86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5" name="Google Shape;325;p8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8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8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7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87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87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32" name="Google Shape;332;p8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8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8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8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8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8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8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9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8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8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8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3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3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9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9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9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9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9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9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9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9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92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92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9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9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9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9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9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8" name="Google Shape;378;p9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9" name="Google Shape;379;p9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9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2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2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2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2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2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42"/>
          <p:cNvSpPr/>
          <p:nvPr/>
        </p:nvSpPr>
        <p:spPr>
          <a:xfrm rot="-4032455">
            <a:off x="7140238" y="95454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42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42"/>
          <p:cNvSpPr/>
          <p:nvPr/>
        </p:nvSpPr>
        <p:spPr>
          <a:xfrm rot="5400000">
            <a:off x="1395283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42"/>
          <p:cNvSpPr/>
          <p:nvPr/>
        </p:nvSpPr>
        <p:spPr>
          <a:xfrm rot="5400000">
            <a:off x="15666472" y="897247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2"/>
          <p:cNvSpPr/>
          <p:nvPr/>
        </p:nvSpPr>
        <p:spPr>
          <a:xfrm>
            <a:off x="17140859" y="193788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2"/>
          <p:cNvSpPr/>
          <p:nvPr/>
        </p:nvSpPr>
        <p:spPr>
          <a:xfrm>
            <a:off x="16404423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42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42"/>
          <p:cNvSpPr/>
          <p:nvPr/>
        </p:nvSpPr>
        <p:spPr>
          <a:xfrm>
            <a:off x="1738073" y="4430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9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5" name="Google Shape;385;p94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6" name="Google Shape;386;p9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7" name="Google Shape;387;p94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8" name="Google Shape;388;p9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9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9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9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9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96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96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99" name="Google Shape;399;p96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0" name="Google Shape;400;p9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9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9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97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97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06" name="Google Shape;406;p97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7" name="Google Shape;407;p9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9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9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9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3" name="Google Shape;413;p9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9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9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99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9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9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9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9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4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4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3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3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13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3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3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13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3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32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32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13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3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3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7" name="Google Shape;87;p143"/>
          <p:cNvGrpSpPr/>
          <p:nvPr/>
        </p:nvGrpSpPr>
        <p:grpSpPr>
          <a:xfrm rot="5400000">
            <a:off x="4472637" y="-3485730"/>
            <a:ext cx="9567897" cy="16895654"/>
            <a:chOff x="463599" y="-1667091"/>
            <a:chExt cx="3663615" cy="6469465"/>
          </a:xfrm>
        </p:grpSpPr>
        <p:sp>
          <p:nvSpPr>
            <p:cNvPr id="88" name="Google Shape;88;p143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43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43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43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43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43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43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43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96;p143"/>
          <p:cNvGrpSpPr/>
          <p:nvPr/>
        </p:nvGrpSpPr>
        <p:grpSpPr>
          <a:xfrm>
            <a:off x="16680657" y="672907"/>
            <a:ext cx="830650" cy="956150"/>
            <a:chOff x="-1159325" y="2189850"/>
            <a:chExt cx="415325" cy="478075"/>
          </a:xfrm>
        </p:grpSpPr>
        <p:sp>
          <p:nvSpPr>
            <p:cNvPr id="97" name="Google Shape;97;p143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43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43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43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43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43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" name="Google Shape;103;p143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4" name="Google Shape;104;p143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143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143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143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143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43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43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143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143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" name="Google Shape;113;p143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4" name="Google Shape;114;p143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143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143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3" name="Google Shape;453;p13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4" name="Google Shape;454;p13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3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3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13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0" name="Google Shape;460;p134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1" name="Google Shape;461;p13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2" name="Google Shape;462;p134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3" name="Google Shape;463;p13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3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3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3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36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36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74" name="Google Shape;474;p136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75" name="Google Shape;475;p13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3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3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37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7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81" name="Google Shape;481;p137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2" name="Google Shape;482;p13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3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3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3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8" name="Google Shape;488;p13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39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3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p13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3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3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7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7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1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6" name="Google Shape;516;p1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8313" y="-18047"/>
            <a:ext cx="1173696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44"/>
          <p:cNvSpPr txBox="1">
            <a:spLocks noGrp="1"/>
          </p:cNvSpPr>
          <p:nvPr>
            <p:ph type="title"/>
          </p:nvPr>
        </p:nvSpPr>
        <p:spPr>
          <a:xfrm>
            <a:off x="1440000" y="2159642"/>
            <a:ext cx="9155400" cy="14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44"/>
          <p:cNvSpPr txBox="1">
            <a:spLocks noGrp="1"/>
          </p:cNvSpPr>
          <p:nvPr>
            <p:ph type="body" idx="1"/>
          </p:nvPr>
        </p:nvSpPr>
        <p:spPr>
          <a:xfrm>
            <a:off x="1440000" y="3647050"/>
            <a:ext cx="6292200" cy="51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3pPr>
            <a:lvl4pPr marL="1828800" lvl="3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4pPr>
            <a:lvl5pPr marL="2286000" lvl="4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5pPr>
            <a:lvl6pPr marL="2743200" lvl="5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6pPr>
            <a:lvl7pPr marL="3200400" lvl="6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7pPr>
            <a:lvl8pPr marL="3657600" lvl="7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8pPr>
            <a:lvl9pPr marL="4114800" lvl="8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9pPr>
          </a:lstStyle>
          <a:p>
            <a:endParaRPr/>
          </a:p>
        </p:txBody>
      </p:sp>
      <p:sp>
        <p:nvSpPr>
          <p:cNvPr id="121" name="Google Shape;121;p144"/>
          <p:cNvSpPr/>
          <p:nvPr/>
        </p:nvSpPr>
        <p:spPr>
          <a:xfrm rot="198679">
            <a:off x="8282867" y="7158535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44"/>
          <p:cNvSpPr/>
          <p:nvPr/>
        </p:nvSpPr>
        <p:spPr>
          <a:xfrm rot="-4032455">
            <a:off x="3815188" y="93151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44"/>
          <p:cNvSpPr/>
          <p:nvPr/>
        </p:nvSpPr>
        <p:spPr>
          <a:xfrm rot="5400000">
            <a:off x="822711" y="620466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44"/>
          <p:cNvSpPr/>
          <p:nvPr/>
        </p:nvSpPr>
        <p:spPr>
          <a:xfrm rot="5400000">
            <a:off x="1061335" y="870007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44"/>
          <p:cNvSpPr/>
          <p:nvPr/>
        </p:nvSpPr>
        <p:spPr>
          <a:xfrm rot="5400000">
            <a:off x="14029424" y="13097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44"/>
          <p:cNvSpPr/>
          <p:nvPr/>
        </p:nvSpPr>
        <p:spPr>
          <a:xfrm rot="684224">
            <a:off x="8826999" y="336433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44"/>
          <p:cNvSpPr/>
          <p:nvPr/>
        </p:nvSpPr>
        <p:spPr>
          <a:xfrm rot="5400000">
            <a:off x="6354037" y="9208415"/>
            <a:ext cx="3858" cy="7822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44"/>
          <p:cNvSpPr/>
          <p:nvPr/>
        </p:nvSpPr>
        <p:spPr>
          <a:xfrm rot="1747020">
            <a:off x="974997" y="25646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44"/>
          <p:cNvSpPr/>
          <p:nvPr/>
        </p:nvSpPr>
        <p:spPr>
          <a:xfrm>
            <a:off x="5368823" y="693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89105" y="-1009848"/>
            <a:ext cx="3914406" cy="26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7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7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1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7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8" name="Google Shape;528;p17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9" name="Google Shape;529;p1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1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5" name="Google Shape;535;p17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6" name="Google Shape;536;p17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7" name="Google Shape;537;p17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8" name="Google Shape;538;p1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1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1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7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7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49" name="Google Shape;549;p17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0" name="Google Shape;550;p1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8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8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p18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7" name="Google Shape;557;p1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18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3" name="Google Shape;563;p1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8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8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9" name="Google Shape;569;p1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4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4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7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5" name="Google Shape;585;p7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7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7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5"/>
          <p:cNvSpPr txBox="1">
            <a:spLocks noGrp="1"/>
          </p:cNvSpPr>
          <p:nvPr>
            <p:ph type="title"/>
          </p:nvPr>
        </p:nvSpPr>
        <p:spPr>
          <a:xfrm>
            <a:off x="8591706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33" name="Google Shape;133;p145"/>
          <p:cNvSpPr txBox="1">
            <a:spLocks noGrp="1"/>
          </p:cNvSpPr>
          <p:nvPr>
            <p:ph type="title" idx="2"/>
          </p:nvPr>
        </p:nvSpPr>
        <p:spPr>
          <a:xfrm>
            <a:off x="13703074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34" name="Google Shape;134;p145"/>
          <p:cNvSpPr txBox="1">
            <a:spLocks noGrp="1"/>
          </p:cNvSpPr>
          <p:nvPr>
            <p:ph type="title" idx="3"/>
          </p:nvPr>
        </p:nvSpPr>
        <p:spPr>
          <a:xfrm>
            <a:off x="3456900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35" name="Google Shape;135;p145"/>
          <p:cNvSpPr txBox="1">
            <a:spLocks noGrp="1"/>
          </p:cNvSpPr>
          <p:nvPr>
            <p:ph type="title" idx="4"/>
          </p:nvPr>
        </p:nvSpPr>
        <p:spPr>
          <a:xfrm>
            <a:off x="8591706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36" name="Google Shape;136;p145"/>
          <p:cNvSpPr/>
          <p:nvPr/>
        </p:nvSpPr>
        <p:spPr>
          <a:xfrm>
            <a:off x="2479438" y="5401781"/>
            <a:ext cx="6088" cy="50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45"/>
          <p:cNvSpPr txBox="1">
            <a:spLocks noGrp="1"/>
          </p:cNvSpPr>
          <p:nvPr>
            <p:ph type="ctrTitle" idx="5"/>
          </p:nvPr>
        </p:nvSpPr>
        <p:spPr>
          <a:xfrm>
            <a:off x="7344006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8" name="Google Shape;138;p145"/>
          <p:cNvSpPr txBox="1">
            <a:spLocks noGrp="1"/>
          </p:cNvSpPr>
          <p:nvPr>
            <p:ph type="subTitle" idx="1"/>
          </p:nvPr>
        </p:nvSpPr>
        <p:spPr>
          <a:xfrm>
            <a:off x="7344006" y="7452888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45"/>
          <p:cNvSpPr txBox="1">
            <a:spLocks noGrp="1"/>
          </p:cNvSpPr>
          <p:nvPr>
            <p:ph type="ctrTitle" idx="6"/>
          </p:nvPr>
        </p:nvSpPr>
        <p:spPr>
          <a:xfrm>
            <a:off x="12455374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0" name="Google Shape;140;p145"/>
          <p:cNvSpPr txBox="1">
            <a:spLocks noGrp="1"/>
          </p:cNvSpPr>
          <p:nvPr>
            <p:ph type="subTitle" idx="7"/>
          </p:nvPr>
        </p:nvSpPr>
        <p:spPr>
          <a:xfrm>
            <a:off x="12455374" y="7452892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45"/>
          <p:cNvSpPr txBox="1">
            <a:spLocks noGrp="1"/>
          </p:cNvSpPr>
          <p:nvPr>
            <p:ph type="ctrTitle" idx="8"/>
          </p:nvPr>
        </p:nvSpPr>
        <p:spPr>
          <a:xfrm>
            <a:off x="2209200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2" name="Google Shape;142;p145"/>
          <p:cNvSpPr txBox="1">
            <a:spLocks noGrp="1"/>
          </p:cNvSpPr>
          <p:nvPr>
            <p:ph type="subTitle" idx="9"/>
          </p:nvPr>
        </p:nvSpPr>
        <p:spPr>
          <a:xfrm>
            <a:off x="2209500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45"/>
          <p:cNvSpPr txBox="1">
            <a:spLocks noGrp="1"/>
          </p:cNvSpPr>
          <p:nvPr>
            <p:ph type="ctrTitle" idx="13"/>
          </p:nvPr>
        </p:nvSpPr>
        <p:spPr>
          <a:xfrm>
            <a:off x="7344006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4" name="Google Shape;144;p145"/>
          <p:cNvSpPr txBox="1">
            <a:spLocks noGrp="1"/>
          </p:cNvSpPr>
          <p:nvPr>
            <p:ph type="subTitle" idx="14"/>
          </p:nvPr>
        </p:nvSpPr>
        <p:spPr>
          <a:xfrm>
            <a:off x="7344306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45"/>
          <p:cNvSpPr txBox="1">
            <a:spLocks noGrp="1"/>
          </p:cNvSpPr>
          <p:nvPr>
            <p:ph type="title" idx="15"/>
          </p:nvPr>
        </p:nvSpPr>
        <p:spPr>
          <a:xfrm>
            <a:off x="13703074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46" name="Google Shape;146;p145"/>
          <p:cNvSpPr txBox="1">
            <a:spLocks noGrp="1"/>
          </p:cNvSpPr>
          <p:nvPr>
            <p:ph type="ctrTitle" idx="16"/>
          </p:nvPr>
        </p:nvSpPr>
        <p:spPr>
          <a:xfrm>
            <a:off x="12455374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7" name="Google Shape;147;p145"/>
          <p:cNvSpPr txBox="1">
            <a:spLocks noGrp="1"/>
          </p:cNvSpPr>
          <p:nvPr>
            <p:ph type="subTitle" idx="17"/>
          </p:nvPr>
        </p:nvSpPr>
        <p:spPr>
          <a:xfrm>
            <a:off x="12455674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45"/>
          <p:cNvSpPr/>
          <p:nvPr/>
        </p:nvSpPr>
        <p:spPr>
          <a:xfrm>
            <a:off x="1061769" y="1309186"/>
            <a:ext cx="186354" cy="261904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45"/>
          <p:cNvSpPr/>
          <p:nvPr/>
        </p:nvSpPr>
        <p:spPr>
          <a:xfrm rot="4190688">
            <a:off x="11899031" y="2142594"/>
            <a:ext cx="311414" cy="13920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45"/>
          <p:cNvSpPr/>
          <p:nvPr/>
        </p:nvSpPr>
        <p:spPr>
          <a:xfrm rot="6592150">
            <a:off x="17242384" y="3875213"/>
            <a:ext cx="190212" cy="14820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45"/>
          <p:cNvSpPr/>
          <p:nvPr/>
        </p:nvSpPr>
        <p:spPr>
          <a:xfrm rot="3575296">
            <a:off x="2950087" y="1249362"/>
            <a:ext cx="315274" cy="225792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45"/>
          <p:cNvSpPr/>
          <p:nvPr/>
        </p:nvSpPr>
        <p:spPr>
          <a:xfrm rot="3913652">
            <a:off x="7169676" y="1454500"/>
            <a:ext cx="208112" cy="157424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45"/>
          <p:cNvSpPr/>
          <p:nvPr/>
        </p:nvSpPr>
        <p:spPr>
          <a:xfrm>
            <a:off x="10726271" y="9157462"/>
            <a:ext cx="171030" cy="34324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45"/>
          <p:cNvSpPr/>
          <p:nvPr/>
        </p:nvSpPr>
        <p:spPr>
          <a:xfrm>
            <a:off x="13317144" y="9422764"/>
            <a:ext cx="195356" cy="28194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45"/>
          <p:cNvSpPr/>
          <p:nvPr/>
        </p:nvSpPr>
        <p:spPr>
          <a:xfrm>
            <a:off x="16848005" y="849969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45"/>
          <p:cNvSpPr/>
          <p:nvPr/>
        </p:nvSpPr>
        <p:spPr>
          <a:xfrm>
            <a:off x="2369223" y="84221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45"/>
          <p:cNvSpPr/>
          <p:nvPr/>
        </p:nvSpPr>
        <p:spPr>
          <a:xfrm>
            <a:off x="16043823" y="13113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45"/>
          <p:cNvSpPr/>
          <p:nvPr/>
        </p:nvSpPr>
        <p:spPr>
          <a:xfrm>
            <a:off x="11576793" y="644800"/>
            <a:ext cx="372082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7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7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7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2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72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7" name="Google Shape;597;p7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7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7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7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03" name="Google Shape;603;p7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04" name="Google Shape;604;p7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7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7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7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0" name="Google Shape;610;p74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11" name="Google Shape;611;p7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2" name="Google Shape;612;p74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13" name="Google Shape;613;p7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7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7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7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7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7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6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76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4" name="Google Shape;624;p76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5" name="Google Shape;625;p7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7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7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77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77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77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2" name="Google Shape;632;p7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7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7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7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8" name="Google Shape;638;p7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7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7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79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4" name="Google Shape;644;p7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7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7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4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4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4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6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161" name="Google Shape;161;p146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2" name="Google Shape;162;p146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46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46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46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46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46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46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46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46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46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46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1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6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60" name="Google Shape;660;p6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6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6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6" name="Google Shape;666;p6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6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2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62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6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6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6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6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78" name="Google Shape;678;p6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79" name="Google Shape;679;p6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6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6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6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5" name="Google Shape;685;p64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86" name="Google Shape;686;p6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7" name="Google Shape;687;p64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88" name="Google Shape;688;p6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6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6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6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6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6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66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66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9" name="Google Shape;699;p66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0" name="Google Shape;700;p6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6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6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7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67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6" name="Google Shape;706;p67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7" name="Google Shape;707;p6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6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6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6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3" name="Google Shape;713;p6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6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6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69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6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9" name="Google Shape;719;p6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6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6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7"/>
          <p:cNvSpPr txBox="1">
            <a:spLocks noGrp="1"/>
          </p:cNvSpPr>
          <p:nvPr>
            <p:ph type="subTitle" idx="1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7"/>
          <p:cNvSpPr txBox="1">
            <a:spLocks noGrp="1"/>
          </p:cNvSpPr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147"/>
          <p:cNvGrpSpPr/>
          <p:nvPr/>
        </p:nvGrpSpPr>
        <p:grpSpPr>
          <a:xfrm rot="6215510">
            <a:off x="8729723" y="-1549889"/>
            <a:ext cx="2021302" cy="6834810"/>
            <a:chOff x="2225275" y="2084325"/>
            <a:chExt cx="457800" cy="1548000"/>
          </a:xfrm>
        </p:grpSpPr>
        <p:sp>
          <p:nvSpPr>
            <p:cNvPr id="179" name="Google Shape;179;p147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47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47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47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47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47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47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6" name="Google Shape;186;p147"/>
          <p:cNvSpPr/>
          <p:nvPr/>
        </p:nvSpPr>
        <p:spPr>
          <a:xfrm rot="2871884">
            <a:off x="1241795" y="71377"/>
            <a:ext cx="186354" cy="26190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47"/>
          <p:cNvSpPr/>
          <p:nvPr/>
        </p:nvSpPr>
        <p:spPr>
          <a:xfrm rot="2871884">
            <a:off x="420472" y="2962580"/>
            <a:ext cx="190212" cy="1482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47"/>
          <p:cNvSpPr/>
          <p:nvPr/>
        </p:nvSpPr>
        <p:spPr>
          <a:xfrm rot="2871790">
            <a:off x="1282362" y="3998281"/>
            <a:ext cx="315268" cy="225790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47"/>
          <p:cNvSpPr/>
          <p:nvPr/>
        </p:nvSpPr>
        <p:spPr>
          <a:xfrm rot="2871884">
            <a:off x="1790642" y="881036"/>
            <a:ext cx="208108" cy="15742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47"/>
          <p:cNvSpPr/>
          <p:nvPr/>
        </p:nvSpPr>
        <p:spPr>
          <a:xfrm rot="2871884">
            <a:off x="3126891" y="462355"/>
            <a:ext cx="171030" cy="34323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47"/>
          <p:cNvSpPr/>
          <p:nvPr/>
        </p:nvSpPr>
        <p:spPr>
          <a:xfrm rot="-4499962">
            <a:off x="10018385" y="8758062"/>
            <a:ext cx="244606" cy="192616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47"/>
          <p:cNvSpPr/>
          <p:nvPr/>
        </p:nvSpPr>
        <p:spPr>
          <a:xfrm rot="-4499962">
            <a:off x="10978911" y="7509326"/>
            <a:ext cx="170870" cy="16182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47"/>
          <p:cNvSpPr/>
          <p:nvPr/>
        </p:nvSpPr>
        <p:spPr>
          <a:xfrm rot="-4499962">
            <a:off x="7387919" y="77526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47"/>
          <p:cNvSpPr/>
          <p:nvPr/>
        </p:nvSpPr>
        <p:spPr>
          <a:xfrm rot="-4499962">
            <a:off x="10893508" y="8412322"/>
            <a:ext cx="201116" cy="256968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47"/>
          <p:cNvSpPr/>
          <p:nvPr/>
        </p:nvSpPr>
        <p:spPr>
          <a:xfrm rot="-4499962">
            <a:off x="7911677" y="8544731"/>
            <a:ext cx="199790" cy="19659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147"/>
          <p:cNvGrpSpPr/>
          <p:nvPr/>
        </p:nvGrpSpPr>
        <p:grpSpPr>
          <a:xfrm rot="2871884">
            <a:off x="16298763" y="4032487"/>
            <a:ext cx="653366" cy="1409934"/>
            <a:chOff x="3564996" y="4162080"/>
            <a:chExt cx="250161" cy="539836"/>
          </a:xfrm>
        </p:grpSpPr>
        <p:sp>
          <p:nvSpPr>
            <p:cNvPr id="197" name="Google Shape;197;p147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47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147"/>
          <p:cNvSpPr/>
          <p:nvPr/>
        </p:nvSpPr>
        <p:spPr>
          <a:xfrm rot="2871790">
            <a:off x="1628872" y="5073901"/>
            <a:ext cx="311412" cy="1392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459" y="7309209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07100" y="1204257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4050" y="7749407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8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8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35" name="Google Shape;735;p1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18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1" name="Google Shape;741;p1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8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8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7" name="Google Shape;747;p1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1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53" name="Google Shape;753;p18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54" name="Google Shape;754;p1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1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8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9" name="Google Shape;759;p18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0" name="Google Shape;760;p18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61" name="Google Shape;761;p18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2" name="Google Shape;762;p18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63" name="Google Shape;763;p1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p1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8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8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8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8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4" name="Google Shape;774;p18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75" name="Google Shape;775;p18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8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1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9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19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81" name="Google Shape;781;p19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82" name="Google Shape;782;p19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9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19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19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19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8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8"/>
          <p:cNvSpPr txBox="1">
            <a:spLocks noGrp="1"/>
          </p:cNvSpPr>
          <p:nvPr>
            <p:ph type="title" idx="2"/>
          </p:nvPr>
        </p:nvSpPr>
        <p:spPr>
          <a:xfrm>
            <a:off x="14400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206" name="Google Shape;206;p148"/>
          <p:cNvSpPr txBox="1">
            <a:spLocks noGrp="1"/>
          </p:cNvSpPr>
          <p:nvPr>
            <p:ph type="subTitle" idx="1"/>
          </p:nvPr>
        </p:nvSpPr>
        <p:spPr>
          <a:xfrm>
            <a:off x="14400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8"/>
          <p:cNvSpPr txBox="1">
            <a:spLocks noGrp="1"/>
          </p:cNvSpPr>
          <p:nvPr>
            <p:ph type="title" idx="3"/>
          </p:nvPr>
        </p:nvSpPr>
        <p:spPr>
          <a:xfrm>
            <a:off x="6807600" y="5118606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208" name="Google Shape;208;p148"/>
          <p:cNvSpPr txBox="1">
            <a:spLocks noGrp="1"/>
          </p:cNvSpPr>
          <p:nvPr>
            <p:ph type="subTitle" idx="4"/>
          </p:nvPr>
        </p:nvSpPr>
        <p:spPr>
          <a:xfrm>
            <a:off x="6807600" y="6291656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48"/>
          <p:cNvSpPr txBox="1">
            <a:spLocks noGrp="1"/>
          </p:cNvSpPr>
          <p:nvPr>
            <p:ph type="title" idx="5"/>
          </p:nvPr>
        </p:nvSpPr>
        <p:spPr>
          <a:xfrm>
            <a:off x="121752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210" name="Google Shape;210;p148"/>
          <p:cNvSpPr txBox="1">
            <a:spLocks noGrp="1"/>
          </p:cNvSpPr>
          <p:nvPr>
            <p:ph type="subTitle" idx="6"/>
          </p:nvPr>
        </p:nvSpPr>
        <p:spPr>
          <a:xfrm>
            <a:off x="121752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148"/>
          <p:cNvGrpSpPr/>
          <p:nvPr/>
        </p:nvGrpSpPr>
        <p:grpSpPr>
          <a:xfrm rot="-5400000" flipH="1">
            <a:off x="4934259" y="-3956995"/>
            <a:ext cx="8381230" cy="17034639"/>
            <a:chOff x="770370" y="-1137220"/>
            <a:chExt cx="3209232" cy="6522682"/>
          </a:xfrm>
        </p:grpSpPr>
        <p:sp>
          <p:nvSpPr>
            <p:cNvPr id="212" name="Google Shape;212;p148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48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48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48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48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48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48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9" name="Google Shape;219;p1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8522200" y="-85900"/>
            <a:ext cx="1243600" cy="197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9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19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4" name="Google Shape;794;p19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5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5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0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10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0" name="Google Shape;810;p10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0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10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0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0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6" name="Google Shape;816;p10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0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0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02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02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22" name="Google Shape;822;p10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0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0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0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0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28" name="Google Shape;828;p10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29" name="Google Shape;829;p10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10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10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0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0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35" name="Google Shape;835;p104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36" name="Google Shape;836;p10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37" name="Google Shape;837;p104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38" name="Google Shape;838;p10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0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0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0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0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10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0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06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106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49" name="Google Shape;849;p106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0" name="Google Shape;850;p10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0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10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07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107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56" name="Google Shape;856;p107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7" name="Google Shape;857;p10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10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0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5400000">
            <a:off x="4294855" y="-3658226"/>
            <a:ext cx="9698302" cy="17603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4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79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4" name="Google Shape;874;p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5" name="Google Shape;875;p5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6" name="Google Shape;876;p5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7" name="Google Shape;877;p5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9" name="Google Shape;949;p5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0" name="Google Shape;950;p5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1" name="Google Shape;951;p5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2" name="Google Shape;952;p5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24" name="Google Shape;1024;p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5" name="Google Shape;1025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6" name="Google Shape;1026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7" name="Google Shape;1027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4" name="Google Shape;274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3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3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3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9" name="Google Shape;349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3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3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3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4" name="Google Shape;424;p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5" name="Google Shape;425;p4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6" name="Google Shape;426;p4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7" name="Google Shape;427;p4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9" name="Google Shape;499;p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0" name="Google Shape;500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1" name="Google Shape;501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2" name="Google Shape;502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4" name="Google Shape;574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5" name="Google Shape;575;p4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6" name="Google Shape;576;p4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7" name="Google Shape;577;p4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9" name="Google Shape;649;p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0" name="Google Shape;650;p4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1" name="Google Shape;651;p4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2" name="Google Shape;652;p4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4" name="Google Shape;724;p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5" name="Google Shape;725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6" name="Google Shape;726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7" name="Google Shape;727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9" name="Google Shape;799;p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0" name="Google Shape;800;p5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1" name="Google Shape;801;p5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2" name="Google Shape;802;p5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4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4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5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4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17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18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6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67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36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35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41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891"/>
            <a:ext cx="18287999" cy="10287891"/>
          </a:xfrm>
          <a:prstGeom prst="rect">
            <a:avLst/>
          </a:prstGeom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886200" y="1315187"/>
            <a:ext cx="12230100" cy="29718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9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>
                  <a:outerShdw dist="443046" dir="7037974" sy="50000" kx="2453608" rotWithShape="0">
                    <a:schemeClr val="tx1"/>
                  </a:outerShdw>
                </a:effectLst>
                <a:latin typeface="VNI-Thuphap"/>
              </a:rPr>
              <a:t>Welcome to </a:t>
            </a:r>
          </a:p>
        </p:txBody>
      </p:sp>
      <p:sp>
        <p:nvSpPr>
          <p:cNvPr id="13" name="WordArt 29"/>
          <p:cNvSpPr>
            <a:spLocks noChangeArrowheads="1" noChangeShapeType="1" noTextEdit="1"/>
          </p:cNvSpPr>
          <p:nvPr/>
        </p:nvSpPr>
        <p:spPr bwMode="auto">
          <a:xfrm>
            <a:off x="5512778" y="4973289"/>
            <a:ext cx="8405445" cy="2286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prstShdw prst="shdw11">
                    <a:srgbClr val="990000">
                      <a:alpha val="50000"/>
                    </a:srgbClr>
                  </a:prstShdw>
                </a:effectLst>
                <a:latin typeface="Impact" panose="020B0806030902050204" pitchFamily="34" charset="0"/>
              </a:rPr>
              <a:t>our class 3A</a:t>
            </a: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3103685" y="8293514"/>
            <a:ext cx="7429500" cy="738664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</a:rPr>
              <a:t>Teacher: </a:t>
            </a:r>
            <a:r>
              <a:rPr lang="en-US" altLang="en-US" sz="4200" dirty="0" err="1">
                <a:solidFill>
                  <a:srgbClr val="FF0000"/>
                </a:solidFill>
              </a:rPr>
              <a:t>Trần</a:t>
            </a:r>
            <a:r>
              <a:rPr lang="en-US" altLang="en-US" sz="4200" dirty="0">
                <a:solidFill>
                  <a:srgbClr val="FF0000"/>
                </a:solidFill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</a:rPr>
              <a:t>Thị</a:t>
            </a:r>
            <a:r>
              <a:rPr lang="en-US" altLang="en-US" sz="4200" dirty="0">
                <a:solidFill>
                  <a:srgbClr val="FF0000"/>
                </a:solidFill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</a:rPr>
              <a:t>Quý</a:t>
            </a:r>
            <a:r>
              <a:rPr lang="en-US" altLang="en-US" sz="4200" dirty="0">
                <a:solidFill>
                  <a:srgbClr val="FF0000"/>
                </a:solidFill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</a:rPr>
              <a:t>Mỹ</a:t>
            </a:r>
            <a:endParaRPr lang="en-US" altLang="en-US" sz="4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09055" y="831846"/>
            <a:ext cx="42806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dirty="0"/>
          </a:p>
        </p:txBody>
      </p:sp>
      <p:sp>
        <p:nvSpPr>
          <p:cNvPr id="15" name="Rectangle 14"/>
          <p:cNvSpPr/>
          <p:nvPr/>
        </p:nvSpPr>
        <p:spPr>
          <a:xfrm>
            <a:off x="3465213" y="253358"/>
            <a:ext cx="12230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EDUCATION AND TRAINING OF BUON HO TOWN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HUY TAP PRIMARY SCHOOL </a:t>
            </a:r>
          </a:p>
        </p:txBody>
      </p:sp>
    </p:spTree>
    <p:extLst>
      <p:ext uri="{BB962C8B-B14F-4D97-AF65-F5344CB8AC3E}">
        <p14:creationId xmlns:p14="http://schemas.microsoft.com/office/powerpoint/2010/main" val="9497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10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4" name="Google Shape;1604;p10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605" name="Google Shape;1605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6" name="Google Shape;1606;p10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607" name="Google Shape;1607;p10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608" name="Google Shape;1608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9" name="Google Shape;1609;p10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610" name="Google Shape;1610;p10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611" name="Google Shape;1611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2" name="Google Shape;1612;p10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613" name="Google Shape;1613;p10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614" name="Google Shape;1614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5" name="Google Shape;1615;p10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616" name="Google Shape;1616;p10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617" name="Google Shape;1617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8" name="Google Shape;1618;p10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619" name="Google Shape;161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0" name="Google Shape;162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1" name="Google Shape;162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2" name="Google Shape;1622;p10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623" name="Google Shape;1623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4" name="Google Shape;1624;p10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625" name="Google Shape;1625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6" name="Google Shape;1626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7" name="Google Shape;1627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8" name="Google Shape;1628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9" name="Google Shape;1629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0" name="Google Shape;1630;p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1" name="Google Shape;1631;p1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2" name="Google Shape;1632;p1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3" name="Google Shape;1633;p1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4" name="Google Shape;1634;p1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5" name="Google Shape;1635;p1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6" name="Google Shape;1636;p1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7" name="Google Shape;1637;p1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144529" y="8097784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" name="Google Shape;1638;p1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781194" y="8016638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9" name="Google Shape;1639;p10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612129" y="8113698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0" name="Google Shape;1640;p10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6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58823"/>
          </a:schemeClr>
        </a:solidFill>
        <a:effectLst/>
      </p:bgPr>
    </p:bg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6" name="Google Shape;164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856" y="2118123"/>
            <a:ext cx="9523652" cy="630197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47" name="Google Shape;164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76297">
            <a:off x="7382724" y="709394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8" name="Google Shape;164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79807">
            <a:off x="13647959" y="86800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9" name="Google Shape;164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11023683" y="1907269"/>
            <a:ext cx="5238490" cy="175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0" name="Google Shape;165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9963575" y="5483937"/>
            <a:ext cx="7573390" cy="1759404"/>
          </a:xfrm>
          <a:prstGeom prst="rect">
            <a:avLst/>
          </a:prstGeom>
          <a:noFill/>
          <a:ln>
            <a:noFill/>
          </a:ln>
        </p:spPr>
      </p:pic>
      <p:sp>
        <p:nvSpPr>
          <p:cNvPr id="1651" name="Google Shape;1651;p11"/>
          <p:cNvSpPr txBox="1"/>
          <p:nvPr/>
        </p:nvSpPr>
        <p:spPr>
          <a:xfrm>
            <a:off x="10119323" y="1740118"/>
            <a:ext cx="6888554" cy="5309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 smtClean="0">
                <a:solidFill>
                  <a:srgbClr val="000000"/>
                </a:solidFill>
                <a:sym typeface="Arial"/>
              </a:rPr>
              <a:t>2. Read</a:t>
            </a:r>
            <a:endParaRPr sz="11500" dirty="0" smtClean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 smtClean="0">
                <a:solidFill>
                  <a:srgbClr val="000000"/>
                </a:solidFill>
                <a:sym typeface="Arial"/>
              </a:rPr>
              <a:t>and</a:t>
            </a:r>
            <a:endParaRPr sz="11500" dirty="0" smtClean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 smtClean="0">
                <a:solidFill>
                  <a:srgbClr val="000000"/>
                </a:solidFill>
                <a:sym typeface="Arial"/>
              </a:rPr>
              <a:t>match.</a:t>
            </a:r>
            <a:endParaRPr sz="11500" b="1" dirty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7" name="Google Shape;165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41827" y="6667501"/>
            <a:ext cx="6268886" cy="547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Google Shape;165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90500"/>
            <a:ext cx="2524568" cy="22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Google Shape;165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" y="1181100"/>
            <a:ext cx="8103668" cy="830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0" name="Google Shape;1660;p12"/>
          <p:cNvPicPr preferRelativeResize="0"/>
          <p:nvPr/>
        </p:nvPicPr>
        <p:blipFill rotWithShape="1">
          <a:blip r:embed="rId6">
            <a:alphaModFix/>
          </a:blip>
          <a:srcRect t="1935"/>
          <a:stretch/>
        </p:blipFill>
        <p:spPr>
          <a:xfrm>
            <a:off x="10266873" y="1286950"/>
            <a:ext cx="7485434" cy="838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1" name="Google Shape;1661;p12"/>
          <p:cNvCxnSpPr/>
          <p:nvPr/>
        </p:nvCxnSpPr>
        <p:spPr>
          <a:xfrm>
            <a:off x="8534400" y="1866900"/>
            <a:ext cx="1981200" cy="70104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2" name="Google Shape;1662;p12"/>
          <p:cNvCxnSpPr/>
          <p:nvPr/>
        </p:nvCxnSpPr>
        <p:spPr>
          <a:xfrm rot="10800000" flipH="1">
            <a:off x="8534400" y="1866900"/>
            <a:ext cx="1981200" cy="17526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3" name="Google Shape;1663;p12"/>
          <p:cNvCxnSpPr/>
          <p:nvPr/>
        </p:nvCxnSpPr>
        <p:spPr>
          <a:xfrm rot="10800000" flipH="1">
            <a:off x="8534400" y="3619501"/>
            <a:ext cx="1981200" cy="1752602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4" name="Google Shape;1664;p12"/>
          <p:cNvCxnSpPr/>
          <p:nvPr/>
        </p:nvCxnSpPr>
        <p:spPr>
          <a:xfrm rot="10800000" flipH="1">
            <a:off x="8534400" y="5372101"/>
            <a:ext cx="1981200" cy="1752602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5" name="Google Shape;1665;p12"/>
          <p:cNvCxnSpPr/>
          <p:nvPr/>
        </p:nvCxnSpPr>
        <p:spPr>
          <a:xfrm rot="10800000" flipH="1">
            <a:off x="8534400" y="6972301"/>
            <a:ext cx="1981200" cy="1752602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58823"/>
          </a:schemeClr>
        </a:solidFill>
        <a:effectLst/>
      </p:bgPr>
    </p:bg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1" name="Google Shape;167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200" y="2118123"/>
            <a:ext cx="7750285" cy="630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2" name="Google Shape;167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76297">
            <a:off x="7935818" y="841798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3" name="Google Shape;167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79807">
            <a:off x="13647959" y="86800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Google Shape;167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10944355" y="1436464"/>
            <a:ext cx="5238490" cy="175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Google Shape;167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9219444" y="5653974"/>
            <a:ext cx="8761180" cy="1759404"/>
          </a:xfrm>
          <a:prstGeom prst="rect">
            <a:avLst/>
          </a:prstGeom>
          <a:noFill/>
          <a:ln>
            <a:noFill/>
          </a:ln>
        </p:spPr>
      </p:pic>
      <p:sp>
        <p:nvSpPr>
          <p:cNvPr id="1676" name="Google Shape;1676;p13"/>
          <p:cNvSpPr txBox="1"/>
          <p:nvPr/>
        </p:nvSpPr>
        <p:spPr>
          <a:xfrm>
            <a:off x="8577500" y="940431"/>
            <a:ext cx="9429558" cy="646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0" b="1" dirty="0">
                <a:solidFill>
                  <a:srgbClr val="000000"/>
                </a:solidFill>
                <a:sym typeface="Arial"/>
              </a:rPr>
              <a:t>3. Read</a:t>
            </a:r>
            <a:endParaRPr sz="140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0" b="1" dirty="0">
                <a:solidFill>
                  <a:srgbClr val="000000"/>
                </a:solidFill>
                <a:sym typeface="Arial"/>
              </a:rPr>
              <a:t>and</a:t>
            </a:r>
            <a:endParaRPr sz="140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0" b="1" dirty="0" smtClean="0">
                <a:solidFill>
                  <a:srgbClr val="000000"/>
                </a:solidFill>
                <a:sym typeface="Arial"/>
              </a:rPr>
              <a:t>complete</a:t>
            </a:r>
            <a:endParaRPr sz="14000" b="1" dirty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2" name="Google Shape;168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54808">
            <a:off x="138059" y="8852438"/>
            <a:ext cx="1214622" cy="120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3" name="Google Shape;1683;p14"/>
          <p:cNvPicPr preferRelativeResize="0"/>
          <p:nvPr/>
        </p:nvPicPr>
        <p:blipFill rotWithShape="1">
          <a:blip r:embed="rId4">
            <a:alphaModFix/>
          </a:blip>
          <a:srcRect r="915"/>
          <a:stretch/>
        </p:blipFill>
        <p:spPr>
          <a:xfrm>
            <a:off x="1600198" y="2087881"/>
            <a:ext cx="15144692" cy="760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4" name="Google Shape;168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2640" y="209032"/>
            <a:ext cx="15999636" cy="171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5" name="Google Shape;168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12929">
            <a:off x="16183753" y="8433181"/>
            <a:ext cx="1789002" cy="1623518"/>
          </a:xfrm>
          <a:prstGeom prst="rect">
            <a:avLst/>
          </a:prstGeom>
          <a:noFill/>
          <a:ln>
            <a:noFill/>
          </a:ln>
        </p:spPr>
      </p:pic>
      <p:sp>
        <p:nvSpPr>
          <p:cNvPr id="1686" name="Google Shape;1686;p14"/>
          <p:cNvSpPr/>
          <p:nvPr/>
        </p:nvSpPr>
        <p:spPr>
          <a:xfrm>
            <a:off x="14092219" y="1885773"/>
            <a:ext cx="2595582" cy="120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name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7" name="Google Shape;1687;p14"/>
          <p:cNvSpPr/>
          <p:nvPr/>
        </p:nvSpPr>
        <p:spPr>
          <a:xfrm>
            <a:off x="16588436" y="2087881"/>
            <a:ext cx="60786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1688" name="Google Shape;1688;p14"/>
          <p:cNvSpPr/>
          <p:nvPr/>
        </p:nvSpPr>
        <p:spPr>
          <a:xfrm>
            <a:off x="4873507" y="3028773"/>
            <a:ext cx="2441694" cy="120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Hello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9" name="Google Shape;1689;p14"/>
          <p:cNvSpPr/>
          <p:nvPr/>
        </p:nvSpPr>
        <p:spPr>
          <a:xfrm>
            <a:off x="5153403" y="5238573"/>
            <a:ext cx="2390398" cy="120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eight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0" name="Google Shape;1690;p14"/>
          <p:cNvSpPr/>
          <p:nvPr/>
        </p:nvSpPr>
        <p:spPr>
          <a:xfrm>
            <a:off x="8246746" y="6305373"/>
            <a:ext cx="2954656" cy="120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hobby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1" name="Google Shape;1691;p14"/>
          <p:cNvSpPr/>
          <p:nvPr/>
        </p:nvSpPr>
        <p:spPr>
          <a:xfrm>
            <a:off x="6035156" y="7469644"/>
            <a:ext cx="3198312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B8B7"/>
        </a:solidFill>
        <a:effectLst/>
      </p:bgPr>
    </p:bg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15"/>
          <p:cNvSpPr/>
          <p:nvPr/>
        </p:nvSpPr>
        <p:spPr>
          <a:xfrm>
            <a:off x="1371600" y="866112"/>
            <a:ext cx="15544800" cy="3972588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8" name="Google Shape;169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64737">
            <a:off x="-591488" y="159075"/>
            <a:ext cx="8253262" cy="222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9" name="Google Shape;169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2459">
            <a:off x="15689941" y="4029438"/>
            <a:ext cx="2440722" cy="2163090"/>
          </a:xfrm>
          <a:prstGeom prst="rect">
            <a:avLst/>
          </a:prstGeom>
          <a:noFill/>
          <a:ln>
            <a:noFill/>
          </a:ln>
        </p:spPr>
      </p:pic>
      <p:sp>
        <p:nvSpPr>
          <p:cNvPr id="1700" name="Google Shape;1700;p15"/>
          <p:cNvSpPr/>
          <p:nvPr/>
        </p:nvSpPr>
        <p:spPr>
          <a:xfrm>
            <a:off x="2443702" y="1866900"/>
            <a:ext cx="1375729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many people are there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conversation?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1" name="Google Shape;17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7400" y="6591300"/>
            <a:ext cx="6019800" cy="386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2" name="Google Shape;1702;p15"/>
          <p:cNvSpPr/>
          <p:nvPr/>
        </p:nvSpPr>
        <p:spPr>
          <a:xfrm>
            <a:off x="7391400" y="5829300"/>
            <a:ext cx="7696200" cy="3352800"/>
          </a:xfrm>
          <a:prstGeom prst="cloudCallout">
            <a:avLst>
              <a:gd name="adj1" fmla="val -58609"/>
              <a:gd name="adj2" fmla="val 41637"/>
            </a:avLst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3" name="Google Shape;1703;p15"/>
          <p:cNvSpPr/>
          <p:nvPr/>
        </p:nvSpPr>
        <p:spPr>
          <a:xfrm>
            <a:off x="6667500" y="6905535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 people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B8B7"/>
        </a:solidFill>
        <a:effectLst/>
      </p:bgPr>
    </p:bg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16"/>
          <p:cNvSpPr/>
          <p:nvPr/>
        </p:nvSpPr>
        <p:spPr>
          <a:xfrm>
            <a:off x="1371600" y="866112"/>
            <a:ext cx="15544800" cy="3972588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0" name="Google Shape;171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64737">
            <a:off x="-591488" y="159075"/>
            <a:ext cx="8253262" cy="222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Google Shape;171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2459">
            <a:off x="15689941" y="4029438"/>
            <a:ext cx="2440722" cy="2163090"/>
          </a:xfrm>
          <a:prstGeom prst="rect">
            <a:avLst/>
          </a:prstGeom>
          <a:noFill/>
          <a:ln>
            <a:noFill/>
          </a:ln>
        </p:spPr>
      </p:pic>
      <p:sp>
        <p:nvSpPr>
          <p:cNvPr id="1712" name="Google Shape;1712;p16"/>
          <p:cNvSpPr/>
          <p:nvPr/>
        </p:nvSpPr>
        <p:spPr>
          <a:xfrm>
            <a:off x="3670801" y="2252241"/>
            <a:ext cx="1130309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their names?</a:t>
            </a:r>
            <a:endParaRPr/>
          </a:p>
        </p:txBody>
      </p:sp>
      <p:sp>
        <p:nvSpPr>
          <p:cNvPr id="1713" name="Google Shape;1713;p16"/>
          <p:cNvSpPr/>
          <p:nvPr/>
        </p:nvSpPr>
        <p:spPr>
          <a:xfrm>
            <a:off x="7391400" y="5829300"/>
            <a:ext cx="7696200" cy="3352800"/>
          </a:xfrm>
          <a:prstGeom prst="cloudCallout">
            <a:avLst>
              <a:gd name="adj1" fmla="val -58609"/>
              <a:gd name="adj2" fmla="val 41637"/>
            </a:avLst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4" name="Google Shape;1714;p16"/>
          <p:cNvSpPr/>
          <p:nvPr/>
        </p:nvSpPr>
        <p:spPr>
          <a:xfrm>
            <a:off x="6702669" y="6418471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Minh and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Mary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5" name="Google Shape;171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6974" y="6667500"/>
            <a:ext cx="5459751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B8B7"/>
        </a:solidFill>
        <a:effectLst/>
      </p:bgPr>
    </p:bg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17"/>
          <p:cNvSpPr/>
          <p:nvPr/>
        </p:nvSpPr>
        <p:spPr>
          <a:xfrm>
            <a:off x="1371600" y="866112"/>
            <a:ext cx="15544800" cy="3972588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2" name="Google Shape;172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64737">
            <a:off x="-591488" y="159075"/>
            <a:ext cx="8253262" cy="222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3" name="Google Shape;172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2459">
            <a:off x="15689941" y="4029438"/>
            <a:ext cx="2440722" cy="2163090"/>
          </a:xfrm>
          <a:prstGeom prst="rect">
            <a:avLst/>
          </a:prstGeom>
          <a:noFill/>
          <a:ln>
            <a:noFill/>
          </a:ln>
        </p:spPr>
      </p:pic>
      <p:sp>
        <p:nvSpPr>
          <p:cNvPr id="1724" name="Google Shape;1724;p17"/>
          <p:cNvSpPr/>
          <p:nvPr/>
        </p:nvSpPr>
        <p:spPr>
          <a:xfrm>
            <a:off x="4970034" y="2252241"/>
            <a:ext cx="870462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old is Mary?</a:t>
            </a:r>
            <a:endParaRPr/>
          </a:p>
        </p:txBody>
      </p:sp>
      <p:sp>
        <p:nvSpPr>
          <p:cNvPr id="1725" name="Google Shape;1725;p17"/>
          <p:cNvSpPr/>
          <p:nvPr/>
        </p:nvSpPr>
        <p:spPr>
          <a:xfrm>
            <a:off x="7391400" y="5829300"/>
            <a:ext cx="7696200" cy="3352800"/>
          </a:xfrm>
          <a:prstGeom prst="cloudCallout">
            <a:avLst>
              <a:gd name="adj1" fmla="val -58609"/>
              <a:gd name="adj2" fmla="val 41637"/>
            </a:avLst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6" name="Google Shape;1726;p17"/>
          <p:cNvSpPr/>
          <p:nvPr/>
        </p:nvSpPr>
        <p:spPr>
          <a:xfrm>
            <a:off x="6702669" y="6418471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She</a:t>
            </a:r>
            <a:r>
              <a:rPr lang="en-US" sz="7200">
                <a:solidFill>
                  <a:srgbClr val="FF0000"/>
                </a:solidFill>
              </a:rPr>
              <a:t>’</a:t>
            </a: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 8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years old.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7" name="Google Shape;172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6974" y="6667500"/>
            <a:ext cx="5459751" cy="361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B8B7"/>
        </a:solidFill>
        <a:effectLst/>
      </p:bgPr>
    </p:bg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18"/>
          <p:cNvSpPr/>
          <p:nvPr/>
        </p:nvSpPr>
        <p:spPr>
          <a:xfrm>
            <a:off x="1371600" y="866112"/>
            <a:ext cx="15544800" cy="3972588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4" name="Google Shape;173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64737">
            <a:off x="-591488" y="159075"/>
            <a:ext cx="8253262" cy="222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5" name="Google Shape;173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2459">
            <a:off x="15689941" y="4029438"/>
            <a:ext cx="2440722" cy="2163090"/>
          </a:xfrm>
          <a:prstGeom prst="rect">
            <a:avLst/>
          </a:prstGeom>
          <a:noFill/>
          <a:ln>
            <a:noFill/>
          </a:ln>
        </p:spPr>
      </p:pic>
      <p:sp>
        <p:nvSpPr>
          <p:cNvPr id="1736" name="Google Shape;1736;p18"/>
          <p:cNvSpPr/>
          <p:nvPr/>
        </p:nvSpPr>
        <p:spPr>
          <a:xfrm>
            <a:off x="3672083" y="2252241"/>
            <a:ext cx="1130052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Mary’s hobby?</a:t>
            </a:r>
            <a:endParaRPr/>
          </a:p>
        </p:txBody>
      </p:sp>
      <p:sp>
        <p:nvSpPr>
          <p:cNvPr id="1737" name="Google Shape;1737;p18"/>
          <p:cNvSpPr/>
          <p:nvPr/>
        </p:nvSpPr>
        <p:spPr>
          <a:xfrm>
            <a:off x="7391400" y="5829300"/>
            <a:ext cx="7696200" cy="3352800"/>
          </a:xfrm>
          <a:prstGeom prst="cloudCallout">
            <a:avLst>
              <a:gd name="adj1" fmla="val -58609"/>
              <a:gd name="adj2" fmla="val 41637"/>
            </a:avLst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8" name="Google Shape;1738;p18"/>
          <p:cNvSpPr/>
          <p:nvPr/>
        </p:nvSpPr>
        <p:spPr>
          <a:xfrm>
            <a:off x="6702669" y="6418471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She likes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singing.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9" name="Google Shape;173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371600" y="5950665"/>
            <a:ext cx="6989046" cy="4345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B8B7"/>
        </a:solidFill>
        <a:effectLst/>
      </p:bgPr>
    </p:bg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19"/>
          <p:cNvSpPr/>
          <p:nvPr/>
        </p:nvSpPr>
        <p:spPr>
          <a:xfrm>
            <a:off x="1371600" y="866112"/>
            <a:ext cx="15544800" cy="3972588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6" name="Google Shape;17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64737">
            <a:off x="-591488" y="159075"/>
            <a:ext cx="8253262" cy="222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7" name="Google Shape;174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2459">
            <a:off x="15689941" y="4029438"/>
            <a:ext cx="2440722" cy="2163090"/>
          </a:xfrm>
          <a:prstGeom prst="rect">
            <a:avLst/>
          </a:prstGeom>
          <a:noFill/>
          <a:ln>
            <a:noFill/>
          </a:ln>
        </p:spPr>
      </p:pic>
      <p:sp>
        <p:nvSpPr>
          <p:cNvPr id="1748" name="Google Shape;1748;p19"/>
          <p:cNvSpPr/>
          <p:nvPr/>
        </p:nvSpPr>
        <p:spPr>
          <a:xfrm>
            <a:off x="3692120" y="2252241"/>
            <a:ext cx="1126045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Minh’s hobby?</a:t>
            </a:r>
            <a:endParaRPr/>
          </a:p>
        </p:txBody>
      </p:sp>
      <p:sp>
        <p:nvSpPr>
          <p:cNvPr id="1749" name="Google Shape;1749;p19"/>
          <p:cNvSpPr/>
          <p:nvPr/>
        </p:nvSpPr>
        <p:spPr>
          <a:xfrm>
            <a:off x="7391400" y="5829300"/>
            <a:ext cx="7696200" cy="3352800"/>
          </a:xfrm>
          <a:prstGeom prst="cloudCallout">
            <a:avLst>
              <a:gd name="adj1" fmla="val -58609"/>
              <a:gd name="adj2" fmla="val 41637"/>
            </a:avLst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0" name="Google Shape;1750;p19"/>
          <p:cNvSpPr/>
          <p:nvPr/>
        </p:nvSpPr>
        <p:spPr>
          <a:xfrm>
            <a:off x="6702669" y="6418471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 likes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drawing.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1" name="Google Shape;175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9224" y="5950665"/>
            <a:ext cx="4653797" cy="4345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2"/>
          <p:cNvSpPr txBox="1"/>
          <p:nvPr/>
        </p:nvSpPr>
        <p:spPr>
          <a:xfrm>
            <a:off x="1838800" y="3429000"/>
            <a:ext cx="14827500" cy="25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61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REVIEW 1</a:t>
            </a:r>
            <a:endParaRPr/>
          </a:p>
        </p:txBody>
      </p:sp>
      <p:pic>
        <p:nvPicPr>
          <p:cNvPr id="1353" name="Google Shape;135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06883">
            <a:off x="780954" y="8068263"/>
            <a:ext cx="3624492" cy="156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97591">
            <a:off x="9549799" y="162307"/>
            <a:ext cx="8999250" cy="2429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21571" y="8403171"/>
            <a:ext cx="1825426" cy="181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17621">
            <a:off x="633075" y="385934"/>
            <a:ext cx="1170070" cy="116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12479">
            <a:off x="6266444" y="5953665"/>
            <a:ext cx="5821616" cy="1688270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p2"/>
          <p:cNvSpPr txBox="1"/>
          <p:nvPr/>
        </p:nvSpPr>
        <p:spPr>
          <a:xfrm>
            <a:off x="6715997" y="6672170"/>
            <a:ext cx="4922510" cy="49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67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Part 3,4,5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2927581" y="737211"/>
            <a:ext cx="6592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Thursday, November 7</a:t>
            </a:r>
            <a:r>
              <a:rPr lang="en-US" sz="3600" baseline="30000" dirty="0" smtClean="0">
                <a:solidFill>
                  <a:srgbClr val="FF0000"/>
                </a:solidFill>
              </a:rPr>
              <a:t>th</a:t>
            </a:r>
            <a:r>
              <a:rPr lang="en-US" sz="3600" dirty="0" smtClean="0">
                <a:solidFill>
                  <a:srgbClr val="FF0000"/>
                </a:solidFill>
              </a:rPr>
              <a:t>, 2024.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58823"/>
          </a:schemeClr>
        </a:solidFill>
        <a:effectLst/>
      </p:bgPr>
    </p:bg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7" name="Google Shape;17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856" y="2316166"/>
            <a:ext cx="9523652" cy="563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8" name="Google Shape;175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76297">
            <a:off x="7382724" y="709394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9" name="Google Shape;175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79807">
            <a:off x="13647959" y="86800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10944355" y="1436464"/>
            <a:ext cx="5238490" cy="175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1" name="Google Shape;1761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9219444" y="5653974"/>
            <a:ext cx="8761180" cy="1759404"/>
          </a:xfrm>
          <a:prstGeom prst="rect">
            <a:avLst/>
          </a:prstGeom>
          <a:noFill/>
          <a:ln>
            <a:noFill/>
          </a:ln>
        </p:spPr>
      </p:pic>
      <p:sp>
        <p:nvSpPr>
          <p:cNvPr id="1762" name="Google Shape;1762;p20"/>
          <p:cNvSpPr txBox="1"/>
          <p:nvPr/>
        </p:nvSpPr>
        <p:spPr>
          <a:xfrm>
            <a:off x="9403097" y="1092902"/>
            <a:ext cx="8321006" cy="646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0" b="1" dirty="0">
                <a:solidFill>
                  <a:srgbClr val="000000"/>
                </a:solidFill>
                <a:sym typeface="Arial"/>
              </a:rPr>
              <a:t>4. Ask</a:t>
            </a:r>
            <a:endParaRPr sz="140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0" b="1" dirty="0">
                <a:solidFill>
                  <a:srgbClr val="000000"/>
                </a:solidFill>
                <a:sym typeface="Arial"/>
              </a:rPr>
              <a:t>and</a:t>
            </a:r>
            <a:endParaRPr sz="140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0" b="1" dirty="0">
                <a:solidFill>
                  <a:srgbClr val="000000"/>
                </a:solidFill>
                <a:sym typeface="Arial"/>
              </a:rPr>
              <a:t>answer.</a:t>
            </a:r>
            <a:endParaRPr sz="14000" b="1" dirty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7" name="Google Shape;1767;p21"/>
          <p:cNvPicPr preferRelativeResize="0"/>
          <p:nvPr/>
        </p:nvPicPr>
        <p:blipFill rotWithShape="1">
          <a:blip r:embed="rId3">
            <a:alphaModFix/>
          </a:blip>
          <a:srcRect t="19791"/>
          <a:stretch/>
        </p:blipFill>
        <p:spPr>
          <a:xfrm>
            <a:off x="5257800" y="5200963"/>
            <a:ext cx="6737230" cy="477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8" name="Google Shape;176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55399"/>
            <a:ext cx="1970782" cy="174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9" name="Google Shape;176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5392" y="2065141"/>
            <a:ext cx="17027642" cy="2972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0" name="Google Shape;1770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68600" y="9258300"/>
            <a:ext cx="2514600" cy="804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22"/>
          <p:cNvSpPr/>
          <p:nvPr/>
        </p:nvSpPr>
        <p:spPr>
          <a:xfrm>
            <a:off x="1011661" y="1371850"/>
            <a:ext cx="16414130" cy="7605312"/>
          </a:xfrm>
          <a:prstGeom prst="rect">
            <a:avLst/>
          </a:prstGeom>
          <a:solidFill>
            <a:srgbClr val="F7E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6" name="Google Shape;1776;p22"/>
          <p:cNvPicPr preferRelativeResize="0"/>
          <p:nvPr/>
        </p:nvPicPr>
        <p:blipFill rotWithShape="1">
          <a:blip r:embed="rId3">
            <a:alphaModFix/>
          </a:blip>
          <a:srcRect t="3965" b="4043"/>
          <a:stretch/>
        </p:blipFill>
        <p:spPr>
          <a:xfrm>
            <a:off x="1011661" y="1371848"/>
            <a:ext cx="8292350" cy="76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2479">
            <a:off x="9512605" y="1761976"/>
            <a:ext cx="7840718" cy="2273808"/>
          </a:xfrm>
          <a:prstGeom prst="rect">
            <a:avLst/>
          </a:prstGeom>
          <a:noFill/>
          <a:ln>
            <a:noFill/>
          </a:ln>
        </p:spPr>
      </p:pic>
      <p:sp>
        <p:nvSpPr>
          <p:cNvPr id="1778" name="Google Shape;1778;p22"/>
          <p:cNvSpPr/>
          <p:nvPr/>
        </p:nvSpPr>
        <p:spPr>
          <a:xfrm>
            <a:off x="9829253" y="2041640"/>
            <a:ext cx="720742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are you?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9" name="Google Shape;1779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90984" y="7893546"/>
            <a:ext cx="2091380" cy="21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780" name="Google Shape;1780;p22"/>
          <p:cNvSpPr/>
          <p:nvPr/>
        </p:nvSpPr>
        <p:spPr>
          <a:xfrm>
            <a:off x="9319250" y="4778234"/>
            <a:ext cx="855073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Fine, thank you.</a:t>
            </a:r>
            <a:endParaRPr sz="1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p23"/>
          <p:cNvSpPr/>
          <p:nvPr/>
        </p:nvSpPr>
        <p:spPr>
          <a:xfrm>
            <a:off x="1011661" y="1371850"/>
            <a:ext cx="16376756" cy="7605312"/>
          </a:xfrm>
          <a:prstGeom prst="rect">
            <a:avLst/>
          </a:prstGeom>
          <a:solidFill>
            <a:srgbClr val="92C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6" name="Google Shape;1786;p23"/>
          <p:cNvPicPr preferRelativeResize="0"/>
          <p:nvPr/>
        </p:nvPicPr>
        <p:blipFill rotWithShape="1">
          <a:blip r:embed="rId3">
            <a:alphaModFix/>
          </a:blip>
          <a:srcRect t="6903" b="4174"/>
          <a:stretch/>
        </p:blipFill>
        <p:spPr>
          <a:xfrm>
            <a:off x="1011661" y="1371850"/>
            <a:ext cx="8292350" cy="760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7" name="Google Shape;178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2479">
            <a:off x="9494151" y="1761673"/>
            <a:ext cx="7840718" cy="3402054"/>
          </a:xfrm>
          <a:prstGeom prst="rect">
            <a:avLst/>
          </a:prstGeom>
          <a:noFill/>
          <a:ln>
            <a:noFill/>
          </a:ln>
        </p:spPr>
      </p:pic>
      <p:sp>
        <p:nvSpPr>
          <p:cNvPr id="1788" name="Google Shape;1788;p23"/>
          <p:cNvSpPr/>
          <p:nvPr/>
        </p:nvSpPr>
        <p:spPr>
          <a:xfrm>
            <a:off x="9829250" y="2041640"/>
            <a:ext cx="689483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What’s your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name?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9" name="Google Shape;178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9601" y="7429500"/>
            <a:ext cx="2128678" cy="2136688"/>
          </a:xfrm>
          <a:prstGeom prst="rect">
            <a:avLst/>
          </a:prstGeom>
          <a:noFill/>
          <a:ln>
            <a:noFill/>
          </a:ln>
        </p:spPr>
      </p:pic>
      <p:sp>
        <p:nvSpPr>
          <p:cNvPr id="1790" name="Google Shape;1790;p23"/>
          <p:cNvSpPr/>
          <p:nvPr/>
        </p:nvSpPr>
        <p:spPr>
          <a:xfrm>
            <a:off x="9604713" y="5563066"/>
            <a:ext cx="778370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 name is ...</a:t>
            </a:r>
            <a:endParaRPr sz="12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1" name="Google Shape;1791;p23"/>
          <p:cNvSpPr/>
          <p:nvPr/>
        </p:nvSpPr>
        <p:spPr>
          <a:xfrm>
            <a:off x="9604714" y="7232190"/>
            <a:ext cx="327525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I’m ...</a:t>
            </a:r>
            <a:endParaRPr sz="1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24"/>
          <p:cNvSpPr/>
          <p:nvPr/>
        </p:nvSpPr>
        <p:spPr>
          <a:xfrm>
            <a:off x="1011661" y="1371850"/>
            <a:ext cx="16414130" cy="7605312"/>
          </a:xfrm>
          <a:prstGeom prst="rect">
            <a:avLst/>
          </a:prstGeom>
          <a:solidFill>
            <a:srgbClr val="E5B8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7" name="Google Shape;179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661" y="1371850"/>
            <a:ext cx="8292350" cy="760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8" name="Google Shape;179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2479">
            <a:off x="9487023" y="1761556"/>
            <a:ext cx="7840718" cy="3837884"/>
          </a:xfrm>
          <a:prstGeom prst="rect">
            <a:avLst/>
          </a:prstGeom>
          <a:noFill/>
          <a:ln>
            <a:noFill/>
          </a:ln>
        </p:spPr>
      </p:pic>
      <p:sp>
        <p:nvSpPr>
          <p:cNvPr id="1799" name="Google Shape;1799;p24"/>
          <p:cNvSpPr/>
          <p:nvPr/>
        </p:nvSpPr>
        <p:spPr>
          <a:xfrm>
            <a:off x="10918496" y="2041640"/>
            <a:ext cx="471635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old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 you?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0" name="Google Shape;180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73287">
            <a:off x="16419098" y="7863651"/>
            <a:ext cx="1392476" cy="2047758"/>
          </a:xfrm>
          <a:prstGeom prst="rect">
            <a:avLst/>
          </a:prstGeom>
          <a:noFill/>
          <a:ln>
            <a:noFill/>
          </a:ln>
        </p:spPr>
      </p:pic>
      <p:sp>
        <p:nvSpPr>
          <p:cNvPr id="1801" name="Google Shape;1801;p24"/>
          <p:cNvSpPr/>
          <p:nvPr/>
        </p:nvSpPr>
        <p:spPr>
          <a:xfrm>
            <a:off x="9144000" y="5563066"/>
            <a:ext cx="863249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I’m ... years old.</a:t>
            </a:r>
            <a:endParaRPr sz="960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25"/>
          <p:cNvSpPr/>
          <p:nvPr/>
        </p:nvSpPr>
        <p:spPr>
          <a:xfrm>
            <a:off x="1011661" y="1371850"/>
            <a:ext cx="16414130" cy="7605312"/>
          </a:xfrm>
          <a:prstGeom prst="rect">
            <a:avLst/>
          </a:prstGeom>
          <a:solidFill>
            <a:srgbClr val="C2D5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7" name="Google Shape;180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661" y="1371850"/>
            <a:ext cx="8292350" cy="760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8" name="Google Shape;180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2479">
            <a:off x="9487023" y="1761556"/>
            <a:ext cx="7840718" cy="3837884"/>
          </a:xfrm>
          <a:prstGeom prst="rect">
            <a:avLst/>
          </a:prstGeom>
          <a:noFill/>
          <a:ln>
            <a:noFill/>
          </a:ln>
        </p:spPr>
      </p:pic>
      <p:sp>
        <p:nvSpPr>
          <p:cNvPr id="1809" name="Google Shape;1809;p25"/>
          <p:cNvSpPr/>
          <p:nvPr/>
        </p:nvSpPr>
        <p:spPr>
          <a:xfrm>
            <a:off x="9682110" y="3123207"/>
            <a:ext cx="770630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0000"/>
                </a:solidFill>
                <a:sym typeface="Arial"/>
              </a:rPr>
              <a:t>What’s </a:t>
            </a:r>
            <a:r>
              <a:rPr lang="en-US" sz="6000" dirty="0" smtClean="0">
                <a:solidFill>
                  <a:srgbClr val="000000"/>
                </a:solidFill>
                <a:sym typeface="Arial"/>
              </a:rPr>
              <a:t>your hobby</a:t>
            </a:r>
            <a:r>
              <a:rPr lang="en-US" sz="6000" dirty="0">
                <a:solidFill>
                  <a:srgbClr val="000000"/>
                </a:solidFill>
                <a:sym typeface="Arial"/>
              </a:rPr>
              <a:t>?</a:t>
            </a: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0" name="Google Shape;181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5882187" y="7707178"/>
            <a:ext cx="1833598" cy="2192644"/>
          </a:xfrm>
          <a:prstGeom prst="rect">
            <a:avLst/>
          </a:prstGeom>
          <a:noFill/>
          <a:ln>
            <a:noFill/>
          </a:ln>
        </p:spPr>
      </p:pic>
      <p:sp>
        <p:nvSpPr>
          <p:cNvPr id="1811" name="Google Shape;1811;p25"/>
          <p:cNvSpPr/>
          <p:nvPr/>
        </p:nvSpPr>
        <p:spPr>
          <a:xfrm>
            <a:off x="10122767" y="5626048"/>
            <a:ext cx="328461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It’s ...</a:t>
            </a:r>
            <a:endParaRPr sz="12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2" name="Google Shape;1812;p25"/>
          <p:cNvSpPr/>
          <p:nvPr/>
        </p:nvSpPr>
        <p:spPr>
          <a:xfrm>
            <a:off x="10232735" y="7195708"/>
            <a:ext cx="567531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like ...</a:t>
            </a:r>
            <a:endParaRPr sz="12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CCDC">
            <a:alpha val="66666"/>
          </a:srgbClr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8" name="Google Shape;181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9" name="Google Shape;181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2479">
            <a:off x="1482285" y="2258744"/>
            <a:ext cx="13813584" cy="4551529"/>
          </a:xfrm>
          <a:prstGeom prst="rect">
            <a:avLst/>
          </a:prstGeom>
          <a:noFill/>
          <a:ln>
            <a:noFill/>
          </a:ln>
        </p:spPr>
      </p:pic>
      <p:sp>
        <p:nvSpPr>
          <p:cNvPr id="1820" name="Google Shape;1820;p26"/>
          <p:cNvSpPr txBox="1"/>
          <p:nvPr/>
        </p:nvSpPr>
        <p:spPr>
          <a:xfrm>
            <a:off x="1930832" y="2567988"/>
            <a:ext cx="12822017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5.</a:t>
            </a:r>
            <a:r>
              <a:rPr lang="en-US" sz="8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Fun corner and wrap-up</a:t>
            </a:r>
            <a:endParaRPr sz="8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1" name="Google Shape;182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52715" y="3848508"/>
            <a:ext cx="1984810" cy="13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2" name="Google Shape;182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01269" y="4091584"/>
            <a:ext cx="3556768" cy="245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3" name="Google Shape;1823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800514">
            <a:off x="13656623" y="-913428"/>
            <a:ext cx="5246760" cy="526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4" name="Google Shape;182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59654" y="1677937"/>
            <a:ext cx="3006194" cy="207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5" name="Google Shape;1825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856871" flipH="1">
            <a:off x="-585595" y="6408670"/>
            <a:ext cx="5591804" cy="561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6" name="Google Shape;1826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5452" y="6323578"/>
            <a:ext cx="2735618" cy="1890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71"/>
        </a:solidFill>
        <a:effectLst/>
      </p:bgPr>
    </p:bg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" name="Google Shape;183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3" name="Google Shape;1833;p27"/>
          <p:cNvSpPr/>
          <p:nvPr/>
        </p:nvSpPr>
        <p:spPr>
          <a:xfrm>
            <a:off x="-23446" y="7242482"/>
            <a:ext cx="9144000" cy="243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My name’s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Hoa</a:t>
            </a:r>
            <a:r>
              <a:rPr lang="en-US" sz="8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id="1834" name="Google Shape;183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5" name="Google Shape;1835;p27"/>
          <p:cNvSpPr/>
          <p:nvPr/>
        </p:nvSpPr>
        <p:spPr>
          <a:xfrm>
            <a:off x="9448800" y="7858752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Hi, Ms</a:t>
            </a:r>
            <a:r>
              <a:rPr lang="en-US" sz="7200" b="1">
                <a:solidFill>
                  <a:srgbClr val="FFFFFF"/>
                </a:solidFill>
              </a:rPr>
              <a:t> </a:t>
            </a: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Hoa!</a:t>
            </a:r>
            <a:endParaRPr/>
          </a:p>
        </p:txBody>
      </p:sp>
      <p:pic>
        <p:nvPicPr>
          <p:cNvPr id="1836" name="Google Shape;183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1373" y="2095500"/>
            <a:ext cx="5462782" cy="350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7" name="Google Shape;1837;p27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838" name="Google Shape;1838;p27"/>
            <p:cNvSpPr/>
            <p:nvPr/>
          </p:nvSpPr>
          <p:spPr>
            <a:xfrm>
              <a:off x="0" y="0"/>
              <a:ext cx="11896541" cy="2256432"/>
            </a:xfrm>
            <a:custGeom>
              <a:avLst/>
              <a:gdLst/>
              <a:ahLst/>
              <a:cxnLst/>
              <a:rect l="l" t="t" r="r" b="b"/>
              <a:pathLst>
                <a:path w="3661446" h="694471" extrusionOk="0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7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What’s your name?</a:t>
              </a:r>
              <a:endParaRPr/>
            </a:p>
          </p:txBody>
        </p:sp>
      </p:grpSp>
      <p:grpSp>
        <p:nvGrpSpPr>
          <p:cNvPr id="1840" name="Google Shape;1840;p27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841" name="Google Shape;1841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2" name="Google Shape;1842;p27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843" name="Google Shape;1843;p27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844" name="Google Shape;1844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5" name="Google Shape;1845;p27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8000" b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71"/>
        </a:solidFill>
        <a:effectLst/>
      </p:bgPr>
    </p:bg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1" name="Google Shape;185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2" name="Google Shape;1852;p28"/>
          <p:cNvSpPr/>
          <p:nvPr/>
        </p:nvSpPr>
        <p:spPr>
          <a:xfrm>
            <a:off x="-23446" y="7330976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I’m nine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years old.</a:t>
            </a:r>
            <a:endParaRPr sz="8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3" name="Google Shape;185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4" name="Google Shape;1854;p28"/>
          <p:cNvSpPr/>
          <p:nvPr/>
        </p:nvSpPr>
        <p:spPr>
          <a:xfrm>
            <a:off x="9448800" y="7330976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I’m fine.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you.</a:t>
            </a:r>
            <a:endParaRPr/>
          </a:p>
        </p:txBody>
      </p:sp>
      <p:grpSp>
        <p:nvGrpSpPr>
          <p:cNvPr id="1855" name="Google Shape;1855;p28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856" name="Google Shape;1856;p28"/>
            <p:cNvSpPr/>
            <p:nvPr/>
          </p:nvSpPr>
          <p:spPr>
            <a:xfrm>
              <a:off x="0" y="0"/>
              <a:ext cx="11896541" cy="2256432"/>
            </a:xfrm>
            <a:custGeom>
              <a:avLst/>
              <a:gdLst/>
              <a:ahLst/>
              <a:cxnLst/>
              <a:rect l="l" t="t" r="r" b="b"/>
              <a:pathLst>
                <a:path w="3661446" h="694471" extrusionOk="0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8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How old are you?</a:t>
              </a:r>
              <a:endParaRPr/>
            </a:p>
          </p:txBody>
        </p:sp>
      </p:grpSp>
      <p:grpSp>
        <p:nvGrpSpPr>
          <p:cNvPr id="1858" name="Google Shape;1858;p28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859" name="Google Shape;1859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0" name="Google Shape;1860;p28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861" name="Google Shape;1861;p28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862" name="Google Shape;1862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3" name="Google Shape;1863;p28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8000" b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64" name="Google Shape;1864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77752" y="2171700"/>
            <a:ext cx="5975859" cy="3682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71"/>
        </a:solidFill>
        <a:effectLst/>
      </p:bgPr>
    </p:bg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0" name="Google Shape;18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29"/>
          <p:cNvSpPr/>
          <p:nvPr/>
        </p:nvSpPr>
        <p:spPr>
          <a:xfrm>
            <a:off x="-23446" y="78293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It’s Ben.</a:t>
            </a:r>
            <a:endParaRPr sz="8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2" name="Google Shape;187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3" name="Google Shape;1873;p29"/>
          <p:cNvSpPr/>
          <p:nvPr/>
        </p:nvSpPr>
        <p:spPr>
          <a:xfrm>
            <a:off x="9448800" y="79055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It’s drawing.</a:t>
            </a: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875" name="Google Shape;1875;p29"/>
            <p:cNvSpPr/>
            <p:nvPr/>
          </p:nvSpPr>
          <p:spPr>
            <a:xfrm>
              <a:off x="0" y="0"/>
              <a:ext cx="11896541" cy="2256432"/>
            </a:xfrm>
            <a:custGeom>
              <a:avLst/>
              <a:gdLst/>
              <a:ahLst/>
              <a:cxnLst/>
              <a:rect l="l" t="t" r="r" b="b"/>
              <a:pathLst>
                <a:path w="3661446" h="694471" extrusionOk="0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What’s your hobby?</a:t>
              </a:r>
              <a:endParaRPr/>
            </a:p>
          </p:txBody>
        </p:sp>
      </p:grpSp>
      <p:grpSp>
        <p:nvGrpSpPr>
          <p:cNvPr id="1877" name="Google Shape;1877;p29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878" name="Google Shape;1878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9" name="Google Shape;1879;p29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880" name="Google Shape;1880;p29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881" name="Google Shape;1881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2" name="Google Shape;1882;p29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8000" b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83" name="Google Shape;1883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2171700"/>
            <a:ext cx="5449001" cy="3619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" name="Google Shape;136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59000" y="6838247"/>
            <a:ext cx="3195656" cy="331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800514">
            <a:off x="14190156" y="-716616"/>
            <a:ext cx="4086128" cy="4101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23985" y="6436627"/>
            <a:ext cx="297634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3286575" y="150311"/>
            <a:ext cx="10996788" cy="2399328"/>
          </a:xfrm>
          <a:prstGeom prst="rect">
            <a:avLst/>
          </a:prstGeom>
          <a:noFill/>
          <a:ln>
            <a:noFill/>
          </a:ln>
        </p:spPr>
      </p:pic>
      <p:sp>
        <p:nvSpPr>
          <p:cNvPr id="1367" name="Google Shape;1367;p3"/>
          <p:cNvSpPr/>
          <p:nvPr/>
        </p:nvSpPr>
        <p:spPr>
          <a:xfrm>
            <a:off x="4276244" y="-229586"/>
            <a:ext cx="8925323" cy="2798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 dirty="0"/>
          </a:p>
        </p:txBody>
      </p:sp>
      <p:pic>
        <p:nvPicPr>
          <p:cNvPr id="1368" name="Google Shape;1368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84859">
            <a:off x="163355" y="533852"/>
            <a:ext cx="1566730" cy="155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369" name="Google Shape;1369;p3"/>
          <p:cNvSpPr/>
          <p:nvPr/>
        </p:nvSpPr>
        <p:spPr>
          <a:xfrm>
            <a:off x="547141" y="3504453"/>
            <a:ext cx="13016459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Read and match.</a:t>
            </a:r>
            <a:endParaRPr sz="8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3"/>
          <p:cNvSpPr/>
          <p:nvPr/>
        </p:nvSpPr>
        <p:spPr>
          <a:xfrm>
            <a:off x="526820" y="2135152"/>
            <a:ext cx="14827479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Warm-up and review</a:t>
            </a:r>
            <a:endParaRPr sz="8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3"/>
          <p:cNvSpPr/>
          <p:nvPr/>
        </p:nvSpPr>
        <p:spPr>
          <a:xfrm>
            <a:off x="447754" y="8055620"/>
            <a:ext cx="16214645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5.Fun corner and wrap-up</a:t>
            </a:r>
            <a:endParaRPr sz="8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3"/>
          <p:cNvSpPr/>
          <p:nvPr/>
        </p:nvSpPr>
        <p:spPr>
          <a:xfrm>
            <a:off x="2050537" y="5805216"/>
            <a:ext cx="12808463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Read and complete.</a:t>
            </a:r>
            <a:endParaRPr sz="8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3"/>
          <p:cNvSpPr/>
          <p:nvPr/>
        </p:nvSpPr>
        <p:spPr>
          <a:xfrm>
            <a:off x="476386" y="7223115"/>
            <a:ext cx="12909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Ask and answer.</a:t>
            </a:r>
            <a:endParaRPr sz="8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71"/>
        </a:solidFill>
        <a:effectLst/>
      </p:bgPr>
    </p:bg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9" name="Google Shape;188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0" name="Google Shape;1890;p30"/>
          <p:cNvSpPr/>
          <p:nvPr/>
        </p:nvSpPr>
        <p:spPr>
          <a:xfrm>
            <a:off x="-23446" y="78293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/>
          </a:p>
        </p:txBody>
      </p:sp>
      <p:pic>
        <p:nvPicPr>
          <p:cNvPr id="1891" name="Google Shape;189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2" name="Google Shape;1892;p30"/>
          <p:cNvSpPr/>
          <p:nvPr/>
        </p:nvSpPr>
        <p:spPr>
          <a:xfrm>
            <a:off x="9448800" y="79055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 is Mr Long.</a:t>
            </a:r>
            <a:endParaRPr/>
          </a:p>
        </p:txBody>
      </p:sp>
      <p:grpSp>
        <p:nvGrpSpPr>
          <p:cNvPr id="1893" name="Google Shape;1893;p30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894" name="Google Shape;1894;p30"/>
            <p:cNvSpPr/>
            <p:nvPr/>
          </p:nvSpPr>
          <p:spPr>
            <a:xfrm>
              <a:off x="0" y="0"/>
              <a:ext cx="11896541" cy="2256432"/>
            </a:xfrm>
            <a:custGeom>
              <a:avLst/>
              <a:gdLst/>
              <a:ahLst/>
              <a:cxnLst/>
              <a:rect l="l" t="t" r="r" b="b"/>
              <a:pathLst>
                <a:path w="3661446" h="694471" extrusionOk="0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0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Is that Nam?</a:t>
              </a:r>
              <a:endParaRPr/>
            </a:p>
          </p:txBody>
        </p:sp>
      </p:grpSp>
      <p:grpSp>
        <p:nvGrpSpPr>
          <p:cNvPr id="1896" name="Google Shape;1896;p30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897" name="Google Shape;1897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8" name="Google Shape;1898;p30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899" name="Google Shape;1899;p30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900" name="Google Shape;1900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1" name="Google Shape;1901;p30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8000" b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02" name="Google Shape;1902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2481" y="1930500"/>
            <a:ext cx="4420603" cy="41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71"/>
        </a:solidFill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8" name="Google Shape;190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9" name="Google Shape;1909;p31"/>
          <p:cNvSpPr/>
          <p:nvPr/>
        </p:nvSpPr>
        <p:spPr>
          <a:xfrm>
            <a:off x="-23446" y="78293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It’s a hand.</a:t>
            </a:r>
            <a:endParaRPr/>
          </a:p>
        </p:txBody>
      </p:sp>
      <p:pic>
        <p:nvPicPr>
          <p:cNvPr id="1910" name="Google Shape;191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1" name="Google Shape;1911;p31"/>
          <p:cNvSpPr/>
          <p:nvPr/>
        </p:nvSpPr>
        <p:spPr>
          <a:xfrm>
            <a:off x="9296400" y="7429500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Touch your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FFFF"/>
                </a:solidFill>
              </a:rPr>
              <a:t>h</a:t>
            </a: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and.</a:t>
            </a:r>
            <a:endParaRPr/>
          </a:p>
        </p:txBody>
      </p:sp>
      <p:grpSp>
        <p:nvGrpSpPr>
          <p:cNvPr id="1912" name="Google Shape;1912;p31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913" name="Google Shape;1913;p31"/>
            <p:cNvSpPr/>
            <p:nvPr/>
          </p:nvSpPr>
          <p:spPr>
            <a:xfrm>
              <a:off x="0" y="0"/>
              <a:ext cx="11896541" cy="2256432"/>
            </a:xfrm>
            <a:custGeom>
              <a:avLst/>
              <a:gdLst/>
              <a:ahLst/>
              <a:cxnLst/>
              <a:rect l="l" t="t" r="r" b="b"/>
              <a:pathLst>
                <a:path w="3661446" h="694471" extrusionOk="0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What’s this?</a:t>
              </a:r>
              <a:endParaRPr/>
            </a:p>
          </p:txBody>
        </p:sp>
      </p:grpSp>
      <p:grpSp>
        <p:nvGrpSpPr>
          <p:cNvPr id="1915" name="Google Shape;1915;p31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916" name="Google Shape;1916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7" name="Google Shape;1917;p31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918" name="Google Shape;1918;p31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919" name="Google Shape;1919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0" name="Google Shape;1920;p31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8000" b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21" name="Google Shape;192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4507" y="2164044"/>
            <a:ext cx="5626585" cy="3665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71"/>
        </a:solidFill>
        <a:effectLst/>
      </p:bgPr>
    </p:bg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7" name="Google Shape;192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8" name="Google Shape;1928;p32"/>
          <p:cNvSpPr/>
          <p:nvPr/>
        </p:nvSpPr>
        <p:spPr>
          <a:xfrm>
            <a:off x="-23446" y="78293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/>
          </a:p>
        </p:txBody>
      </p:sp>
      <p:pic>
        <p:nvPicPr>
          <p:cNvPr id="1929" name="Google Shape;192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0" name="Google Shape;1930;p32"/>
          <p:cNvSpPr/>
          <p:nvPr/>
        </p:nvSpPr>
        <p:spPr>
          <a:xfrm>
            <a:off x="9448800" y="79055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 like cooking.</a:t>
            </a:r>
            <a:endParaRPr/>
          </a:p>
        </p:txBody>
      </p:sp>
      <p:grpSp>
        <p:nvGrpSpPr>
          <p:cNvPr id="1931" name="Google Shape;1931;p32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932" name="Google Shape;1932;p32"/>
            <p:cNvSpPr/>
            <p:nvPr/>
          </p:nvSpPr>
          <p:spPr>
            <a:xfrm>
              <a:off x="0" y="0"/>
              <a:ext cx="11896541" cy="2256432"/>
            </a:xfrm>
            <a:custGeom>
              <a:avLst/>
              <a:gdLst/>
              <a:ahLst/>
              <a:cxnLst/>
              <a:rect l="l" t="t" r="r" b="b"/>
              <a:pathLst>
                <a:path w="3661446" h="694471" extrusionOk="0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2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 do you like?</a:t>
              </a:r>
              <a:endParaRPr/>
            </a:p>
          </p:txBody>
        </p:sp>
      </p:grpSp>
      <p:grpSp>
        <p:nvGrpSpPr>
          <p:cNvPr id="1934" name="Google Shape;1934;p32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935" name="Google Shape;1935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6" name="Google Shape;1936;p32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937" name="Google Shape;1937;p32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938" name="Google Shape;1938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9" name="Google Shape;1939;p32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8000" b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40" name="Google Shape;1940;p32"/>
          <p:cNvPicPr preferRelativeResize="0"/>
          <p:nvPr/>
        </p:nvPicPr>
        <p:blipFill rotWithShape="1">
          <a:blip r:embed="rId5">
            <a:alphaModFix/>
          </a:blip>
          <a:srcRect t="7437"/>
          <a:stretch/>
        </p:blipFill>
        <p:spPr>
          <a:xfrm>
            <a:off x="6324843" y="2095500"/>
            <a:ext cx="5790957" cy="4020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92939" cy="10287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15"/>
          <p:cNvSpPr>
            <a:spLocks noChangeArrowheads="1" noChangeShapeType="1" noTextEdit="1"/>
          </p:cNvSpPr>
          <p:nvPr/>
        </p:nvSpPr>
        <p:spPr bwMode="auto">
          <a:xfrm>
            <a:off x="3406367" y="3142685"/>
            <a:ext cx="14261471" cy="36576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404819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4B4">
            <a:alpha val="58823"/>
          </a:srgbClr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" name="Google Shape;137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308162" y="3015979"/>
            <a:ext cx="13813584" cy="4005940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4"/>
          <p:cNvSpPr txBox="1"/>
          <p:nvPr/>
        </p:nvSpPr>
        <p:spPr>
          <a:xfrm>
            <a:off x="2547397" y="3332445"/>
            <a:ext cx="13723911" cy="270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1.Warm-up and review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5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9" name="Google Shape;1389;p5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390" name="Google Shape;1390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1" name="Google Shape;1391;p5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392" name="Google Shape;1392;p5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393" name="Google Shape;1393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4" name="Google Shape;1394;p5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395" name="Google Shape;1395;p5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396" name="Google Shape;1396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7" name="Google Shape;1397;p5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398" name="Google Shape;1398;p5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399" name="Google Shape;1399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0" name="Google Shape;1400;p5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401" name="Google Shape;1401;p5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402" name="Google Shape;1402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3" name="Google Shape;1403;p5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404" name="Google Shape;140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7" name="Google Shape;1407;p5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408" name="Google Shape;1408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9" name="Google Shape;1409;p5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410" name="Google Shape;1410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Google Shape;1415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" name="Google Shape;1420;p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144529" y="8097784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781194" y="8016638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612129" y="8113698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6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2" name="Google Shape;1432;p6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433" name="Google Shape;1433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4" name="Google Shape;1434;p6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435" name="Google Shape;1435;p6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436" name="Google Shape;1436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7" name="Google Shape;1437;p6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438" name="Google Shape;1438;p6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439" name="Google Shape;1439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0" name="Google Shape;1440;p6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441" name="Google Shape;1441;p6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442" name="Google Shape;1442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3" name="Google Shape;1443;p6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444" name="Google Shape;1444;p6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445" name="Google Shape;1445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6" name="Google Shape;1446;p6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447" name="Google Shape;144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0" name="Google Shape;1450;p6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451" name="Google Shape;1451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2" name="Google Shape;1452;p6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453" name="Google Shape;14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5" name="Google Shape;1455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p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144529" y="8021335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" name="Google Shape;1466;p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760864" y="7900156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Google Shape;1467;p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603522" y="8014194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Google Shape;1468;p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7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5" name="Google Shape;1475;p7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476" name="Google Shape;1476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7" name="Google Shape;1477;p7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478" name="Google Shape;1478;p7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479" name="Google Shape;1479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0" name="Google Shape;1480;p7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481" name="Google Shape;1481;p7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482" name="Google Shape;1482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3" name="Google Shape;1483;p7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484" name="Google Shape;1484;p7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485" name="Google Shape;1485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6" name="Google Shape;1486;p7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487" name="Google Shape;1487;p7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488" name="Google Shape;1488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9" name="Google Shape;1489;p7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490" name="Google Shape;149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3" name="Google Shape;1493;p7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494" name="Google Shape;1494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5" name="Google Shape;1495;p7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496" name="Google Shape;1496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8" name="Google Shape;1498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9" name="Google Shape;1499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0" name="Google Shape;1500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2" name="Google Shape;1502;p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p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p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144529" y="8097784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781194" y="8016638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612129" y="8113698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8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8" name="Google Shape;1518;p8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519" name="Google Shape;1519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0" name="Google Shape;1520;p8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521" name="Google Shape;1521;p8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522" name="Google Shape;1522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3" name="Google Shape;1523;p8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524" name="Google Shape;1524;p8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525" name="Google Shape;152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6" name="Google Shape;1526;p8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527" name="Google Shape;1527;p8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528" name="Google Shape;1528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9" name="Google Shape;1529;p8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530" name="Google Shape;1530;p8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531" name="Google Shape;1531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2" name="Google Shape;1532;p8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533" name="Google Shape;153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6" name="Google Shape;1536;p8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537" name="Google Shape;1537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8" name="Google Shape;1538;p8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539" name="Google Shape;1539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0" name="Google Shape;1540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1" name="Google Shape;1541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2" name="Google Shape;1542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3" name="Google Shape;1543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p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Google Shape;1549;p8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Google Shape;1550;p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1" name="Google Shape;1551;p8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144529" y="8097784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2" name="Google Shape;1552;p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781194" y="8016638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Google Shape;1553;p8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612129" y="8113698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4" name="Google Shape;1554;p8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5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9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1" name="Google Shape;1561;p9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562" name="Google Shape;1562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3" name="Google Shape;1563;p9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564" name="Google Shape;1564;p9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565" name="Google Shape;1565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6" name="Google Shape;1566;p9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567" name="Google Shape;1567;p9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568" name="Google Shape;1568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9" name="Google Shape;1569;p9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570" name="Google Shape;1570;p9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571" name="Google Shape;1571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2" name="Google Shape;1572;p9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573" name="Google Shape;1573;p9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574" name="Google Shape;1574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5" name="Google Shape;1575;p9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576" name="Google Shape;157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7" name="Google Shape;157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8" name="Google Shape;1578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9" name="Google Shape;1579;p9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580" name="Google Shape;1580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1" name="Google Shape;1581;p9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582" name="Google Shape;1582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7" name="Google Shape;1587;p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Google Shape;1588;p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9" name="Google Shape;1589;p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0" name="Google Shape;1590;p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1" name="Google Shape;1591;p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Google Shape;1592;p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9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144529" y="8097784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p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781194" y="8016638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p9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612129" y="8113698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p9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411</Words>
  <Application>Microsoft Office PowerPoint</Application>
  <PresentationFormat>Custom</PresentationFormat>
  <Paragraphs>161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33</vt:i4>
      </vt:variant>
    </vt:vector>
  </HeadingPairs>
  <TitlesOfParts>
    <vt:vector size="56" baseType="lpstr">
      <vt:lpstr>Fira Sans Extra Condensed Medium</vt:lpstr>
      <vt:lpstr>Quattrocento Sans</vt:lpstr>
      <vt:lpstr>Barlow</vt:lpstr>
      <vt:lpstr>Impact</vt:lpstr>
      <vt:lpstr>Calibri</vt:lpstr>
      <vt:lpstr>Times New Roman</vt:lpstr>
      <vt:lpstr>.VnBahamasB</vt:lpstr>
      <vt:lpstr>Hind</vt:lpstr>
      <vt:lpstr>VNI-Thuphap</vt:lpstr>
      <vt:lpstr>Montserrat</vt:lpstr>
      <vt:lpstr>Arial</vt:lpstr>
      <vt:lpstr>1_Over The Rainbow by Slidesgo</vt:lpstr>
      <vt:lpstr>2_Office Theme</vt:lpstr>
      <vt:lpstr>3_Office Theme</vt:lpstr>
      <vt:lpstr>7_Office Theme</vt:lpstr>
      <vt:lpstr>9_Office Theme</vt:lpstr>
      <vt:lpstr>1_Office Theme</vt:lpstr>
      <vt:lpstr>Office Theme</vt:lpstr>
      <vt:lpstr>10_Office Theme</vt:lpstr>
      <vt:lpstr>4_Office Theme</vt:lpstr>
      <vt:lpstr>5_Office Theme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NK</cp:lastModifiedBy>
  <cp:revision>3</cp:revision>
  <dcterms:created xsi:type="dcterms:W3CDTF">2006-08-16T00:00:00Z</dcterms:created>
  <dcterms:modified xsi:type="dcterms:W3CDTF">2025-05-03T00:29:56Z</dcterms:modified>
</cp:coreProperties>
</file>