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Lst>
  <p:notesMasterIdLst>
    <p:notesMasterId r:id="rId14"/>
  </p:notesMasterIdLst>
  <p:sldIdLst>
    <p:sldId id="460" r:id="rId3"/>
    <p:sldId id="4380" r:id="rId4"/>
    <p:sldId id="448" r:id="rId5"/>
    <p:sldId id="4482" r:id="rId6"/>
    <p:sldId id="4485" r:id="rId7"/>
    <p:sldId id="449" r:id="rId8"/>
    <p:sldId id="450" r:id="rId9"/>
    <p:sldId id="458" r:id="rId10"/>
    <p:sldId id="459" r:id="rId11"/>
    <p:sldId id="453" r:id="rId12"/>
    <p:sldId id="457" r:id="rId13"/>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BDE7F5"/>
    <a:srgbClr val="FFEEBC"/>
    <a:srgbClr val="FEEEBD"/>
    <a:srgbClr val="FF7C80"/>
    <a:srgbClr val="FF0066"/>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9" d="100"/>
          <a:sy n="59" d="100"/>
        </p:scale>
        <p:origin x="706" y="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a:t>
            </a:r>
            <a:r>
              <a:rPr lang="en-US" baseline="0"/>
              <a:t>cho HS hát và vận động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2625" y="1143000"/>
            <a:ext cx="549275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3</a:t>
            </a:fld>
            <a:endParaRPr lang="zh-CN" altLang="en-US"/>
          </a:p>
        </p:txBody>
      </p:sp>
    </p:spTree>
    <p:extLst>
      <p:ext uri="{BB962C8B-B14F-4D97-AF65-F5344CB8AC3E}">
        <p14:creationId xmlns:p14="http://schemas.microsoft.com/office/powerpoint/2010/main" val="1380030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và trả lời câu hỏi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3219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nhận xét ý kiến của học sinh và kết luận và mở rộng thêm: Nếu nhìn từ cực Bắc, Mặt Trăng quay quanh Trái Đất ngược chiều kim đồng hồ. Mặt Trăng luôn hướng một phía về Trái Đất, do đó nhìn từ Trái Đất, chúng ta chỉ nhìn thấy một nửa của Mặt Trăng.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143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70"/>
            <a:ext cx="13835142" cy="1960033"/>
          </a:xfrm>
        </p:spPr>
        <p:txBody>
          <a:bodyPr/>
          <a:lstStyle/>
          <a:p>
            <a:r>
              <a:rPr lang="en-US"/>
              <a:t>Click to edit Master title style</a:t>
            </a:r>
          </a:p>
        </p:txBody>
      </p:sp>
      <p:sp>
        <p:nvSpPr>
          <p:cNvPr id="3" name="Subtitle 2"/>
          <p:cNvSpPr>
            <a:spLocks noGrp="1"/>
          </p:cNvSpPr>
          <p:nvPr>
            <p:ph type="subTitle" idx="1"/>
          </p:nvPr>
        </p:nvSpPr>
        <p:spPr>
          <a:xfrm>
            <a:off x="2441497" y="5181600"/>
            <a:ext cx="11393647" cy="2336800"/>
          </a:xfrm>
        </p:spPr>
        <p:txBody>
          <a:bodyPr/>
          <a:lstStyle>
            <a:lvl1pPr marL="0" indent="0" algn="ctr">
              <a:buNone/>
              <a:defRPr>
                <a:solidFill>
                  <a:schemeClr val="tx1">
                    <a:tint val="75000"/>
                  </a:schemeClr>
                </a:solidFill>
              </a:defRPr>
            </a:lvl1pPr>
            <a:lvl2pPr marL="725975" indent="0" algn="ctr">
              <a:buNone/>
              <a:defRPr>
                <a:solidFill>
                  <a:schemeClr val="tx1">
                    <a:tint val="75000"/>
                  </a:schemeClr>
                </a:solidFill>
              </a:defRPr>
            </a:lvl2pPr>
            <a:lvl3pPr marL="1451949" indent="0" algn="ctr">
              <a:buNone/>
              <a:defRPr>
                <a:solidFill>
                  <a:schemeClr val="tx1">
                    <a:tint val="75000"/>
                  </a:schemeClr>
                </a:solidFill>
              </a:defRPr>
            </a:lvl3pPr>
            <a:lvl4pPr marL="2177924" indent="0" algn="ctr">
              <a:buNone/>
              <a:defRPr>
                <a:solidFill>
                  <a:schemeClr val="tx1">
                    <a:tint val="75000"/>
                  </a:schemeClr>
                </a:solidFill>
              </a:defRPr>
            </a:lvl4pPr>
            <a:lvl5pPr marL="2903899" indent="0" algn="ctr">
              <a:buNone/>
              <a:defRPr>
                <a:solidFill>
                  <a:schemeClr val="tx1">
                    <a:tint val="75000"/>
                  </a:schemeClr>
                </a:solidFill>
              </a:defRPr>
            </a:lvl5pPr>
            <a:lvl6pPr marL="3629872" indent="0" algn="ctr">
              <a:buNone/>
              <a:defRPr>
                <a:solidFill>
                  <a:schemeClr val="tx1">
                    <a:tint val="75000"/>
                  </a:schemeClr>
                </a:solidFill>
              </a:defRPr>
            </a:lvl6pPr>
            <a:lvl7pPr marL="4355847" indent="0" algn="ctr">
              <a:buNone/>
              <a:defRPr>
                <a:solidFill>
                  <a:schemeClr val="tx1">
                    <a:tint val="75000"/>
                  </a:schemeClr>
                </a:solidFill>
              </a:defRPr>
            </a:lvl7pPr>
            <a:lvl8pPr marL="5081821" indent="0" algn="ctr">
              <a:buNone/>
              <a:defRPr>
                <a:solidFill>
                  <a:schemeClr val="tx1">
                    <a:tint val="75000"/>
                  </a:schemeClr>
                </a:solidFill>
              </a:defRPr>
            </a:lvl8pPr>
            <a:lvl9pPr marL="58077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B01423-D198-4896-B996-AF6CD71AA325}" type="slidenum">
              <a:rPr lang="en-US" altLang="en-US" smtClean="0"/>
              <a:pPr>
                <a:defRPr/>
              </a:pPr>
              <a:t>‹#›</a:t>
            </a:fld>
            <a:endParaRPr lang="en-US" altLang="en-US"/>
          </a:p>
        </p:txBody>
      </p:sp>
    </p:spTree>
    <p:extLst>
      <p:ext uri="{BB962C8B-B14F-4D97-AF65-F5344CB8AC3E}">
        <p14:creationId xmlns:p14="http://schemas.microsoft.com/office/powerpoint/2010/main" val="2211124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D28DD1-89CB-4A9B-8160-1008CEEB8C29}" type="slidenum">
              <a:rPr lang="en-US" altLang="en-US" smtClean="0"/>
              <a:pPr>
                <a:defRPr/>
              </a:pPr>
              <a:t>‹#›</a:t>
            </a:fld>
            <a:endParaRPr lang="en-US" altLang="en-US"/>
          </a:p>
        </p:txBody>
      </p:sp>
    </p:spTree>
    <p:extLst>
      <p:ext uri="{BB962C8B-B14F-4D97-AF65-F5344CB8AC3E}">
        <p14:creationId xmlns:p14="http://schemas.microsoft.com/office/powerpoint/2010/main" val="166969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40"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1"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4A9502-423E-4957-ACD4-EFEAFA456813}" type="slidenum">
              <a:rPr lang="en-US" altLang="en-US" smtClean="0"/>
              <a:pPr>
                <a:defRPr/>
              </a:pPr>
              <a:t>‹#›</a:t>
            </a:fld>
            <a:endParaRPr lang="en-US" altLang="en-US"/>
          </a:p>
        </p:txBody>
      </p:sp>
    </p:spTree>
    <p:extLst>
      <p:ext uri="{BB962C8B-B14F-4D97-AF65-F5344CB8AC3E}">
        <p14:creationId xmlns:p14="http://schemas.microsoft.com/office/powerpoint/2010/main" val="1616398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13832" y="8475141"/>
            <a:ext cx="3797882" cy="486833"/>
          </a:xfrm>
          <a:prstGeom prst="rect">
            <a:avLst/>
          </a:prstGeom>
        </p:spPr>
        <p:txBody>
          <a:bodyPr/>
          <a:lstStyle/>
          <a:p>
            <a:fld id="{44E5CC29-D4C1-43AF-92DE-EAC9F1236EA8}" type="datetime1">
              <a:rPr lang="zh-CN" altLang="en-US" smtClean="0"/>
              <a:t>2025/5/1</a:t>
            </a:fld>
            <a:endParaRPr lang="zh-CN" altLang="en-US"/>
          </a:p>
        </p:txBody>
      </p:sp>
      <p:sp>
        <p:nvSpPr>
          <p:cNvPr id="5" name="页脚占位符 4"/>
          <p:cNvSpPr>
            <a:spLocks noGrp="1"/>
          </p:cNvSpPr>
          <p:nvPr>
            <p:ph type="ftr" sz="quarter" idx="11"/>
          </p:nvPr>
        </p:nvSpPr>
        <p:spPr>
          <a:xfrm>
            <a:off x="5561185" y="8475141"/>
            <a:ext cx="5154269" cy="48683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983621" y="415045"/>
            <a:ext cx="3797882" cy="486833"/>
          </a:xfrm>
          <a:prstGeom prst="rect">
            <a:avLst/>
          </a:prstGeom>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8623519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defTabSz="60958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09585">
              <a:defRPr/>
            </a:pPr>
            <a:fld id="{A859B188-FB27-4776-BE56-F6FF0B3CB40D}" type="slidenum">
              <a:rPr lang="en-US" altLang="en-US" smtClean="0">
                <a:latin typeface="Calibri" panose="020F0502020204030204" pitchFamily="34" charset="0"/>
              </a:rPr>
              <a:pPr defTabSz="609585">
                <a:defRPr/>
              </a:pPr>
              <a:t>‹#›</a:t>
            </a:fld>
            <a:endParaRPr lang="en-US" altLang="en-US">
              <a:latin typeface="Calibri" panose="020F0502020204030204" pitchFamily="34" charset="0"/>
            </a:endParaRPr>
          </a:p>
        </p:txBody>
      </p:sp>
    </p:spTree>
    <p:extLst>
      <p:ext uri="{BB962C8B-B14F-4D97-AF65-F5344CB8AC3E}">
        <p14:creationId xmlns:p14="http://schemas.microsoft.com/office/powerpoint/2010/main" val="978257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60958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09585">
              <a:defRPr/>
            </a:pPr>
            <a:fld id="{AEA15C3A-0342-4336-949F-67F5031E4C07}" type="slidenum">
              <a:rPr lang="en-US" altLang="en-US" smtClean="0">
                <a:latin typeface="Calibri" panose="020F0502020204030204" pitchFamily="34" charset="0"/>
              </a:rPr>
              <a:pPr defTabSz="609585">
                <a:defRPr/>
              </a:pPr>
              <a:t>‹#›</a:t>
            </a:fld>
            <a:endParaRPr lang="en-US" altLang="en-US">
              <a:latin typeface="Calibri" panose="020F0502020204030204" pitchFamily="34" charset="0"/>
            </a:endParaRPr>
          </a:p>
        </p:txBody>
      </p:sp>
    </p:spTree>
    <p:extLst>
      <p:ext uri="{BB962C8B-B14F-4D97-AF65-F5344CB8AC3E}">
        <p14:creationId xmlns:p14="http://schemas.microsoft.com/office/powerpoint/2010/main" val="3522646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60958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09585">
              <a:defRPr/>
            </a:pPr>
            <a:fld id="{718CD298-1786-40C3-B5BD-26CC839243A2}" type="slidenum">
              <a:rPr lang="en-US" altLang="en-US" smtClean="0">
                <a:latin typeface="Calibri" panose="020F0502020204030204" pitchFamily="34" charset="0"/>
              </a:rPr>
              <a:pPr defTabSz="609585">
                <a:defRPr/>
              </a:pPr>
              <a:t>‹#›</a:t>
            </a:fld>
            <a:endParaRPr lang="en-US" altLang="en-US">
              <a:latin typeface="Calibri" panose="020F0502020204030204" pitchFamily="34" charset="0"/>
            </a:endParaRPr>
          </a:p>
        </p:txBody>
      </p:sp>
    </p:spTree>
    <p:extLst>
      <p:ext uri="{BB962C8B-B14F-4D97-AF65-F5344CB8AC3E}">
        <p14:creationId xmlns:p14="http://schemas.microsoft.com/office/powerpoint/2010/main" val="2506567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defTabSz="609585">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609585">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609585">
              <a:defRPr/>
            </a:pPr>
            <a:fld id="{B7084F06-3506-4EE5-B609-9E942D341CF2}" type="slidenum">
              <a:rPr lang="en-US" altLang="en-US" smtClean="0">
                <a:latin typeface="Calibri" panose="020F0502020204030204" pitchFamily="34" charset="0"/>
              </a:rPr>
              <a:pPr defTabSz="609585">
                <a:defRPr/>
              </a:pPr>
              <a:t>‹#›</a:t>
            </a:fld>
            <a:endParaRPr lang="en-US" altLang="en-US">
              <a:latin typeface="Calibri" panose="020F0502020204030204" pitchFamily="34" charset="0"/>
            </a:endParaRPr>
          </a:p>
        </p:txBody>
      </p:sp>
    </p:spTree>
    <p:extLst>
      <p:ext uri="{BB962C8B-B14F-4D97-AF65-F5344CB8AC3E}">
        <p14:creationId xmlns:p14="http://schemas.microsoft.com/office/powerpoint/2010/main" val="1840470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4"/>
            <a:ext cx="14038600"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defTabSz="609585">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609585">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609585">
              <a:defRPr/>
            </a:pPr>
            <a:fld id="{CE9B7502-5931-4548-B08C-C7DBB23A2AFC}" type="slidenum">
              <a:rPr lang="en-US" altLang="en-US" smtClean="0">
                <a:latin typeface="Calibri" panose="020F0502020204030204" pitchFamily="34" charset="0"/>
              </a:rPr>
              <a:pPr defTabSz="609585">
                <a:defRPr/>
              </a:pPr>
              <a:t>‹#›</a:t>
            </a:fld>
            <a:endParaRPr lang="en-US" altLang="en-US">
              <a:latin typeface="Calibri" panose="020F0502020204030204" pitchFamily="34" charset="0"/>
            </a:endParaRPr>
          </a:p>
        </p:txBody>
      </p:sp>
    </p:spTree>
    <p:extLst>
      <p:ext uri="{BB962C8B-B14F-4D97-AF65-F5344CB8AC3E}">
        <p14:creationId xmlns:p14="http://schemas.microsoft.com/office/powerpoint/2010/main" val="3012695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defTabSz="609585">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609585">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609585">
              <a:defRPr/>
            </a:pPr>
            <a:fld id="{764EB8BD-BBF6-47C1-8C8E-E8718DD9C04E}" type="slidenum">
              <a:rPr lang="en-US" altLang="en-US" smtClean="0">
                <a:latin typeface="Calibri" panose="020F0502020204030204" pitchFamily="34" charset="0"/>
              </a:rPr>
              <a:pPr defTabSz="609585">
                <a:defRPr/>
              </a:pPr>
              <a:t>‹#›</a:t>
            </a:fld>
            <a:endParaRPr lang="en-US" altLang="en-US">
              <a:latin typeface="Calibri" panose="020F0502020204030204" pitchFamily="34" charset="0"/>
            </a:endParaRPr>
          </a:p>
        </p:txBody>
      </p:sp>
    </p:spTree>
    <p:extLst>
      <p:ext uri="{BB962C8B-B14F-4D97-AF65-F5344CB8AC3E}">
        <p14:creationId xmlns:p14="http://schemas.microsoft.com/office/powerpoint/2010/main" val="406887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09585">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609585">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609585">
              <a:defRPr/>
            </a:pPr>
            <a:fld id="{ABAD5811-134B-4863-B756-91AC5A1B9A20}" type="slidenum">
              <a:rPr lang="en-US" altLang="en-US" smtClean="0">
                <a:latin typeface="Calibri" panose="020F0502020204030204" pitchFamily="34" charset="0"/>
              </a:rPr>
              <a:pPr defTabSz="609585">
                <a:defRPr/>
              </a:pPr>
              <a:t>‹#›</a:t>
            </a:fld>
            <a:endParaRPr lang="en-US" altLang="en-US">
              <a:latin typeface="Calibri" panose="020F0502020204030204" pitchFamily="34" charset="0"/>
            </a:endParaRPr>
          </a:p>
        </p:txBody>
      </p:sp>
    </p:spTree>
    <p:extLst>
      <p:ext uri="{BB962C8B-B14F-4D97-AF65-F5344CB8AC3E}">
        <p14:creationId xmlns:p14="http://schemas.microsoft.com/office/powerpoint/2010/main" val="2030702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00BA3F-51CF-473C-BBC7-9F80CB3FD932}" type="slidenum">
              <a:rPr lang="en-US" altLang="en-US" smtClean="0"/>
              <a:pPr>
                <a:defRPr/>
              </a:pPr>
              <a:t>‹#›</a:t>
            </a:fld>
            <a:endParaRPr lang="en-US" altLang="en-US"/>
          </a:p>
        </p:txBody>
      </p:sp>
    </p:spTree>
    <p:extLst>
      <p:ext uri="{BB962C8B-B14F-4D97-AF65-F5344CB8AC3E}">
        <p14:creationId xmlns:p14="http://schemas.microsoft.com/office/powerpoint/2010/main" val="514731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609585">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609585">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609585">
              <a:defRPr/>
            </a:pPr>
            <a:fld id="{A09294EF-724C-4D6C-AAF6-5EAF2A68F981}" type="slidenum">
              <a:rPr lang="en-US" altLang="en-US" smtClean="0">
                <a:latin typeface="Calibri" panose="020F0502020204030204" pitchFamily="34" charset="0"/>
              </a:rPr>
              <a:pPr defTabSz="609585">
                <a:defRPr/>
              </a:pPr>
              <a:t>‹#›</a:t>
            </a:fld>
            <a:endParaRPr lang="en-US" altLang="en-US">
              <a:latin typeface="Calibri" panose="020F0502020204030204" pitchFamily="34" charset="0"/>
            </a:endParaRPr>
          </a:p>
        </p:txBody>
      </p:sp>
    </p:spTree>
    <p:extLst>
      <p:ext uri="{BB962C8B-B14F-4D97-AF65-F5344CB8AC3E}">
        <p14:creationId xmlns:p14="http://schemas.microsoft.com/office/powerpoint/2010/main" val="1422440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9691" y="1316567"/>
            <a:ext cx="8240048" cy="6498167"/>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609585">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609585">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609585">
              <a:defRPr/>
            </a:pPr>
            <a:fld id="{245616F8-567D-47E0-9D81-442F75AD5F4D}" type="slidenum">
              <a:rPr lang="en-US" altLang="en-US" smtClean="0">
                <a:latin typeface="Calibri" panose="020F0502020204030204" pitchFamily="34" charset="0"/>
              </a:rPr>
              <a:pPr defTabSz="609585">
                <a:defRPr/>
              </a:pPr>
              <a:t>‹#›</a:t>
            </a:fld>
            <a:endParaRPr lang="en-US" altLang="en-US">
              <a:latin typeface="Calibri" panose="020F0502020204030204" pitchFamily="34" charset="0"/>
            </a:endParaRPr>
          </a:p>
        </p:txBody>
      </p:sp>
    </p:spTree>
    <p:extLst>
      <p:ext uri="{BB962C8B-B14F-4D97-AF65-F5344CB8AC3E}">
        <p14:creationId xmlns:p14="http://schemas.microsoft.com/office/powerpoint/2010/main" val="2349323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60958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09585">
              <a:defRPr/>
            </a:pPr>
            <a:fld id="{2A72E6C6-1E0B-401B-8F70-749030380A52}" type="slidenum">
              <a:rPr lang="en-US" altLang="en-US" smtClean="0">
                <a:latin typeface="Calibri" panose="020F0502020204030204" pitchFamily="34" charset="0"/>
              </a:rPr>
              <a:pPr defTabSz="609585">
                <a:defRPr/>
              </a:pPr>
              <a:t>‹#›</a:t>
            </a:fld>
            <a:endParaRPr lang="en-US" altLang="en-US">
              <a:latin typeface="Calibri" panose="020F0502020204030204" pitchFamily="34" charset="0"/>
            </a:endParaRPr>
          </a:p>
        </p:txBody>
      </p:sp>
    </p:spTree>
    <p:extLst>
      <p:ext uri="{BB962C8B-B14F-4D97-AF65-F5344CB8AC3E}">
        <p14:creationId xmlns:p14="http://schemas.microsoft.com/office/powerpoint/2010/main" val="1415813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69" y="486834"/>
            <a:ext cx="3509650"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609585">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09585">
              <a:defRPr/>
            </a:pPr>
            <a:fld id="{C867BFC0-F95D-46B4-8754-20B2DF2AA91F}" type="slidenum">
              <a:rPr lang="en-US" altLang="en-US" smtClean="0">
                <a:latin typeface="Calibri" panose="020F0502020204030204" pitchFamily="34" charset="0"/>
              </a:rPr>
              <a:pPr defTabSz="609585">
                <a:defRPr/>
              </a:pPr>
              <a:t>‹#›</a:t>
            </a:fld>
            <a:endParaRPr lang="en-US" altLang="en-US">
              <a:latin typeface="Calibri" panose="020F0502020204030204" pitchFamily="34" charset="0"/>
            </a:endParaRPr>
          </a:p>
        </p:txBody>
      </p:sp>
    </p:spTree>
    <p:extLst>
      <p:ext uri="{BB962C8B-B14F-4D97-AF65-F5344CB8AC3E}">
        <p14:creationId xmlns:p14="http://schemas.microsoft.com/office/powerpoint/2010/main" val="1994393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21"/>
            <a:ext cx="13835142" cy="2000249"/>
          </a:xfrm>
        </p:spPr>
        <p:txBody>
          <a:bodyPr anchor="b"/>
          <a:lstStyle>
            <a:lvl1pPr marL="0" indent="0">
              <a:buNone/>
              <a:defRPr sz="3200">
                <a:solidFill>
                  <a:schemeClr val="tx1">
                    <a:tint val="75000"/>
                  </a:schemeClr>
                </a:solidFill>
              </a:defRPr>
            </a:lvl1pPr>
            <a:lvl2pPr marL="725975" indent="0">
              <a:buNone/>
              <a:defRPr sz="2900">
                <a:solidFill>
                  <a:schemeClr val="tx1">
                    <a:tint val="75000"/>
                  </a:schemeClr>
                </a:solidFill>
              </a:defRPr>
            </a:lvl2pPr>
            <a:lvl3pPr marL="1451949" indent="0">
              <a:buNone/>
              <a:defRPr sz="2500">
                <a:solidFill>
                  <a:schemeClr val="tx1">
                    <a:tint val="75000"/>
                  </a:schemeClr>
                </a:solidFill>
              </a:defRPr>
            </a:lvl3pPr>
            <a:lvl4pPr marL="2177924" indent="0">
              <a:buNone/>
              <a:defRPr sz="2200">
                <a:solidFill>
                  <a:schemeClr val="tx1">
                    <a:tint val="75000"/>
                  </a:schemeClr>
                </a:solidFill>
              </a:defRPr>
            </a:lvl4pPr>
            <a:lvl5pPr marL="2903899" indent="0">
              <a:buNone/>
              <a:defRPr sz="2200">
                <a:solidFill>
                  <a:schemeClr val="tx1">
                    <a:tint val="75000"/>
                  </a:schemeClr>
                </a:solidFill>
              </a:defRPr>
            </a:lvl5pPr>
            <a:lvl6pPr marL="3629872" indent="0">
              <a:buNone/>
              <a:defRPr sz="2200">
                <a:solidFill>
                  <a:schemeClr val="tx1">
                    <a:tint val="75000"/>
                  </a:schemeClr>
                </a:solidFill>
              </a:defRPr>
            </a:lvl6pPr>
            <a:lvl7pPr marL="4355847" indent="0">
              <a:buNone/>
              <a:defRPr sz="2200">
                <a:solidFill>
                  <a:schemeClr val="tx1">
                    <a:tint val="75000"/>
                  </a:schemeClr>
                </a:solidFill>
              </a:defRPr>
            </a:lvl7pPr>
            <a:lvl8pPr marL="5081821" indent="0">
              <a:buNone/>
              <a:defRPr sz="2200">
                <a:solidFill>
                  <a:schemeClr val="tx1">
                    <a:tint val="75000"/>
                  </a:schemeClr>
                </a:solidFill>
              </a:defRPr>
            </a:lvl8pPr>
            <a:lvl9pPr marL="5807797"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5E9DFC9-E0D6-4E70-95EC-EE956DA6257B}" type="slidenum">
              <a:rPr lang="en-US" altLang="en-US" smtClean="0"/>
              <a:pPr>
                <a:defRPr/>
              </a:pPr>
              <a:t>‹#›</a:t>
            </a:fld>
            <a:endParaRPr lang="en-US" altLang="en-US"/>
          </a:p>
        </p:txBody>
      </p:sp>
    </p:spTree>
    <p:extLst>
      <p:ext uri="{BB962C8B-B14F-4D97-AF65-F5344CB8AC3E}">
        <p14:creationId xmlns:p14="http://schemas.microsoft.com/office/powerpoint/2010/main" val="133345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3" y="2844801"/>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20" y="2844801"/>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EE0E17-1536-48C6-87E3-A861F0C00F04}" type="slidenum">
              <a:rPr lang="en-US" altLang="en-US" smtClean="0"/>
              <a:pPr>
                <a:defRPr/>
              </a:pPr>
              <a:t>‹#›</a:t>
            </a:fld>
            <a:endParaRPr lang="en-US" altLang="en-US"/>
          </a:p>
        </p:txBody>
      </p:sp>
    </p:spTree>
    <p:extLst>
      <p:ext uri="{BB962C8B-B14F-4D97-AF65-F5344CB8AC3E}">
        <p14:creationId xmlns:p14="http://schemas.microsoft.com/office/powerpoint/2010/main" val="307014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5975" indent="0">
              <a:buNone/>
              <a:defRPr sz="3200" b="1"/>
            </a:lvl2pPr>
            <a:lvl3pPr marL="1451949" indent="0">
              <a:buNone/>
              <a:defRPr sz="2900" b="1"/>
            </a:lvl3pPr>
            <a:lvl4pPr marL="2177924" indent="0">
              <a:buNone/>
              <a:defRPr sz="2500" b="1"/>
            </a:lvl4pPr>
            <a:lvl5pPr marL="2903899" indent="0">
              <a:buNone/>
              <a:defRPr sz="2500" b="1"/>
            </a:lvl5pPr>
            <a:lvl6pPr marL="3629872" indent="0">
              <a:buNone/>
              <a:defRPr sz="2500" b="1"/>
            </a:lvl6pPr>
            <a:lvl7pPr marL="4355847" indent="0">
              <a:buNone/>
              <a:defRPr sz="2500" b="1"/>
            </a:lvl7pPr>
            <a:lvl8pPr marL="5081821" indent="0">
              <a:buNone/>
              <a:defRPr sz="2500" b="1"/>
            </a:lvl8pPr>
            <a:lvl9pPr marL="5807797"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11" y="2046817"/>
            <a:ext cx="7194500" cy="853016"/>
          </a:xfrm>
        </p:spPr>
        <p:txBody>
          <a:bodyPr anchor="b"/>
          <a:lstStyle>
            <a:lvl1pPr marL="0" indent="0">
              <a:buNone/>
              <a:defRPr sz="3800" b="1"/>
            </a:lvl1pPr>
            <a:lvl2pPr marL="725975" indent="0">
              <a:buNone/>
              <a:defRPr sz="3200" b="1"/>
            </a:lvl2pPr>
            <a:lvl3pPr marL="1451949" indent="0">
              <a:buNone/>
              <a:defRPr sz="2900" b="1"/>
            </a:lvl3pPr>
            <a:lvl4pPr marL="2177924" indent="0">
              <a:buNone/>
              <a:defRPr sz="2500" b="1"/>
            </a:lvl4pPr>
            <a:lvl5pPr marL="2903899" indent="0">
              <a:buNone/>
              <a:defRPr sz="2500" b="1"/>
            </a:lvl5pPr>
            <a:lvl6pPr marL="3629872" indent="0">
              <a:buNone/>
              <a:defRPr sz="2500" b="1"/>
            </a:lvl6pPr>
            <a:lvl7pPr marL="4355847" indent="0">
              <a:buNone/>
              <a:defRPr sz="2500" b="1"/>
            </a:lvl7pPr>
            <a:lvl8pPr marL="5081821" indent="0">
              <a:buNone/>
              <a:defRPr sz="2500" b="1"/>
            </a:lvl8pPr>
            <a:lvl9pPr marL="5807797"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11"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830A47B-B3AA-4408-B89E-78641CC5715A}" type="slidenum">
              <a:rPr lang="en-US" altLang="en-US" smtClean="0"/>
              <a:pPr>
                <a:defRPr/>
              </a:pPr>
              <a:t>‹#›</a:t>
            </a:fld>
            <a:endParaRPr lang="en-US" altLang="en-US"/>
          </a:p>
        </p:txBody>
      </p:sp>
    </p:spTree>
    <p:extLst>
      <p:ext uri="{BB962C8B-B14F-4D97-AF65-F5344CB8AC3E}">
        <p14:creationId xmlns:p14="http://schemas.microsoft.com/office/powerpoint/2010/main" val="78634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8D8FA65-B14B-4883-88C7-F7A3A55E9A2F}" type="slidenum">
              <a:rPr lang="en-US" altLang="en-US" smtClean="0"/>
              <a:pPr>
                <a:defRPr/>
              </a:pPr>
              <a:t>‹#›</a:t>
            </a:fld>
            <a:endParaRPr lang="en-US" altLang="en-US"/>
          </a:p>
        </p:txBody>
      </p:sp>
    </p:spTree>
    <p:extLst>
      <p:ext uri="{BB962C8B-B14F-4D97-AF65-F5344CB8AC3E}">
        <p14:creationId xmlns:p14="http://schemas.microsoft.com/office/powerpoint/2010/main" val="424988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38BE4F5-A3A4-4A0F-A638-D990D725B4CA}" type="slidenum">
              <a:rPr lang="en-US" altLang="en-US" smtClean="0"/>
              <a:pPr>
                <a:defRPr/>
              </a:pPr>
              <a:t>‹#›</a:t>
            </a:fld>
            <a:endParaRPr lang="en-US" altLang="en-US"/>
          </a:p>
        </p:txBody>
      </p:sp>
    </p:spTree>
    <p:extLst>
      <p:ext uri="{BB962C8B-B14F-4D97-AF65-F5344CB8AC3E}">
        <p14:creationId xmlns:p14="http://schemas.microsoft.com/office/powerpoint/2010/main" val="778485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4"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70"/>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4" y="1913470"/>
            <a:ext cx="5354902" cy="6254751"/>
          </a:xfrm>
        </p:spPr>
        <p:txBody>
          <a:bodyPr/>
          <a:lstStyle>
            <a:lvl1pPr marL="0" indent="0">
              <a:buNone/>
              <a:defRPr sz="2200"/>
            </a:lvl1pPr>
            <a:lvl2pPr marL="725975" indent="0">
              <a:buNone/>
              <a:defRPr sz="1900"/>
            </a:lvl2pPr>
            <a:lvl3pPr marL="1451949" indent="0">
              <a:buNone/>
              <a:defRPr sz="1600"/>
            </a:lvl3pPr>
            <a:lvl4pPr marL="2177924" indent="0">
              <a:buNone/>
              <a:defRPr sz="1400"/>
            </a:lvl4pPr>
            <a:lvl5pPr marL="2903899" indent="0">
              <a:buNone/>
              <a:defRPr sz="1400"/>
            </a:lvl5pPr>
            <a:lvl6pPr marL="3629872" indent="0">
              <a:buNone/>
              <a:defRPr sz="1400"/>
            </a:lvl6pPr>
            <a:lvl7pPr marL="4355847" indent="0">
              <a:buNone/>
              <a:defRPr sz="1400"/>
            </a:lvl7pPr>
            <a:lvl8pPr marL="5081821" indent="0">
              <a:buNone/>
              <a:defRPr sz="1400"/>
            </a:lvl8pPr>
            <a:lvl9pPr marL="5807797"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99C05A-73D7-488D-87AE-9FA1D515BA90}" type="slidenum">
              <a:rPr lang="en-US" altLang="en-US" smtClean="0"/>
              <a:pPr>
                <a:defRPr/>
              </a:pPr>
              <a:t>‹#›</a:t>
            </a:fld>
            <a:endParaRPr lang="en-US" altLang="en-US"/>
          </a:p>
        </p:txBody>
      </p:sp>
    </p:spTree>
    <p:extLst>
      <p:ext uri="{BB962C8B-B14F-4D97-AF65-F5344CB8AC3E}">
        <p14:creationId xmlns:p14="http://schemas.microsoft.com/office/powerpoint/2010/main" val="2004867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5975" indent="0">
              <a:buNone/>
              <a:defRPr sz="4400"/>
            </a:lvl2pPr>
            <a:lvl3pPr marL="1451949" indent="0">
              <a:buNone/>
              <a:defRPr sz="3800"/>
            </a:lvl3pPr>
            <a:lvl4pPr marL="2177924" indent="0">
              <a:buNone/>
              <a:defRPr sz="3200"/>
            </a:lvl4pPr>
            <a:lvl5pPr marL="2903899" indent="0">
              <a:buNone/>
              <a:defRPr sz="3200"/>
            </a:lvl5pPr>
            <a:lvl6pPr marL="3629872" indent="0">
              <a:buNone/>
              <a:defRPr sz="3200"/>
            </a:lvl6pPr>
            <a:lvl7pPr marL="4355847" indent="0">
              <a:buNone/>
              <a:defRPr sz="3200"/>
            </a:lvl7pPr>
            <a:lvl8pPr marL="5081821" indent="0">
              <a:buNone/>
              <a:defRPr sz="3200"/>
            </a:lvl8pPr>
            <a:lvl9pPr marL="5807797" indent="0">
              <a:buNone/>
              <a:defRPr sz="3200"/>
            </a:lvl9pPr>
          </a:lstStyle>
          <a:p>
            <a:endParaRPr lang="en-US"/>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25975" indent="0">
              <a:buNone/>
              <a:defRPr sz="1900"/>
            </a:lvl2pPr>
            <a:lvl3pPr marL="1451949" indent="0">
              <a:buNone/>
              <a:defRPr sz="1600"/>
            </a:lvl3pPr>
            <a:lvl4pPr marL="2177924" indent="0">
              <a:buNone/>
              <a:defRPr sz="1400"/>
            </a:lvl4pPr>
            <a:lvl5pPr marL="2903899" indent="0">
              <a:buNone/>
              <a:defRPr sz="1400"/>
            </a:lvl5pPr>
            <a:lvl6pPr marL="3629872" indent="0">
              <a:buNone/>
              <a:defRPr sz="1400"/>
            </a:lvl6pPr>
            <a:lvl7pPr marL="4355847" indent="0">
              <a:buNone/>
              <a:defRPr sz="1400"/>
            </a:lvl7pPr>
            <a:lvl8pPr marL="5081821" indent="0">
              <a:buNone/>
              <a:defRPr sz="1400"/>
            </a:lvl8pPr>
            <a:lvl9pPr marL="5807797"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2090DF4-68DF-4AAF-98F9-EB3836BAB8B4}" type="slidenum">
              <a:rPr lang="en-US" altLang="en-US" smtClean="0"/>
              <a:pPr>
                <a:defRPr/>
              </a:pPr>
              <a:t>‹#›</a:t>
            </a:fld>
            <a:endParaRPr lang="en-US" altLang="en-US"/>
          </a:p>
        </p:txBody>
      </p:sp>
    </p:spTree>
    <p:extLst>
      <p:ext uri="{BB962C8B-B14F-4D97-AF65-F5344CB8AC3E}">
        <p14:creationId xmlns:p14="http://schemas.microsoft.com/office/powerpoint/2010/main" val="3468942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195" tIns="72598" rIns="145195" bIns="72598" rtlCol="0" anchor="ctr">
            <a:normAutofit/>
          </a:bodyPr>
          <a:lstStyle/>
          <a:p>
            <a:r>
              <a:rPr lang="en-US"/>
              <a:t>Click to edit Master title style</a:t>
            </a:r>
          </a:p>
        </p:txBody>
      </p:sp>
      <p:sp>
        <p:nvSpPr>
          <p:cNvPr id="3" name="Text Placeholder 2"/>
          <p:cNvSpPr>
            <a:spLocks noGrp="1"/>
          </p:cNvSpPr>
          <p:nvPr>
            <p:ph type="body" idx="1"/>
          </p:nvPr>
        </p:nvSpPr>
        <p:spPr>
          <a:xfrm>
            <a:off x="813832" y="2133604"/>
            <a:ext cx="14648974" cy="6034617"/>
          </a:xfrm>
          <a:prstGeom prst="rect">
            <a:avLst/>
          </a:prstGeom>
        </p:spPr>
        <p:txBody>
          <a:bodyPr vert="horz" lIns="145195" tIns="72598" rIns="145195" bIns="725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7"/>
            <a:ext cx="3797882" cy="486833"/>
          </a:xfrm>
          <a:prstGeom prst="rect">
            <a:avLst/>
          </a:prstGeom>
        </p:spPr>
        <p:txBody>
          <a:bodyPr vert="horz" lIns="145195" tIns="72598" rIns="145195" bIns="72598" rtlCol="0" anchor="ctr"/>
          <a:lstStyle>
            <a:lvl1pPr algn="l">
              <a:defRPr sz="1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5561186" y="8475137"/>
            <a:ext cx="5154269" cy="486833"/>
          </a:xfrm>
          <a:prstGeom prst="rect">
            <a:avLst/>
          </a:prstGeom>
        </p:spPr>
        <p:txBody>
          <a:bodyPr vert="horz" lIns="145195" tIns="72598" rIns="145195" bIns="72598" rtlCol="0" anchor="ctr"/>
          <a:lstStyle>
            <a:lvl1pPr algn="ctr">
              <a:defRPr sz="1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1664924" y="8475137"/>
            <a:ext cx="3797882" cy="486833"/>
          </a:xfrm>
          <a:prstGeom prst="rect">
            <a:avLst/>
          </a:prstGeom>
        </p:spPr>
        <p:txBody>
          <a:bodyPr vert="horz" lIns="145195" tIns="72598" rIns="145195" bIns="72598" rtlCol="0" anchor="ctr"/>
          <a:lstStyle>
            <a:lvl1pPr algn="r">
              <a:defRPr sz="1900">
                <a:solidFill>
                  <a:schemeClr val="tx1">
                    <a:tint val="75000"/>
                  </a:schemeClr>
                </a:solidFill>
              </a:defRPr>
            </a:lvl1pPr>
          </a:lstStyle>
          <a:p>
            <a:pPr>
              <a:defRPr/>
            </a:pPr>
            <a:fld id="{F4264759-E7CE-4A8C-955C-20DA2A50E45F}" type="slidenum">
              <a:rPr lang="en-US" altLang="en-US" smtClean="0"/>
              <a:pPr>
                <a:defRPr/>
              </a:pPr>
              <a:t>‹#›</a:t>
            </a:fld>
            <a:endParaRPr lang="en-US" altLang="en-US"/>
          </a:p>
        </p:txBody>
      </p:sp>
    </p:spTree>
    <p:extLst>
      <p:ext uri="{BB962C8B-B14F-4D97-AF65-F5344CB8AC3E}">
        <p14:creationId xmlns:p14="http://schemas.microsoft.com/office/powerpoint/2010/main" val="1906866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xStyles>
    <p:titleStyle>
      <a:lvl1pPr algn="ctr" defTabSz="1451949" rtl="0" eaLnBrk="1" latinLnBrk="0" hangingPunct="1">
        <a:spcBef>
          <a:spcPct val="0"/>
        </a:spcBef>
        <a:buNone/>
        <a:defRPr sz="7000" kern="1200">
          <a:solidFill>
            <a:schemeClr val="tx1"/>
          </a:solidFill>
          <a:latin typeface="+mj-lt"/>
          <a:ea typeface="+mj-ea"/>
          <a:cs typeface="+mj-cs"/>
        </a:defRPr>
      </a:lvl1pPr>
    </p:titleStyle>
    <p:bodyStyle>
      <a:lvl1pPr marL="544481" indent="-544481" algn="l" defTabSz="1451949"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709" indent="-453733" algn="l" defTabSz="1451949"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936" indent="-362988" algn="l" defTabSz="1451949"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0911" indent="-362988" algn="l" defTabSz="1451949"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6885" indent="-362988" algn="l" defTabSz="1451949"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2860" indent="-362988" algn="l" defTabSz="145194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8835" indent="-362988" algn="l" defTabSz="145194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4809" indent="-362988" algn="l" defTabSz="145194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0784" indent="-362988" algn="l" defTabSz="1451949"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949" rtl="0" eaLnBrk="1" latinLnBrk="0" hangingPunct="1">
        <a:defRPr sz="2900" kern="1200">
          <a:solidFill>
            <a:schemeClr val="tx1"/>
          </a:solidFill>
          <a:latin typeface="+mn-lt"/>
          <a:ea typeface="+mn-ea"/>
          <a:cs typeface="+mn-cs"/>
        </a:defRPr>
      </a:lvl1pPr>
      <a:lvl2pPr marL="725975" algn="l" defTabSz="1451949" rtl="0" eaLnBrk="1" latinLnBrk="0" hangingPunct="1">
        <a:defRPr sz="2900" kern="1200">
          <a:solidFill>
            <a:schemeClr val="tx1"/>
          </a:solidFill>
          <a:latin typeface="+mn-lt"/>
          <a:ea typeface="+mn-ea"/>
          <a:cs typeface="+mn-cs"/>
        </a:defRPr>
      </a:lvl2pPr>
      <a:lvl3pPr marL="1451949" algn="l" defTabSz="1451949" rtl="0" eaLnBrk="1" latinLnBrk="0" hangingPunct="1">
        <a:defRPr sz="2900" kern="1200">
          <a:solidFill>
            <a:schemeClr val="tx1"/>
          </a:solidFill>
          <a:latin typeface="+mn-lt"/>
          <a:ea typeface="+mn-ea"/>
          <a:cs typeface="+mn-cs"/>
        </a:defRPr>
      </a:lvl3pPr>
      <a:lvl4pPr marL="2177924" algn="l" defTabSz="1451949" rtl="0" eaLnBrk="1" latinLnBrk="0" hangingPunct="1">
        <a:defRPr sz="2900" kern="1200">
          <a:solidFill>
            <a:schemeClr val="tx1"/>
          </a:solidFill>
          <a:latin typeface="+mn-lt"/>
          <a:ea typeface="+mn-ea"/>
          <a:cs typeface="+mn-cs"/>
        </a:defRPr>
      </a:lvl4pPr>
      <a:lvl5pPr marL="2903899" algn="l" defTabSz="1451949" rtl="0" eaLnBrk="1" latinLnBrk="0" hangingPunct="1">
        <a:defRPr sz="2900" kern="1200">
          <a:solidFill>
            <a:schemeClr val="tx1"/>
          </a:solidFill>
          <a:latin typeface="+mn-lt"/>
          <a:ea typeface="+mn-ea"/>
          <a:cs typeface="+mn-cs"/>
        </a:defRPr>
      </a:lvl5pPr>
      <a:lvl6pPr marL="3629872" algn="l" defTabSz="1451949" rtl="0" eaLnBrk="1" latinLnBrk="0" hangingPunct="1">
        <a:defRPr sz="2900" kern="1200">
          <a:solidFill>
            <a:schemeClr val="tx1"/>
          </a:solidFill>
          <a:latin typeface="+mn-lt"/>
          <a:ea typeface="+mn-ea"/>
          <a:cs typeface="+mn-cs"/>
        </a:defRPr>
      </a:lvl6pPr>
      <a:lvl7pPr marL="4355847" algn="l" defTabSz="1451949" rtl="0" eaLnBrk="1" latinLnBrk="0" hangingPunct="1">
        <a:defRPr sz="2900" kern="1200">
          <a:solidFill>
            <a:schemeClr val="tx1"/>
          </a:solidFill>
          <a:latin typeface="+mn-lt"/>
          <a:ea typeface="+mn-ea"/>
          <a:cs typeface="+mn-cs"/>
        </a:defRPr>
      </a:lvl7pPr>
      <a:lvl8pPr marL="5081821" algn="l" defTabSz="1451949" rtl="0" eaLnBrk="1" latinLnBrk="0" hangingPunct="1">
        <a:defRPr sz="2900" kern="1200">
          <a:solidFill>
            <a:schemeClr val="tx1"/>
          </a:solidFill>
          <a:latin typeface="+mn-lt"/>
          <a:ea typeface="+mn-ea"/>
          <a:cs typeface="+mn-cs"/>
        </a:defRPr>
      </a:lvl8pPr>
      <a:lvl9pPr marL="5807797" algn="l" defTabSz="1451949"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1119019" y="486834"/>
            <a:ext cx="14038600" cy="176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1119019" y="2434167"/>
            <a:ext cx="14038600" cy="580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defRPr>
            </a:lvl1pPr>
          </a:lstStyle>
          <a:p>
            <a:pPr defTabSz="609585">
              <a:defRPr/>
            </a:pPr>
            <a:endParaRPr lang="en-US">
              <a:solidFill>
                <a:prstClr val="black">
                  <a:tint val="75000"/>
                </a:prstClr>
              </a:solidFill>
            </a:endParaRPr>
          </a:p>
        </p:txBody>
      </p:sp>
      <p:sp>
        <p:nvSpPr>
          <p:cNvPr id="5" name="Footer Placeholder 4"/>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495375" y="8475134"/>
            <a:ext cx="3662244"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defRPr>
            </a:lvl1pPr>
          </a:lstStyle>
          <a:p>
            <a:pPr defTabSz="609585">
              <a:defRPr/>
            </a:pPr>
            <a:fld id="{09E39C7F-FB81-402C-A655-D7785F19F7C9}" type="slidenum">
              <a:rPr lang="en-US" altLang="en-US" smtClean="0">
                <a:latin typeface="Calibri" panose="020F0502020204030204" pitchFamily="34" charset="0"/>
              </a:rPr>
              <a:pPr defTabSz="609585">
                <a:defRPr/>
              </a:pPr>
              <a:t>‹#›</a:t>
            </a:fld>
            <a:endParaRPr lang="en-US" altLang="en-US">
              <a:latin typeface="Calibri" panose="020F0502020204030204" pitchFamily="34" charset="0"/>
            </a:endParaRPr>
          </a:p>
        </p:txBody>
      </p:sp>
    </p:spTree>
    <p:extLst>
      <p:ext uri="{BB962C8B-B14F-4D97-AF65-F5344CB8AC3E}">
        <p14:creationId xmlns:p14="http://schemas.microsoft.com/office/powerpoint/2010/main" val="34470877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audio" Target="file:///E:\nhac%20tre\nh&#7841;c%20thi&#7871;u%20nhi\Hoang%20Yen%20-%20Thao%20Vy%20-%20Truc%20Huynh%20-%20Co%20La%20Tat%20Ca.mp3" TargetMode="External"/><Relationship Id="rId5" Type="http://schemas.openxmlformats.org/officeDocument/2006/relationships/image" Target="../media/image15.png"/><Relationship Id="rId4" Type="http://schemas.openxmlformats.org/officeDocument/2006/relationships/image" Target="../media/image14.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J023"/>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213519" y="-91440"/>
            <a:ext cx="15849600" cy="904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1"/>
          <p:cNvSpPr txBox="1">
            <a:spLocks noChangeArrowheads="1"/>
          </p:cNvSpPr>
          <p:nvPr/>
        </p:nvSpPr>
        <p:spPr bwMode="auto">
          <a:xfrm>
            <a:off x="3096071" y="3856566"/>
            <a:ext cx="10001249" cy="153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09585" eaLnBrk="1" hangingPunct="1">
              <a:lnSpc>
                <a:spcPct val="100000"/>
              </a:lnSpc>
              <a:spcBef>
                <a:spcPct val="0"/>
              </a:spcBef>
              <a:buNone/>
            </a:pPr>
            <a:r>
              <a:rPr lang="en-US" altLang="en-US" sz="5867" u="sng" dirty="0" err="1">
                <a:solidFill>
                  <a:prstClr val="black"/>
                </a:solidFill>
                <a:latin typeface="Times New Roman" panose="02020603050405020304" pitchFamily="18" charset="0"/>
                <a:cs typeface="Times New Roman" panose="02020603050405020304" pitchFamily="18" charset="0"/>
              </a:rPr>
              <a:t>Tự</a:t>
            </a:r>
            <a:r>
              <a:rPr lang="en-US" altLang="en-US" sz="5867" u="sng" dirty="0">
                <a:solidFill>
                  <a:prstClr val="black"/>
                </a:solidFill>
                <a:latin typeface="Times New Roman" panose="02020603050405020304" pitchFamily="18" charset="0"/>
                <a:cs typeface="Times New Roman" panose="02020603050405020304" pitchFamily="18" charset="0"/>
              </a:rPr>
              <a:t> </a:t>
            </a:r>
            <a:r>
              <a:rPr lang="en-US" altLang="en-US" sz="5867" u="sng" dirty="0" err="1">
                <a:solidFill>
                  <a:prstClr val="black"/>
                </a:solidFill>
                <a:latin typeface="Times New Roman" panose="02020603050405020304" pitchFamily="18" charset="0"/>
                <a:cs typeface="Times New Roman" panose="02020603050405020304" pitchFamily="18" charset="0"/>
              </a:rPr>
              <a:t>nhiên</a:t>
            </a:r>
            <a:r>
              <a:rPr lang="en-US" altLang="en-US" sz="5867" u="sng" dirty="0">
                <a:solidFill>
                  <a:prstClr val="black"/>
                </a:solidFill>
                <a:latin typeface="Times New Roman" panose="02020603050405020304" pitchFamily="18" charset="0"/>
                <a:cs typeface="Times New Roman" panose="02020603050405020304" pitchFamily="18" charset="0"/>
              </a:rPr>
              <a:t> </a:t>
            </a:r>
            <a:r>
              <a:rPr lang="en-US" altLang="en-US" sz="5867" u="sng" dirty="0" err="1">
                <a:solidFill>
                  <a:prstClr val="black"/>
                </a:solidFill>
                <a:latin typeface="Times New Roman" panose="02020603050405020304" pitchFamily="18" charset="0"/>
                <a:cs typeface="Times New Roman" panose="02020603050405020304" pitchFamily="18" charset="0"/>
              </a:rPr>
              <a:t>Xã</a:t>
            </a:r>
            <a:r>
              <a:rPr lang="en-US" altLang="en-US" sz="5867" u="sng" dirty="0">
                <a:solidFill>
                  <a:prstClr val="black"/>
                </a:solidFill>
                <a:latin typeface="Times New Roman" panose="02020603050405020304" pitchFamily="18" charset="0"/>
                <a:cs typeface="Times New Roman" panose="02020603050405020304" pitchFamily="18" charset="0"/>
              </a:rPr>
              <a:t> </a:t>
            </a:r>
            <a:r>
              <a:rPr lang="en-US" altLang="en-US" sz="5867" u="sng" dirty="0" err="1">
                <a:solidFill>
                  <a:prstClr val="black"/>
                </a:solidFill>
                <a:latin typeface="Times New Roman" panose="02020603050405020304" pitchFamily="18" charset="0"/>
                <a:cs typeface="Times New Roman" panose="02020603050405020304" pitchFamily="18" charset="0"/>
              </a:rPr>
              <a:t>hội</a:t>
            </a:r>
            <a:endParaRPr lang="en-US" altLang="en-US" sz="5867" u="sng" dirty="0">
              <a:solidFill>
                <a:prstClr val="black"/>
              </a:solidFill>
              <a:latin typeface="Times New Roman" panose="02020603050405020304" pitchFamily="18" charset="0"/>
              <a:cs typeface="Times New Roman" panose="02020603050405020304" pitchFamily="18" charset="0"/>
            </a:endParaRPr>
          </a:p>
        </p:txBody>
      </p:sp>
      <p:sp>
        <p:nvSpPr>
          <p:cNvPr id="4" name="WordArt 61"/>
          <p:cNvSpPr>
            <a:spLocks noChangeArrowheads="1" noChangeShapeType="1" noTextEdit="1"/>
          </p:cNvSpPr>
          <p:nvPr/>
        </p:nvSpPr>
        <p:spPr bwMode="auto">
          <a:xfrm>
            <a:off x="3185319" y="1676400"/>
            <a:ext cx="9613900" cy="5892800"/>
          </a:xfrm>
          <a:prstGeom prst="rect">
            <a:avLst/>
          </a:prstGeom>
        </p:spPr>
        <p:txBody>
          <a:bodyPr spcFirstLastPara="1" wrap="none" fromWordArt="1">
            <a:prstTxWarp prst="textArchUp">
              <a:avLst>
                <a:gd name="adj" fmla="val 10545204"/>
              </a:avLst>
            </a:prstTxWarp>
          </a:bodyPr>
          <a:lstStyle/>
          <a:p>
            <a:pPr defTabSz="609585">
              <a:defRPr/>
            </a:pPr>
            <a:r>
              <a:rPr lang="en-US" sz="4267" kern="10" dirty="0">
                <a:ln w="9525">
                  <a:solidFill>
                    <a:srgbClr val="000000"/>
                  </a:solidFill>
                  <a:round/>
                  <a:headEnd/>
                  <a:tailEnd/>
                </a:ln>
                <a:gradFill rotWithShape="1">
                  <a:gsLst>
                    <a:gs pos="0">
                      <a:srgbClr val="0000FF"/>
                    </a:gs>
                    <a:gs pos="50000">
                      <a:srgbClr val="9E9EFF"/>
                    </a:gs>
                    <a:gs pos="100000">
                      <a:srgbClr val="0000FF"/>
                    </a:gs>
                  </a:gsLst>
                  <a:lin ang="5400000" scaled="1"/>
                </a:gradFill>
                <a:latin typeface="Times New Roman"/>
                <a:cs typeface="Times New Roman"/>
              </a:rPr>
              <a:t>C</a:t>
            </a:r>
            <a:r>
              <a:rPr lang="vi-VN" sz="4267" b="1" kern="10" dirty="0">
                <a:ln w="9525">
                  <a:solidFill>
                    <a:srgbClr val="000000"/>
                  </a:solidFill>
                  <a:round/>
                  <a:headEnd/>
                  <a:tailEnd/>
                </a:ln>
                <a:gradFill rotWithShape="1">
                  <a:gsLst>
                    <a:gs pos="0">
                      <a:srgbClr val="0000FF"/>
                    </a:gs>
                    <a:gs pos="50000">
                      <a:srgbClr val="9E9EFF"/>
                    </a:gs>
                    <a:gs pos="100000">
                      <a:srgbClr val="0000FF"/>
                    </a:gs>
                  </a:gsLst>
                  <a:lin ang="5400000" scaled="1"/>
                </a:gradFill>
                <a:latin typeface="Times New Roman"/>
                <a:cs typeface="Times New Roman"/>
              </a:rPr>
              <a:t>hào mừng các em học sinh</a:t>
            </a:r>
          </a:p>
        </p:txBody>
      </p:sp>
      <p:sp>
        <p:nvSpPr>
          <p:cNvPr id="5" name="文本框 21">
            <a:extLst>
              <a:ext uri="{FF2B5EF4-FFF2-40B4-BE49-F238E27FC236}">
                <a16:creationId xmlns:a16="http://schemas.microsoft.com/office/drawing/2014/main" id="{61140438-D033-A23B-1ED5-5EDD3B9CA589}"/>
              </a:ext>
            </a:extLst>
          </p:cNvPr>
          <p:cNvSpPr txBox="1"/>
          <p:nvPr/>
        </p:nvSpPr>
        <p:spPr>
          <a:xfrm>
            <a:off x="899319" y="5033423"/>
            <a:ext cx="13563600" cy="2092980"/>
          </a:xfrm>
          <a:prstGeom prst="rect">
            <a:avLst/>
          </a:prstGeom>
          <a:noFill/>
        </p:spPr>
        <p:txBody>
          <a:bodyPr wrap="square" lIns="122018" tIns="61009" rIns="122018" bIns="61009" rtlCol="0">
            <a:spAutoFit/>
          </a:bodyPr>
          <a:lstStyle/>
          <a:p>
            <a:pPr algn="ctr" defTabSz="1220175" eaLnBrk="1" fontAlgn="auto" hangingPunct="1">
              <a:spcBef>
                <a:spcPts val="0"/>
              </a:spcBef>
              <a:spcAft>
                <a:spcPts val="0"/>
              </a:spcAft>
              <a:defRPr/>
            </a:pPr>
            <a:r>
              <a:rPr lang="vi-VN" altLang="zh-CN" sz="6400" b="1" dirty="0">
                <a:ln w="12700">
                  <a:noFill/>
                </a:ln>
                <a:solidFill>
                  <a:srgbClr val="FF0000"/>
                </a:solidFill>
                <a:latin typeface="+mj-lt"/>
                <a:ea typeface="微软雅黑" panose="020B0503020204020204" pitchFamily="34" charset="-122"/>
                <a:cs typeface="Calibri" panose="020F0502020204030204" pitchFamily="34" charset="0"/>
              </a:rPr>
              <a:t>Bài 29 Mặt trời, trái đất, mặt trăng (tiết 2)</a:t>
            </a:r>
            <a:endParaRPr lang="zh-CN" altLang="en-US" sz="6400" b="1" dirty="0">
              <a:ln w="12700">
                <a:noFill/>
              </a:ln>
              <a:solidFill>
                <a:srgbClr val="FF0000"/>
              </a:solidFill>
              <a:latin typeface="+mj-lt"/>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494427347"/>
      </p:ext>
    </p:extLst>
  </p:cSld>
  <p:clrMapOvr>
    <a:masterClrMapping/>
  </p:clrMapOvr>
  <p:transition spd="slow" advTm="16049">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85" decel="100000"/>
                                        <p:tgtEl>
                                          <p:spTgt spid="8"/>
                                        </p:tgtEl>
                                      </p:cBhvr>
                                    </p:animEffect>
                                    <p:animScale>
                                      <p:cBhvr>
                                        <p:cTn id="8" dur="385" decel="100000"/>
                                        <p:tgtEl>
                                          <p:spTgt spid="8"/>
                                        </p:tgtEl>
                                      </p:cBhvr>
                                      <p:from x="10000" y="10000"/>
                                      <p:to x="200000" y="450000"/>
                                    </p:animScale>
                                    <p:animScale>
                                      <p:cBhvr>
                                        <p:cTn id="9" dur="615" accel="100000" fill="hold">
                                          <p:stCondLst>
                                            <p:cond delay="385"/>
                                          </p:stCondLst>
                                        </p:cTn>
                                        <p:tgtEl>
                                          <p:spTgt spid="8"/>
                                        </p:tgtEl>
                                      </p:cBhvr>
                                      <p:from x="200000" y="450000"/>
                                      <p:to x="100000" y="100000"/>
                                    </p:animScale>
                                    <p:set>
                                      <p:cBhvr>
                                        <p:cTn id="10" dur="385" fill="hold"/>
                                        <p:tgtEl>
                                          <p:spTgt spid="8"/>
                                        </p:tgtEl>
                                        <p:attrNameLst>
                                          <p:attrName>ppt_x</p:attrName>
                                        </p:attrNameLst>
                                      </p:cBhvr>
                                      <p:to>
                                        <p:strVal val="(0.5)"/>
                                      </p:to>
                                    </p:set>
                                    <p:anim from="(0.5)" to="(#ppt_x)" calcmode="lin" valueType="num">
                                      <p:cBhvr>
                                        <p:cTn id="11" dur="615" accel="100000" fill="hold">
                                          <p:stCondLst>
                                            <p:cond delay="385"/>
                                          </p:stCondLst>
                                        </p:cTn>
                                        <p:tgtEl>
                                          <p:spTgt spid="8"/>
                                        </p:tgtEl>
                                        <p:attrNameLst>
                                          <p:attrName>ppt_x</p:attrName>
                                        </p:attrNameLst>
                                      </p:cBhvr>
                                    </p:anim>
                                    <p:set>
                                      <p:cBhvr>
                                        <p:cTn id="12" dur="385" fill="hold"/>
                                        <p:tgtEl>
                                          <p:spTgt spid="8"/>
                                        </p:tgtEl>
                                        <p:attrNameLst>
                                          <p:attrName>ppt_y</p:attrName>
                                        </p:attrNameLst>
                                      </p:cBhvr>
                                      <p:to>
                                        <p:strVal val="(#ppt_y+0.4)"/>
                                      </p:to>
                                    </p:set>
                                    <p:anim from="(#ppt_y+0.4)" to="(#ppt_y)" calcmode="lin" valueType="num">
                                      <p:cBhvr>
                                        <p:cTn id="13" dur="615" accel="100000" fill="hold">
                                          <p:stCondLst>
                                            <p:cond delay="385"/>
                                          </p:stCondLst>
                                        </p:cTn>
                                        <p:tgtEl>
                                          <p:spTgt spid="8"/>
                                        </p:tgtEl>
                                        <p:attrNameLst>
                                          <p:attrName>ppt_y</p:attrName>
                                        </p:attrNameLst>
                                      </p:cBhvr>
                                    </p:anim>
                                  </p:childTnLst>
                                </p:cTn>
                              </p:par>
                            </p:childTnLst>
                          </p:cTn>
                        </p:par>
                        <p:par>
                          <p:cTn id="14" fill="hold">
                            <p:stCondLst>
                              <p:cond delay="1000"/>
                            </p:stCondLst>
                            <p:childTnLst>
                              <p:par>
                                <p:cTn id="15" presetID="50" presetClass="entr" presetSubtype="0" decel="10000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3"/>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5119" y="182404"/>
            <a:ext cx="14401800" cy="584775"/>
          </a:xfrm>
          <a:prstGeom prst="rect">
            <a:avLst/>
          </a:prstGeom>
        </p:spPr>
        <p:txBody>
          <a:bodyPr wrap="square">
            <a:spAutoFit/>
          </a:bodyPr>
          <a:lstStyle/>
          <a:p>
            <a:r>
              <a:rPr lang="en-US" sz="3200" b="1" dirty="0" err="1"/>
              <a:t>Điều</a:t>
            </a:r>
            <a:r>
              <a:rPr lang="en-US" sz="3200" b="1" dirty="0"/>
              <a:t> </a:t>
            </a:r>
            <a:r>
              <a:rPr lang="en-US" sz="3200" b="1" dirty="0" err="1"/>
              <a:t>gì</a:t>
            </a:r>
            <a:r>
              <a:rPr lang="en-US" sz="3200" b="1" dirty="0"/>
              <a:t> </a:t>
            </a:r>
            <a:r>
              <a:rPr lang="en-US" sz="3200" b="1" dirty="0" err="1"/>
              <a:t>sẽ</a:t>
            </a:r>
            <a:r>
              <a:rPr lang="en-US" sz="3200" b="1" dirty="0"/>
              <a:t> </a:t>
            </a:r>
            <a:r>
              <a:rPr lang="en-US" sz="3200" b="1" dirty="0" err="1"/>
              <a:t>xảy</a:t>
            </a:r>
            <a:r>
              <a:rPr lang="en-US" sz="3200" b="1" dirty="0"/>
              <a:t> </a:t>
            </a:r>
            <a:r>
              <a:rPr lang="en-US" sz="3200" b="1" dirty="0" err="1"/>
              <a:t>ra</a:t>
            </a:r>
            <a:r>
              <a:rPr lang="en-US" sz="3200" b="1" dirty="0"/>
              <a:t> </a:t>
            </a:r>
            <a:r>
              <a:rPr lang="en-US" sz="3200" b="1" dirty="0" err="1"/>
              <a:t>nếu</a:t>
            </a:r>
            <a:r>
              <a:rPr lang="en-US" sz="3200" b="1" dirty="0"/>
              <a:t> </a:t>
            </a:r>
            <a:r>
              <a:rPr lang="en-US" sz="3200" b="1" dirty="0" err="1"/>
              <a:t>Trái</a:t>
            </a:r>
            <a:r>
              <a:rPr lang="en-US" sz="3200" b="1" dirty="0"/>
              <a:t> </a:t>
            </a:r>
            <a:r>
              <a:rPr lang="en-US" sz="3200" b="1" dirty="0" err="1"/>
              <a:t>Đất</a:t>
            </a:r>
            <a:r>
              <a:rPr lang="en-US" sz="3200" b="1" dirty="0"/>
              <a:t> </a:t>
            </a:r>
            <a:r>
              <a:rPr lang="en-US" sz="3200" b="1" dirty="0" err="1"/>
              <a:t>ngừng</a:t>
            </a:r>
            <a:r>
              <a:rPr lang="en-US" sz="3200" b="1" dirty="0"/>
              <a:t> quay?</a:t>
            </a:r>
            <a:endParaRPr lang="en-US" sz="3200" dirty="0"/>
          </a:p>
        </p:txBody>
      </p:sp>
      <p:pic>
        <p:nvPicPr>
          <p:cNvPr id="5" name="Picture 4" descr="CamScanner 12-31-2020 09.43_4.jpg">
            <a:extLst>
              <a:ext uri="{FF2B5EF4-FFF2-40B4-BE49-F238E27FC236}">
                <a16:creationId xmlns:a16="http://schemas.microsoft.com/office/drawing/2014/main" id="{6AAC1FEA-5FCC-FDD6-F8C0-5629728FAC7B}"/>
              </a:ext>
            </a:extLst>
          </p:cNvPr>
          <p:cNvPicPr>
            <a:picLocks noChangeAspect="1"/>
          </p:cNvPicPr>
          <p:nvPr/>
        </p:nvPicPr>
        <p:blipFill>
          <a:blip r:embed="rId2" cstate="print"/>
          <a:srcRect l="6552" t="3361" r="8277" b="9244"/>
          <a:stretch>
            <a:fillRect/>
          </a:stretch>
        </p:blipFill>
        <p:spPr>
          <a:xfrm>
            <a:off x="0" y="0"/>
            <a:ext cx="1585119" cy="1585119"/>
          </a:xfrm>
          <a:prstGeom prst="rect">
            <a:avLst/>
          </a:prstGeom>
        </p:spPr>
      </p:pic>
      <p:sp>
        <p:nvSpPr>
          <p:cNvPr id="2" name="Rectangle 1"/>
          <p:cNvSpPr/>
          <p:nvPr/>
        </p:nvSpPr>
        <p:spPr>
          <a:xfrm>
            <a:off x="1585119" y="1219200"/>
            <a:ext cx="14691519" cy="1077218"/>
          </a:xfrm>
          <a:prstGeom prst="rect">
            <a:avLst/>
          </a:prstGeom>
        </p:spPr>
        <p:txBody>
          <a:bodyPr wrap="square">
            <a:spAutoFit/>
          </a:bodyPr>
          <a:lstStyle/>
          <a:p>
            <a:pPr algn="just"/>
            <a:r>
              <a:rPr lang="en-US" sz="3200" b="1" dirty="0" err="1">
                <a:solidFill>
                  <a:srgbClr val="FF0000"/>
                </a:solidFill>
              </a:rPr>
              <a:t>Nếu</a:t>
            </a:r>
            <a:r>
              <a:rPr lang="en-US" sz="3200" b="1" dirty="0">
                <a:solidFill>
                  <a:srgbClr val="FF0000"/>
                </a:solidFill>
              </a:rPr>
              <a:t> </a:t>
            </a:r>
            <a:r>
              <a:rPr lang="en-US" sz="3200" b="1" dirty="0" err="1">
                <a:solidFill>
                  <a:srgbClr val="FF0000"/>
                </a:solidFill>
              </a:rPr>
              <a:t>Trái</a:t>
            </a:r>
            <a:r>
              <a:rPr lang="en-US" sz="3200" b="1" dirty="0">
                <a:solidFill>
                  <a:srgbClr val="FF0000"/>
                </a:solidFill>
              </a:rPr>
              <a:t> </a:t>
            </a:r>
            <a:r>
              <a:rPr lang="en-US" sz="3200" b="1" dirty="0" err="1">
                <a:solidFill>
                  <a:srgbClr val="FF0000"/>
                </a:solidFill>
              </a:rPr>
              <a:t>Đất</a:t>
            </a:r>
            <a:r>
              <a:rPr lang="en-US" sz="3200" b="1" dirty="0">
                <a:solidFill>
                  <a:srgbClr val="FF0000"/>
                </a:solidFill>
              </a:rPr>
              <a:t> </a:t>
            </a:r>
            <a:r>
              <a:rPr lang="en-US" sz="3200" b="1" dirty="0" err="1">
                <a:solidFill>
                  <a:srgbClr val="FF0000"/>
                </a:solidFill>
              </a:rPr>
              <a:t>ngừng</a:t>
            </a:r>
            <a:r>
              <a:rPr lang="en-US" sz="3200" b="1" dirty="0">
                <a:solidFill>
                  <a:srgbClr val="FF0000"/>
                </a:solidFill>
              </a:rPr>
              <a:t> quay </a:t>
            </a:r>
            <a:r>
              <a:rPr lang="en-US" sz="3200" b="1" dirty="0" err="1">
                <a:solidFill>
                  <a:srgbClr val="FF0000"/>
                </a:solidFill>
              </a:rPr>
              <a:t>thì</a:t>
            </a:r>
            <a:r>
              <a:rPr lang="en-US" sz="3200" b="1" dirty="0">
                <a:solidFill>
                  <a:srgbClr val="FF0000"/>
                </a:solidFill>
              </a:rPr>
              <a:t> </a:t>
            </a:r>
            <a:r>
              <a:rPr lang="en-US" sz="3200" b="1" dirty="0" err="1">
                <a:solidFill>
                  <a:srgbClr val="FF0000"/>
                </a:solidFill>
              </a:rPr>
              <a:t>một</a:t>
            </a:r>
            <a:r>
              <a:rPr lang="en-US" sz="3200" b="1" dirty="0">
                <a:solidFill>
                  <a:srgbClr val="FF0000"/>
                </a:solidFill>
              </a:rPr>
              <a:t> </a:t>
            </a:r>
            <a:r>
              <a:rPr lang="en-US" sz="3200" b="1" dirty="0" err="1">
                <a:solidFill>
                  <a:srgbClr val="FF0000"/>
                </a:solidFill>
              </a:rPr>
              <a:t>nửa</a:t>
            </a:r>
            <a:r>
              <a:rPr lang="en-US" sz="3200" b="1" dirty="0">
                <a:solidFill>
                  <a:srgbClr val="FF0000"/>
                </a:solidFill>
              </a:rPr>
              <a:t> </a:t>
            </a:r>
            <a:r>
              <a:rPr lang="en-US" sz="3200" b="1" dirty="0" err="1">
                <a:solidFill>
                  <a:srgbClr val="FF0000"/>
                </a:solidFill>
              </a:rPr>
              <a:t>Trái</a:t>
            </a:r>
            <a:r>
              <a:rPr lang="en-US" sz="3200" b="1" dirty="0">
                <a:solidFill>
                  <a:srgbClr val="FF0000"/>
                </a:solidFill>
              </a:rPr>
              <a:t> </a:t>
            </a:r>
            <a:r>
              <a:rPr lang="en-US" sz="3200" b="1" dirty="0" err="1">
                <a:solidFill>
                  <a:srgbClr val="FF0000"/>
                </a:solidFill>
              </a:rPr>
              <a:t>Đất</a:t>
            </a:r>
            <a:r>
              <a:rPr lang="en-US" sz="3200" b="1" dirty="0">
                <a:solidFill>
                  <a:srgbClr val="FF0000"/>
                </a:solidFill>
              </a:rPr>
              <a:t> </a:t>
            </a:r>
            <a:r>
              <a:rPr lang="en-US" sz="3200" b="1" dirty="0" err="1">
                <a:solidFill>
                  <a:srgbClr val="FF0000"/>
                </a:solidFill>
              </a:rPr>
              <a:t>sẽ</a:t>
            </a:r>
            <a:r>
              <a:rPr lang="en-US" sz="3200" b="1" dirty="0">
                <a:solidFill>
                  <a:srgbClr val="FF0000"/>
                </a:solidFill>
              </a:rPr>
              <a:t> </a:t>
            </a:r>
            <a:r>
              <a:rPr lang="en-US" sz="3200" b="1" dirty="0" err="1">
                <a:solidFill>
                  <a:srgbClr val="FF0000"/>
                </a:solidFill>
              </a:rPr>
              <a:t>luôn</a:t>
            </a:r>
            <a:r>
              <a:rPr lang="en-US" sz="3200" b="1" dirty="0">
                <a:solidFill>
                  <a:srgbClr val="FF0000"/>
                </a:solidFill>
              </a:rPr>
              <a:t> </a:t>
            </a:r>
            <a:r>
              <a:rPr lang="en-US" sz="3200" b="1" dirty="0" err="1">
                <a:solidFill>
                  <a:srgbClr val="FF0000"/>
                </a:solidFill>
              </a:rPr>
              <a:t>là</a:t>
            </a:r>
            <a:r>
              <a:rPr lang="en-US" sz="3200" b="1" dirty="0">
                <a:solidFill>
                  <a:srgbClr val="FF0000"/>
                </a:solidFill>
              </a:rPr>
              <a:t> ban </a:t>
            </a:r>
            <a:r>
              <a:rPr lang="en-US" sz="3200" b="1" dirty="0" err="1">
                <a:solidFill>
                  <a:srgbClr val="FF0000"/>
                </a:solidFill>
              </a:rPr>
              <a:t>ngày</a:t>
            </a:r>
            <a:r>
              <a:rPr lang="en-US" sz="3200" b="1" dirty="0">
                <a:solidFill>
                  <a:srgbClr val="FF0000"/>
                </a:solidFill>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nửa</a:t>
            </a:r>
            <a:r>
              <a:rPr lang="en-US" sz="3200" b="1" dirty="0">
                <a:solidFill>
                  <a:srgbClr val="FF0000"/>
                </a:solidFill>
              </a:rPr>
              <a:t> </a:t>
            </a:r>
            <a:r>
              <a:rPr lang="en-US" sz="3200" b="1" dirty="0" err="1">
                <a:solidFill>
                  <a:srgbClr val="FF0000"/>
                </a:solidFill>
              </a:rPr>
              <a:t>còn</a:t>
            </a:r>
            <a:r>
              <a:rPr lang="en-US" sz="3200" b="1" dirty="0">
                <a:solidFill>
                  <a:srgbClr val="FF0000"/>
                </a:solidFill>
              </a:rPr>
              <a:t> </a:t>
            </a:r>
            <a:r>
              <a:rPr lang="en-US" sz="3200" b="1" dirty="0" err="1">
                <a:solidFill>
                  <a:srgbClr val="FF0000"/>
                </a:solidFill>
              </a:rPr>
              <a:t>lại</a:t>
            </a:r>
            <a:r>
              <a:rPr lang="en-US" sz="3200" b="1" dirty="0">
                <a:solidFill>
                  <a:srgbClr val="FF0000"/>
                </a:solidFill>
              </a:rPr>
              <a:t> </a:t>
            </a:r>
            <a:r>
              <a:rPr lang="en-US" sz="3200" b="1" dirty="0" err="1">
                <a:solidFill>
                  <a:srgbClr val="FF0000"/>
                </a:solidFill>
              </a:rPr>
              <a:t>sẽ</a:t>
            </a:r>
            <a:r>
              <a:rPr lang="en-US" sz="3200" b="1" dirty="0">
                <a:solidFill>
                  <a:srgbClr val="FF0000"/>
                </a:solidFill>
              </a:rPr>
              <a:t> </a:t>
            </a:r>
            <a:r>
              <a:rPr lang="en-US" sz="3200" b="1" dirty="0" err="1">
                <a:solidFill>
                  <a:srgbClr val="FF0000"/>
                </a:solidFill>
              </a:rPr>
              <a:t>luôn</a:t>
            </a:r>
            <a:r>
              <a:rPr lang="en-US" sz="3200" b="1" dirty="0">
                <a:solidFill>
                  <a:srgbClr val="FF0000"/>
                </a:solidFill>
              </a:rPr>
              <a:t> </a:t>
            </a:r>
            <a:r>
              <a:rPr lang="en-US" sz="3200" b="1" dirty="0" err="1">
                <a:solidFill>
                  <a:srgbClr val="FF0000"/>
                </a:solidFill>
              </a:rPr>
              <a:t>là</a:t>
            </a:r>
            <a:r>
              <a:rPr lang="en-US" sz="3200" b="1" dirty="0">
                <a:solidFill>
                  <a:srgbClr val="FF0000"/>
                </a:solidFill>
              </a:rPr>
              <a:t> ban </a:t>
            </a:r>
            <a:r>
              <a:rPr lang="en-US" sz="3200" b="1" dirty="0" err="1">
                <a:solidFill>
                  <a:srgbClr val="FF0000"/>
                </a:solidFill>
              </a:rPr>
              <a:t>đêm</a:t>
            </a:r>
            <a:r>
              <a:rPr lang="en-US" sz="3200" b="1" dirty="0">
                <a:solidFill>
                  <a:srgbClr val="FF0000"/>
                </a:solidFill>
              </a:rPr>
              <a:t>. </a:t>
            </a:r>
            <a:r>
              <a:rPr lang="en-US" sz="3200" b="1" dirty="0" err="1">
                <a:solidFill>
                  <a:srgbClr val="FF0000"/>
                </a:solidFill>
              </a:rPr>
              <a:t>Sự</a:t>
            </a:r>
            <a:r>
              <a:rPr lang="en-US" sz="3200" b="1" dirty="0">
                <a:solidFill>
                  <a:srgbClr val="FF0000"/>
                </a:solidFill>
              </a:rPr>
              <a:t> </a:t>
            </a:r>
            <a:r>
              <a:rPr lang="en-US" sz="3200" b="1" dirty="0" err="1">
                <a:solidFill>
                  <a:srgbClr val="FF0000"/>
                </a:solidFill>
              </a:rPr>
              <a:t>sống</a:t>
            </a:r>
            <a:r>
              <a:rPr lang="en-US" sz="3200" b="1" dirty="0">
                <a:solidFill>
                  <a:srgbClr val="FF0000"/>
                </a:solidFill>
              </a:rPr>
              <a:t> </a:t>
            </a:r>
            <a:r>
              <a:rPr lang="en-US" sz="3200" b="1" dirty="0" err="1">
                <a:solidFill>
                  <a:srgbClr val="FF0000"/>
                </a:solidFill>
              </a:rPr>
              <a:t>sẽ</a:t>
            </a:r>
            <a:r>
              <a:rPr lang="en-US" sz="3200" b="1" dirty="0">
                <a:solidFill>
                  <a:srgbClr val="FF0000"/>
                </a:solidFill>
              </a:rPr>
              <a:t>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thể</a:t>
            </a:r>
            <a:r>
              <a:rPr lang="en-US" sz="3200" b="1" dirty="0">
                <a:solidFill>
                  <a:srgbClr val="FF0000"/>
                </a:solidFill>
              </a:rPr>
              <a:t> </a:t>
            </a:r>
            <a:r>
              <a:rPr lang="en-US" sz="3200" b="1" dirty="0" err="1">
                <a:solidFill>
                  <a:srgbClr val="FF0000"/>
                </a:solidFill>
              </a:rPr>
              <a:t>tiếp</a:t>
            </a:r>
            <a:r>
              <a:rPr lang="en-US" sz="3200" b="1" dirty="0">
                <a:solidFill>
                  <a:srgbClr val="FF0000"/>
                </a:solidFill>
              </a:rPr>
              <a:t> </a:t>
            </a:r>
            <a:r>
              <a:rPr lang="en-US" sz="3200" b="1" dirty="0" err="1">
                <a:solidFill>
                  <a:srgbClr val="FF0000"/>
                </a:solidFill>
              </a:rPr>
              <a:t>diễn</a:t>
            </a:r>
            <a:r>
              <a:rPr lang="en-US" sz="3200" b="1" dirty="0">
                <a:solidFill>
                  <a:srgbClr val="FF0000"/>
                </a:solidFill>
              </a:rPr>
              <a:t>.</a:t>
            </a:r>
            <a:endParaRPr lang="en-US" sz="3200" dirty="0">
              <a:solidFill>
                <a:srgbClr val="FF0000"/>
              </a:solidFill>
            </a:endParaRPr>
          </a:p>
        </p:txBody>
      </p:sp>
      <p:pic>
        <p:nvPicPr>
          <p:cNvPr id="4097" name="Picture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559" y="2296419"/>
            <a:ext cx="15194360" cy="64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8643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097"/>
                                        </p:tgtEl>
                                        <p:attrNameLst>
                                          <p:attrName>style.visibility</p:attrName>
                                        </p:attrNameLst>
                                      </p:cBhvr>
                                      <p:to>
                                        <p:strVal val="visible"/>
                                      </p:to>
                                    </p:set>
                                    <p:anim calcmode="lin" valueType="num">
                                      <p:cBhvr>
                                        <p:cTn id="12" dur="1000" fill="hold"/>
                                        <p:tgtEl>
                                          <p:spTgt spid="4097"/>
                                        </p:tgtEl>
                                        <p:attrNameLst>
                                          <p:attrName>ppt_w</p:attrName>
                                        </p:attrNameLst>
                                      </p:cBhvr>
                                      <p:tavLst>
                                        <p:tav tm="0">
                                          <p:val>
                                            <p:fltVal val="0"/>
                                          </p:val>
                                        </p:tav>
                                        <p:tav tm="100000">
                                          <p:val>
                                            <p:strVal val="#ppt_w"/>
                                          </p:val>
                                        </p:tav>
                                      </p:tavLst>
                                    </p:anim>
                                    <p:anim calcmode="lin" valueType="num">
                                      <p:cBhvr>
                                        <p:cTn id="13" dur="1000" fill="hold"/>
                                        <p:tgtEl>
                                          <p:spTgt spid="4097"/>
                                        </p:tgtEl>
                                        <p:attrNameLst>
                                          <p:attrName>ppt_h</p:attrName>
                                        </p:attrNameLst>
                                      </p:cBhvr>
                                      <p:tavLst>
                                        <p:tav tm="0">
                                          <p:val>
                                            <p:fltVal val="0"/>
                                          </p:val>
                                        </p:tav>
                                        <p:tav tm="100000">
                                          <p:val>
                                            <p:strVal val="#ppt_h"/>
                                          </p:val>
                                        </p:tav>
                                      </p:tavLst>
                                    </p:anim>
                                    <p:anim calcmode="lin" valueType="num">
                                      <p:cBhvr>
                                        <p:cTn id="14" dur="1000" fill="hold"/>
                                        <p:tgtEl>
                                          <p:spTgt spid="4097"/>
                                        </p:tgtEl>
                                        <p:attrNameLst>
                                          <p:attrName>style.rotation</p:attrName>
                                        </p:attrNameLst>
                                      </p:cBhvr>
                                      <p:tavLst>
                                        <p:tav tm="0">
                                          <p:val>
                                            <p:fltVal val="90"/>
                                          </p:val>
                                        </p:tav>
                                        <p:tav tm="100000">
                                          <p:val>
                                            <p:fltVal val="0"/>
                                          </p:val>
                                        </p:tav>
                                      </p:tavLst>
                                    </p:anim>
                                    <p:animEffect transition="in" filter="fade">
                                      <p:cBhvr>
                                        <p:cTn id="15" dur="10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a:defRPr/>
            </a:pPr>
            <a:endParaRPr lang="vi-VN">
              <a:solidFill>
                <a:schemeClr val="tx2">
                  <a:satMod val="130000"/>
                </a:schemeClr>
              </a:solidFill>
            </a:endParaRPr>
          </a:p>
        </p:txBody>
      </p:sp>
      <p:sp>
        <p:nvSpPr>
          <p:cNvPr id="36867" name="Rectangle 3"/>
          <p:cNvSpPr>
            <a:spLocks noGrp="1" noChangeArrowheads="1"/>
          </p:cNvSpPr>
          <p:nvPr>
            <p:ph idx="1"/>
          </p:nvPr>
        </p:nvSpPr>
        <p:spPr/>
        <p:txBody>
          <a:bodyPr/>
          <a:lstStyle/>
          <a:p>
            <a:pPr eaLnBrk="1" hangingPunct="1"/>
            <a:endParaRPr lang="vi-VN" altLang="en-US"/>
          </a:p>
        </p:txBody>
      </p:sp>
      <p:pic>
        <p:nvPicPr>
          <p:cNvPr id="36868" name="Picture 4" descr="img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76638"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25368" y="1191628"/>
            <a:ext cx="3174810" cy="175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AutoShape 4"/>
          <p:cNvSpPr>
            <a:spLocks noChangeArrowheads="1"/>
          </p:cNvSpPr>
          <p:nvPr/>
        </p:nvSpPr>
        <p:spPr bwMode="auto">
          <a:xfrm>
            <a:off x="13296156" y="3759200"/>
            <a:ext cx="1220748" cy="8128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137229" name="AutoShape 13"/>
          <p:cNvSpPr>
            <a:spLocks noChangeArrowheads="1"/>
          </p:cNvSpPr>
          <p:nvPr/>
        </p:nvSpPr>
        <p:spPr bwMode="auto">
          <a:xfrm>
            <a:off x="8116902" y="1457951"/>
            <a:ext cx="1220748" cy="8128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137230" name="AutoShape 14"/>
          <p:cNvSpPr>
            <a:spLocks noChangeArrowheads="1"/>
          </p:cNvSpPr>
          <p:nvPr/>
        </p:nvSpPr>
        <p:spPr bwMode="auto">
          <a:xfrm>
            <a:off x="1633910" y="5577418"/>
            <a:ext cx="1220748" cy="100541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2" name="AutoShape 13"/>
          <p:cNvSpPr>
            <a:spLocks noChangeArrowheads="1"/>
          </p:cNvSpPr>
          <p:nvPr/>
        </p:nvSpPr>
        <p:spPr bwMode="auto">
          <a:xfrm>
            <a:off x="7163862" y="8064501"/>
            <a:ext cx="1220748" cy="8128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pic>
        <p:nvPicPr>
          <p:cNvPr id="77835" name="Hoang Yen - Thao Vy - Truc Huynh - Co La Tat Ca.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468159" y="8470901"/>
            <a:ext cx="54255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2"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41274" y="2135463"/>
            <a:ext cx="3407921" cy="18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3"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428369" y="931126"/>
            <a:ext cx="227194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5"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0826" y="2211735"/>
            <a:ext cx="227194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6"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390746" y="931126"/>
            <a:ext cx="3372688" cy="186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18"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93143" y="1762527"/>
            <a:ext cx="227194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13"/>
          <p:cNvSpPr>
            <a:spLocks noChangeArrowheads="1"/>
          </p:cNvSpPr>
          <p:nvPr/>
        </p:nvSpPr>
        <p:spPr bwMode="auto">
          <a:xfrm>
            <a:off x="2503960" y="2797577"/>
            <a:ext cx="1220748" cy="8128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4" name="AutoShape 13"/>
          <p:cNvSpPr>
            <a:spLocks noChangeArrowheads="1"/>
          </p:cNvSpPr>
          <p:nvPr/>
        </p:nvSpPr>
        <p:spPr bwMode="auto">
          <a:xfrm>
            <a:off x="10867155" y="1864351"/>
            <a:ext cx="1220748" cy="8128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5" name="AutoShape 13"/>
          <p:cNvSpPr>
            <a:spLocks noChangeArrowheads="1"/>
          </p:cNvSpPr>
          <p:nvPr/>
        </p:nvSpPr>
        <p:spPr bwMode="auto">
          <a:xfrm>
            <a:off x="11585982" y="7759701"/>
            <a:ext cx="1220748" cy="8128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6" name="AutoShape 13"/>
          <p:cNvSpPr>
            <a:spLocks noChangeArrowheads="1"/>
          </p:cNvSpPr>
          <p:nvPr/>
        </p:nvSpPr>
        <p:spPr bwMode="auto">
          <a:xfrm>
            <a:off x="3424876" y="7658101"/>
            <a:ext cx="1220748" cy="8128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24" name="TextBox 23">
            <a:extLst>
              <a:ext uri="{FF2B5EF4-FFF2-40B4-BE49-F238E27FC236}">
                <a16:creationId xmlns:a16="http://schemas.microsoft.com/office/drawing/2014/main" id="{CCEFAD26-3A77-451D-A001-71B9B70B7547}"/>
              </a:ext>
            </a:extLst>
          </p:cNvPr>
          <p:cNvSpPr txBox="1"/>
          <p:nvPr/>
        </p:nvSpPr>
        <p:spPr>
          <a:xfrm>
            <a:off x="780161" y="688907"/>
            <a:ext cx="11766176" cy="943848"/>
          </a:xfrm>
          <a:prstGeom prst="rect">
            <a:avLst/>
          </a:prstGeom>
          <a:noFill/>
        </p:spPr>
        <p:txBody>
          <a:bodyPr wrap="square" lIns="122018" tIns="61009" rIns="122018" bIns="61009" rtlCol="0">
            <a:spAutoFit/>
          </a:bodyPr>
          <a:lstStyle/>
          <a:p>
            <a:pPr defTabSz="1220145"/>
            <a:r>
              <a:rPr lang="en-US" sz="5300" b="1" dirty="0">
                <a:solidFill>
                  <a:srgbClr val="FFFF00"/>
                </a:solidFill>
                <a:latin typeface="Times New Roman" panose="02020603050405020304" pitchFamily="18" charset="0"/>
                <a:cs typeface="Times New Roman" panose="02020603050405020304" pitchFamily="18" charset="0"/>
              </a:rPr>
              <a:t>CỦNG CỐ - DẶN DÒ- NHẬN XÉT</a:t>
            </a:r>
          </a:p>
        </p:txBody>
      </p:sp>
      <p:sp>
        <p:nvSpPr>
          <p:cNvPr id="25" name="AutoShape 14"/>
          <p:cNvSpPr>
            <a:spLocks noChangeArrowheads="1"/>
          </p:cNvSpPr>
          <p:nvPr/>
        </p:nvSpPr>
        <p:spPr bwMode="auto">
          <a:xfrm>
            <a:off x="4035250" y="5219478"/>
            <a:ext cx="1220748" cy="100541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26" name="AutoShape 14"/>
          <p:cNvSpPr>
            <a:spLocks noChangeArrowheads="1"/>
          </p:cNvSpPr>
          <p:nvPr/>
        </p:nvSpPr>
        <p:spPr bwMode="auto">
          <a:xfrm>
            <a:off x="4487675" y="1632756"/>
            <a:ext cx="1220748" cy="100541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27" name="AutoShape 14"/>
          <p:cNvSpPr>
            <a:spLocks noChangeArrowheads="1"/>
          </p:cNvSpPr>
          <p:nvPr/>
        </p:nvSpPr>
        <p:spPr bwMode="auto">
          <a:xfrm>
            <a:off x="5098049" y="3566584"/>
            <a:ext cx="1220748" cy="100541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28" name="AutoShape 14"/>
          <p:cNvSpPr>
            <a:spLocks noChangeArrowheads="1"/>
          </p:cNvSpPr>
          <p:nvPr/>
        </p:nvSpPr>
        <p:spPr bwMode="auto">
          <a:xfrm>
            <a:off x="13564343" y="5812925"/>
            <a:ext cx="1220748" cy="100541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29" name="AutoShape 14"/>
          <p:cNvSpPr>
            <a:spLocks noChangeArrowheads="1"/>
          </p:cNvSpPr>
          <p:nvPr/>
        </p:nvSpPr>
        <p:spPr bwMode="auto">
          <a:xfrm>
            <a:off x="8816512" y="3181573"/>
            <a:ext cx="1220748" cy="100541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30" name="AutoShape 14"/>
          <p:cNvSpPr>
            <a:spLocks noChangeArrowheads="1"/>
          </p:cNvSpPr>
          <p:nvPr/>
        </p:nvSpPr>
        <p:spPr bwMode="auto">
          <a:xfrm>
            <a:off x="7324487" y="6754285"/>
            <a:ext cx="1220748" cy="100541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31" name="AutoShape 14"/>
          <p:cNvSpPr>
            <a:spLocks noChangeArrowheads="1"/>
          </p:cNvSpPr>
          <p:nvPr/>
        </p:nvSpPr>
        <p:spPr bwMode="auto">
          <a:xfrm>
            <a:off x="10365235" y="6080126"/>
            <a:ext cx="1220748" cy="100541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
        <p:nvSpPr>
          <p:cNvPr id="32" name="AutoShape 14"/>
          <p:cNvSpPr>
            <a:spLocks noChangeArrowheads="1"/>
          </p:cNvSpPr>
          <p:nvPr/>
        </p:nvSpPr>
        <p:spPr bwMode="auto">
          <a:xfrm>
            <a:off x="10975608" y="4293938"/>
            <a:ext cx="1220748" cy="100541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018" tIns="61009" rIns="122018" bIns="61009" anchor="ctr"/>
          <a:lstStyle/>
          <a:p>
            <a:pPr eaLnBrk="1" hangingPunct="1"/>
            <a:endParaRPr lang="vi-VN" altLang="en-US"/>
          </a:p>
        </p:txBody>
      </p:sp>
    </p:spTree>
    <p:extLst>
      <p:ext uri="{BB962C8B-B14F-4D97-AF65-F5344CB8AC3E}">
        <p14:creationId xmlns:p14="http://schemas.microsoft.com/office/powerpoint/2010/main" val="1497757686"/>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8482" fill="hold"/>
                                        <p:tgtEl>
                                          <p:spTgt spid="77835"/>
                                        </p:tgtEl>
                                      </p:cBhvr>
                                    </p:cmd>
                                  </p:childTnLst>
                                </p:cTn>
                              </p:par>
                              <p:par>
                                <p:cTn id="7" presetID="23" presetClass="entr" presetSubtype="528" repeatCount="indefinite" fill="hold" grpId="0" nodeType="withEffect">
                                  <p:stCondLst>
                                    <p:cond delay="0"/>
                                  </p:stCondLst>
                                  <p:childTnLst>
                                    <p:set>
                                      <p:cBhvr>
                                        <p:cTn id="8" dur="1" fill="hold">
                                          <p:stCondLst>
                                            <p:cond delay="0"/>
                                          </p:stCondLst>
                                        </p:cTn>
                                        <p:tgtEl>
                                          <p:spTgt spid="137220"/>
                                        </p:tgtEl>
                                        <p:attrNameLst>
                                          <p:attrName>style.visibility</p:attrName>
                                        </p:attrNameLst>
                                      </p:cBhvr>
                                      <p:to>
                                        <p:strVal val="visible"/>
                                      </p:to>
                                    </p:set>
                                    <p:anim calcmode="lin" valueType="num">
                                      <p:cBhvr>
                                        <p:cTn id="9" dur="3000" fill="hold"/>
                                        <p:tgtEl>
                                          <p:spTgt spid="137220"/>
                                        </p:tgtEl>
                                        <p:attrNameLst>
                                          <p:attrName>ppt_w</p:attrName>
                                        </p:attrNameLst>
                                      </p:cBhvr>
                                      <p:tavLst>
                                        <p:tav tm="0">
                                          <p:val>
                                            <p:fltVal val="0"/>
                                          </p:val>
                                        </p:tav>
                                        <p:tav tm="100000">
                                          <p:val>
                                            <p:strVal val="#ppt_w"/>
                                          </p:val>
                                        </p:tav>
                                      </p:tavLst>
                                    </p:anim>
                                    <p:anim calcmode="lin" valueType="num">
                                      <p:cBhvr>
                                        <p:cTn id="10" dur="3000" fill="hold"/>
                                        <p:tgtEl>
                                          <p:spTgt spid="137220"/>
                                        </p:tgtEl>
                                        <p:attrNameLst>
                                          <p:attrName>ppt_h</p:attrName>
                                        </p:attrNameLst>
                                      </p:cBhvr>
                                      <p:tavLst>
                                        <p:tav tm="0">
                                          <p:val>
                                            <p:fltVal val="0"/>
                                          </p:val>
                                        </p:tav>
                                        <p:tav tm="100000">
                                          <p:val>
                                            <p:strVal val="#ppt_h"/>
                                          </p:val>
                                        </p:tav>
                                      </p:tavLst>
                                    </p:anim>
                                    <p:anim calcmode="lin" valueType="num">
                                      <p:cBhvr>
                                        <p:cTn id="11" dur="3000" fill="hold"/>
                                        <p:tgtEl>
                                          <p:spTgt spid="137220"/>
                                        </p:tgtEl>
                                        <p:attrNameLst>
                                          <p:attrName>ppt_x</p:attrName>
                                        </p:attrNameLst>
                                      </p:cBhvr>
                                      <p:tavLst>
                                        <p:tav tm="0">
                                          <p:val>
                                            <p:fltVal val="0.5"/>
                                          </p:val>
                                        </p:tav>
                                        <p:tav tm="100000">
                                          <p:val>
                                            <p:strVal val="#ppt_x"/>
                                          </p:val>
                                        </p:tav>
                                      </p:tavLst>
                                    </p:anim>
                                    <p:anim calcmode="lin" valueType="num">
                                      <p:cBhvr>
                                        <p:cTn id="12" dur="3000" fill="hold"/>
                                        <p:tgtEl>
                                          <p:spTgt spid="137220"/>
                                        </p:tgtEl>
                                        <p:attrNameLst>
                                          <p:attrName>ppt_y</p:attrName>
                                        </p:attrNameLst>
                                      </p:cBhvr>
                                      <p:tavLst>
                                        <p:tav tm="0">
                                          <p:val>
                                            <p:fltVal val="0.5"/>
                                          </p:val>
                                        </p:tav>
                                        <p:tav tm="100000">
                                          <p:val>
                                            <p:strVal val="#ppt_y"/>
                                          </p:val>
                                        </p:tav>
                                      </p:tavLst>
                                    </p:anim>
                                  </p:childTnLst>
                                </p:cTn>
                              </p:par>
                              <p:par>
                                <p:cTn id="13" presetID="23" presetClass="entr" presetSubtype="528" repeatCount="indefinite" fill="hold" grpId="0" nodeType="withEffect">
                                  <p:stCondLst>
                                    <p:cond delay="0"/>
                                  </p:stCondLst>
                                  <p:childTnLst>
                                    <p:set>
                                      <p:cBhvr>
                                        <p:cTn id="14" dur="1" fill="hold">
                                          <p:stCondLst>
                                            <p:cond delay="0"/>
                                          </p:stCondLst>
                                        </p:cTn>
                                        <p:tgtEl>
                                          <p:spTgt spid="137229"/>
                                        </p:tgtEl>
                                        <p:attrNameLst>
                                          <p:attrName>style.visibility</p:attrName>
                                        </p:attrNameLst>
                                      </p:cBhvr>
                                      <p:to>
                                        <p:strVal val="visible"/>
                                      </p:to>
                                    </p:set>
                                    <p:anim calcmode="lin" valueType="num">
                                      <p:cBhvr>
                                        <p:cTn id="15" dur="3000" fill="hold"/>
                                        <p:tgtEl>
                                          <p:spTgt spid="137229"/>
                                        </p:tgtEl>
                                        <p:attrNameLst>
                                          <p:attrName>ppt_w</p:attrName>
                                        </p:attrNameLst>
                                      </p:cBhvr>
                                      <p:tavLst>
                                        <p:tav tm="0">
                                          <p:val>
                                            <p:fltVal val="0"/>
                                          </p:val>
                                        </p:tav>
                                        <p:tav tm="100000">
                                          <p:val>
                                            <p:strVal val="#ppt_w"/>
                                          </p:val>
                                        </p:tav>
                                      </p:tavLst>
                                    </p:anim>
                                    <p:anim calcmode="lin" valueType="num">
                                      <p:cBhvr>
                                        <p:cTn id="16" dur="3000" fill="hold"/>
                                        <p:tgtEl>
                                          <p:spTgt spid="137229"/>
                                        </p:tgtEl>
                                        <p:attrNameLst>
                                          <p:attrName>ppt_h</p:attrName>
                                        </p:attrNameLst>
                                      </p:cBhvr>
                                      <p:tavLst>
                                        <p:tav tm="0">
                                          <p:val>
                                            <p:fltVal val="0"/>
                                          </p:val>
                                        </p:tav>
                                        <p:tav tm="100000">
                                          <p:val>
                                            <p:strVal val="#ppt_h"/>
                                          </p:val>
                                        </p:tav>
                                      </p:tavLst>
                                    </p:anim>
                                    <p:anim calcmode="lin" valueType="num">
                                      <p:cBhvr>
                                        <p:cTn id="17" dur="3000" fill="hold"/>
                                        <p:tgtEl>
                                          <p:spTgt spid="137229"/>
                                        </p:tgtEl>
                                        <p:attrNameLst>
                                          <p:attrName>ppt_x</p:attrName>
                                        </p:attrNameLst>
                                      </p:cBhvr>
                                      <p:tavLst>
                                        <p:tav tm="0">
                                          <p:val>
                                            <p:fltVal val="0.5"/>
                                          </p:val>
                                        </p:tav>
                                        <p:tav tm="100000">
                                          <p:val>
                                            <p:strVal val="#ppt_x"/>
                                          </p:val>
                                        </p:tav>
                                      </p:tavLst>
                                    </p:anim>
                                    <p:anim calcmode="lin" valueType="num">
                                      <p:cBhvr>
                                        <p:cTn id="18" dur="3000" fill="hold"/>
                                        <p:tgtEl>
                                          <p:spTgt spid="137229"/>
                                        </p:tgtEl>
                                        <p:attrNameLst>
                                          <p:attrName>ppt_y</p:attrName>
                                        </p:attrNameLst>
                                      </p:cBhvr>
                                      <p:tavLst>
                                        <p:tav tm="0">
                                          <p:val>
                                            <p:fltVal val="0.5"/>
                                          </p:val>
                                        </p:tav>
                                        <p:tav tm="100000">
                                          <p:val>
                                            <p:strVal val="#ppt_y"/>
                                          </p:val>
                                        </p:tav>
                                      </p:tavLst>
                                    </p:anim>
                                  </p:childTnLst>
                                </p:cTn>
                              </p:par>
                              <p:par>
                                <p:cTn id="19" presetID="23" presetClass="entr" presetSubtype="528" repeatCount="indefinite" fill="hold" grpId="0" nodeType="withEffect">
                                  <p:stCondLst>
                                    <p:cond delay="0"/>
                                  </p:stCondLst>
                                  <p:childTnLst>
                                    <p:set>
                                      <p:cBhvr>
                                        <p:cTn id="20" dur="1" fill="hold">
                                          <p:stCondLst>
                                            <p:cond delay="0"/>
                                          </p:stCondLst>
                                        </p:cTn>
                                        <p:tgtEl>
                                          <p:spTgt spid="137230"/>
                                        </p:tgtEl>
                                        <p:attrNameLst>
                                          <p:attrName>style.visibility</p:attrName>
                                        </p:attrNameLst>
                                      </p:cBhvr>
                                      <p:to>
                                        <p:strVal val="visible"/>
                                      </p:to>
                                    </p:set>
                                    <p:anim calcmode="lin" valueType="num">
                                      <p:cBhvr>
                                        <p:cTn id="21" dur="3000" fill="hold"/>
                                        <p:tgtEl>
                                          <p:spTgt spid="137230"/>
                                        </p:tgtEl>
                                        <p:attrNameLst>
                                          <p:attrName>ppt_w</p:attrName>
                                        </p:attrNameLst>
                                      </p:cBhvr>
                                      <p:tavLst>
                                        <p:tav tm="0">
                                          <p:val>
                                            <p:fltVal val="0"/>
                                          </p:val>
                                        </p:tav>
                                        <p:tav tm="100000">
                                          <p:val>
                                            <p:strVal val="#ppt_w"/>
                                          </p:val>
                                        </p:tav>
                                      </p:tavLst>
                                    </p:anim>
                                    <p:anim calcmode="lin" valueType="num">
                                      <p:cBhvr>
                                        <p:cTn id="22" dur="3000" fill="hold"/>
                                        <p:tgtEl>
                                          <p:spTgt spid="137230"/>
                                        </p:tgtEl>
                                        <p:attrNameLst>
                                          <p:attrName>ppt_h</p:attrName>
                                        </p:attrNameLst>
                                      </p:cBhvr>
                                      <p:tavLst>
                                        <p:tav tm="0">
                                          <p:val>
                                            <p:fltVal val="0"/>
                                          </p:val>
                                        </p:tav>
                                        <p:tav tm="100000">
                                          <p:val>
                                            <p:strVal val="#ppt_h"/>
                                          </p:val>
                                        </p:tav>
                                      </p:tavLst>
                                    </p:anim>
                                    <p:anim calcmode="lin" valueType="num">
                                      <p:cBhvr>
                                        <p:cTn id="23" dur="3000" fill="hold"/>
                                        <p:tgtEl>
                                          <p:spTgt spid="137230"/>
                                        </p:tgtEl>
                                        <p:attrNameLst>
                                          <p:attrName>ppt_x</p:attrName>
                                        </p:attrNameLst>
                                      </p:cBhvr>
                                      <p:tavLst>
                                        <p:tav tm="0">
                                          <p:val>
                                            <p:fltVal val="0.5"/>
                                          </p:val>
                                        </p:tav>
                                        <p:tav tm="100000">
                                          <p:val>
                                            <p:strVal val="#ppt_x"/>
                                          </p:val>
                                        </p:tav>
                                      </p:tavLst>
                                    </p:anim>
                                    <p:anim calcmode="lin" valueType="num">
                                      <p:cBhvr>
                                        <p:cTn id="24" dur="3000" fill="hold"/>
                                        <p:tgtEl>
                                          <p:spTgt spid="137230"/>
                                        </p:tgtEl>
                                        <p:attrNameLst>
                                          <p:attrName>ppt_y</p:attrName>
                                        </p:attrNameLst>
                                      </p:cBhvr>
                                      <p:tavLst>
                                        <p:tav tm="0">
                                          <p:val>
                                            <p:fltVal val="0.5"/>
                                          </p:val>
                                        </p:tav>
                                        <p:tav tm="100000">
                                          <p:val>
                                            <p:strVal val="#ppt_y"/>
                                          </p:val>
                                        </p:tav>
                                      </p:tavLst>
                                    </p:anim>
                                  </p:childTnLst>
                                </p:cTn>
                              </p:par>
                              <p:par>
                                <p:cTn id="25" presetID="23" presetClass="entr" presetSubtype="528" repeatCount="indefinite"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3000" fill="hold"/>
                                        <p:tgtEl>
                                          <p:spTgt spid="2"/>
                                        </p:tgtEl>
                                        <p:attrNameLst>
                                          <p:attrName>ppt_w</p:attrName>
                                        </p:attrNameLst>
                                      </p:cBhvr>
                                      <p:tavLst>
                                        <p:tav tm="0">
                                          <p:val>
                                            <p:fltVal val="0"/>
                                          </p:val>
                                        </p:tav>
                                        <p:tav tm="100000">
                                          <p:val>
                                            <p:strVal val="#ppt_w"/>
                                          </p:val>
                                        </p:tav>
                                      </p:tavLst>
                                    </p:anim>
                                    <p:anim calcmode="lin" valueType="num">
                                      <p:cBhvr>
                                        <p:cTn id="28" dur="3000" fill="hold"/>
                                        <p:tgtEl>
                                          <p:spTgt spid="2"/>
                                        </p:tgtEl>
                                        <p:attrNameLst>
                                          <p:attrName>ppt_h</p:attrName>
                                        </p:attrNameLst>
                                      </p:cBhvr>
                                      <p:tavLst>
                                        <p:tav tm="0">
                                          <p:val>
                                            <p:fltVal val="0"/>
                                          </p:val>
                                        </p:tav>
                                        <p:tav tm="100000">
                                          <p:val>
                                            <p:strVal val="#ppt_h"/>
                                          </p:val>
                                        </p:tav>
                                      </p:tavLst>
                                    </p:anim>
                                    <p:anim calcmode="lin" valueType="num">
                                      <p:cBhvr>
                                        <p:cTn id="29" dur="3000" fill="hold"/>
                                        <p:tgtEl>
                                          <p:spTgt spid="2"/>
                                        </p:tgtEl>
                                        <p:attrNameLst>
                                          <p:attrName>ppt_x</p:attrName>
                                        </p:attrNameLst>
                                      </p:cBhvr>
                                      <p:tavLst>
                                        <p:tav tm="0">
                                          <p:val>
                                            <p:fltVal val="0.5"/>
                                          </p:val>
                                        </p:tav>
                                        <p:tav tm="100000">
                                          <p:val>
                                            <p:strVal val="#ppt_x"/>
                                          </p:val>
                                        </p:tav>
                                      </p:tavLst>
                                    </p:anim>
                                    <p:anim calcmode="lin" valueType="num">
                                      <p:cBhvr>
                                        <p:cTn id="30" dur="3000" fill="hold"/>
                                        <p:tgtEl>
                                          <p:spTgt spid="2"/>
                                        </p:tgtEl>
                                        <p:attrNameLst>
                                          <p:attrName>ppt_y</p:attrName>
                                        </p:attrNameLst>
                                      </p:cBhvr>
                                      <p:tavLst>
                                        <p:tav tm="0">
                                          <p:val>
                                            <p:fltVal val="0.5"/>
                                          </p:val>
                                        </p:tav>
                                        <p:tav tm="100000">
                                          <p:val>
                                            <p:strVal val="#ppt_y"/>
                                          </p:val>
                                        </p:tav>
                                      </p:tavLst>
                                    </p:anim>
                                  </p:childTnLst>
                                </p:cTn>
                              </p:par>
                              <p:par>
                                <p:cTn id="31" presetID="23" presetClass="entr" presetSubtype="528" repeatCount="indefinite"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3000" fill="hold"/>
                                        <p:tgtEl>
                                          <p:spTgt spid="3"/>
                                        </p:tgtEl>
                                        <p:attrNameLst>
                                          <p:attrName>ppt_w</p:attrName>
                                        </p:attrNameLst>
                                      </p:cBhvr>
                                      <p:tavLst>
                                        <p:tav tm="0">
                                          <p:val>
                                            <p:fltVal val="0"/>
                                          </p:val>
                                        </p:tav>
                                        <p:tav tm="100000">
                                          <p:val>
                                            <p:strVal val="#ppt_w"/>
                                          </p:val>
                                        </p:tav>
                                      </p:tavLst>
                                    </p:anim>
                                    <p:anim calcmode="lin" valueType="num">
                                      <p:cBhvr>
                                        <p:cTn id="34" dur="3000" fill="hold"/>
                                        <p:tgtEl>
                                          <p:spTgt spid="3"/>
                                        </p:tgtEl>
                                        <p:attrNameLst>
                                          <p:attrName>ppt_h</p:attrName>
                                        </p:attrNameLst>
                                      </p:cBhvr>
                                      <p:tavLst>
                                        <p:tav tm="0">
                                          <p:val>
                                            <p:fltVal val="0"/>
                                          </p:val>
                                        </p:tav>
                                        <p:tav tm="100000">
                                          <p:val>
                                            <p:strVal val="#ppt_h"/>
                                          </p:val>
                                        </p:tav>
                                      </p:tavLst>
                                    </p:anim>
                                    <p:anim calcmode="lin" valueType="num">
                                      <p:cBhvr>
                                        <p:cTn id="35" dur="3000" fill="hold"/>
                                        <p:tgtEl>
                                          <p:spTgt spid="3"/>
                                        </p:tgtEl>
                                        <p:attrNameLst>
                                          <p:attrName>ppt_x</p:attrName>
                                        </p:attrNameLst>
                                      </p:cBhvr>
                                      <p:tavLst>
                                        <p:tav tm="0">
                                          <p:val>
                                            <p:fltVal val="0.5"/>
                                          </p:val>
                                        </p:tav>
                                        <p:tav tm="100000">
                                          <p:val>
                                            <p:strVal val="#ppt_x"/>
                                          </p:val>
                                        </p:tav>
                                      </p:tavLst>
                                    </p:anim>
                                    <p:anim calcmode="lin" valueType="num">
                                      <p:cBhvr>
                                        <p:cTn id="36" dur="3000" fill="hold"/>
                                        <p:tgtEl>
                                          <p:spTgt spid="3"/>
                                        </p:tgtEl>
                                        <p:attrNameLst>
                                          <p:attrName>ppt_y</p:attrName>
                                        </p:attrNameLst>
                                      </p:cBhvr>
                                      <p:tavLst>
                                        <p:tav tm="0">
                                          <p:val>
                                            <p:fltVal val="0.5"/>
                                          </p:val>
                                        </p:tav>
                                        <p:tav tm="100000">
                                          <p:val>
                                            <p:strVal val="#ppt_y"/>
                                          </p:val>
                                        </p:tav>
                                      </p:tavLst>
                                    </p:anim>
                                  </p:childTnLst>
                                </p:cTn>
                              </p:par>
                              <p:par>
                                <p:cTn id="37" presetID="23" presetClass="entr" presetSubtype="528" repeatCount="indefinite"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3000" fill="hold"/>
                                        <p:tgtEl>
                                          <p:spTgt spid="4"/>
                                        </p:tgtEl>
                                        <p:attrNameLst>
                                          <p:attrName>ppt_w</p:attrName>
                                        </p:attrNameLst>
                                      </p:cBhvr>
                                      <p:tavLst>
                                        <p:tav tm="0">
                                          <p:val>
                                            <p:fltVal val="0"/>
                                          </p:val>
                                        </p:tav>
                                        <p:tav tm="100000">
                                          <p:val>
                                            <p:strVal val="#ppt_w"/>
                                          </p:val>
                                        </p:tav>
                                      </p:tavLst>
                                    </p:anim>
                                    <p:anim calcmode="lin" valueType="num">
                                      <p:cBhvr>
                                        <p:cTn id="40" dur="3000" fill="hold"/>
                                        <p:tgtEl>
                                          <p:spTgt spid="4"/>
                                        </p:tgtEl>
                                        <p:attrNameLst>
                                          <p:attrName>ppt_h</p:attrName>
                                        </p:attrNameLst>
                                      </p:cBhvr>
                                      <p:tavLst>
                                        <p:tav tm="0">
                                          <p:val>
                                            <p:fltVal val="0"/>
                                          </p:val>
                                        </p:tav>
                                        <p:tav tm="100000">
                                          <p:val>
                                            <p:strVal val="#ppt_h"/>
                                          </p:val>
                                        </p:tav>
                                      </p:tavLst>
                                    </p:anim>
                                    <p:anim calcmode="lin" valueType="num">
                                      <p:cBhvr>
                                        <p:cTn id="41" dur="3000" fill="hold"/>
                                        <p:tgtEl>
                                          <p:spTgt spid="4"/>
                                        </p:tgtEl>
                                        <p:attrNameLst>
                                          <p:attrName>ppt_x</p:attrName>
                                        </p:attrNameLst>
                                      </p:cBhvr>
                                      <p:tavLst>
                                        <p:tav tm="0">
                                          <p:val>
                                            <p:fltVal val="0.5"/>
                                          </p:val>
                                        </p:tav>
                                        <p:tav tm="100000">
                                          <p:val>
                                            <p:strVal val="#ppt_x"/>
                                          </p:val>
                                        </p:tav>
                                      </p:tavLst>
                                    </p:anim>
                                    <p:anim calcmode="lin" valueType="num">
                                      <p:cBhvr>
                                        <p:cTn id="42" dur="3000" fill="hold"/>
                                        <p:tgtEl>
                                          <p:spTgt spid="4"/>
                                        </p:tgtEl>
                                        <p:attrNameLst>
                                          <p:attrName>ppt_y</p:attrName>
                                        </p:attrNameLst>
                                      </p:cBhvr>
                                      <p:tavLst>
                                        <p:tav tm="0">
                                          <p:val>
                                            <p:fltVal val="0.5"/>
                                          </p:val>
                                        </p:tav>
                                        <p:tav tm="100000">
                                          <p:val>
                                            <p:strVal val="#ppt_y"/>
                                          </p:val>
                                        </p:tav>
                                      </p:tavLst>
                                    </p:anim>
                                  </p:childTnLst>
                                </p:cTn>
                              </p:par>
                              <p:par>
                                <p:cTn id="43" presetID="23" presetClass="entr" presetSubtype="528" repeatCount="indefinite"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0" fill="hold"/>
                                        <p:tgtEl>
                                          <p:spTgt spid="5"/>
                                        </p:tgtEl>
                                        <p:attrNameLst>
                                          <p:attrName>ppt_w</p:attrName>
                                        </p:attrNameLst>
                                      </p:cBhvr>
                                      <p:tavLst>
                                        <p:tav tm="0">
                                          <p:val>
                                            <p:fltVal val="0"/>
                                          </p:val>
                                        </p:tav>
                                        <p:tav tm="100000">
                                          <p:val>
                                            <p:strVal val="#ppt_w"/>
                                          </p:val>
                                        </p:tav>
                                      </p:tavLst>
                                    </p:anim>
                                    <p:anim calcmode="lin" valueType="num">
                                      <p:cBhvr>
                                        <p:cTn id="46" dur="3000" fill="hold"/>
                                        <p:tgtEl>
                                          <p:spTgt spid="5"/>
                                        </p:tgtEl>
                                        <p:attrNameLst>
                                          <p:attrName>ppt_h</p:attrName>
                                        </p:attrNameLst>
                                      </p:cBhvr>
                                      <p:tavLst>
                                        <p:tav tm="0">
                                          <p:val>
                                            <p:fltVal val="0"/>
                                          </p:val>
                                        </p:tav>
                                        <p:tav tm="100000">
                                          <p:val>
                                            <p:strVal val="#ppt_h"/>
                                          </p:val>
                                        </p:tav>
                                      </p:tavLst>
                                    </p:anim>
                                    <p:anim calcmode="lin" valueType="num">
                                      <p:cBhvr>
                                        <p:cTn id="47" dur="3000" fill="hold"/>
                                        <p:tgtEl>
                                          <p:spTgt spid="5"/>
                                        </p:tgtEl>
                                        <p:attrNameLst>
                                          <p:attrName>ppt_x</p:attrName>
                                        </p:attrNameLst>
                                      </p:cBhvr>
                                      <p:tavLst>
                                        <p:tav tm="0">
                                          <p:val>
                                            <p:fltVal val="0.5"/>
                                          </p:val>
                                        </p:tav>
                                        <p:tav tm="100000">
                                          <p:val>
                                            <p:strVal val="#ppt_x"/>
                                          </p:val>
                                        </p:tav>
                                      </p:tavLst>
                                    </p:anim>
                                    <p:anim calcmode="lin" valueType="num">
                                      <p:cBhvr>
                                        <p:cTn id="48" dur="3000" fill="hold"/>
                                        <p:tgtEl>
                                          <p:spTgt spid="5"/>
                                        </p:tgtEl>
                                        <p:attrNameLst>
                                          <p:attrName>ppt_y</p:attrName>
                                        </p:attrNameLst>
                                      </p:cBhvr>
                                      <p:tavLst>
                                        <p:tav tm="0">
                                          <p:val>
                                            <p:fltVal val="0.5"/>
                                          </p:val>
                                        </p:tav>
                                        <p:tav tm="100000">
                                          <p:val>
                                            <p:strVal val="#ppt_y"/>
                                          </p:val>
                                        </p:tav>
                                      </p:tavLst>
                                    </p:anim>
                                  </p:childTnLst>
                                </p:cTn>
                              </p:par>
                              <p:par>
                                <p:cTn id="49" presetID="23" presetClass="entr" presetSubtype="528" repeatCount="indefinite"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3000" fill="hold"/>
                                        <p:tgtEl>
                                          <p:spTgt spid="6"/>
                                        </p:tgtEl>
                                        <p:attrNameLst>
                                          <p:attrName>ppt_w</p:attrName>
                                        </p:attrNameLst>
                                      </p:cBhvr>
                                      <p:tavLst>
                                        <p:tav tm="0">
                                          <p:val>
                                            <p:fltVal val="0"/>
                                          </p:val>
                                        </p:tav>
                                        <p:tav tm="100000">
                                          <p:val>
                                            <p:strVal val="#ppt_w"/>
                                          </p:val>
                                        </p:tav>
                                      </p:tavLst>
                                    </p:anim>
                                    <p:anim calcmode="lin" valueType="num">
                                      <p:cBhvr>
                                        <p:cTn id="52" dur="3000" fill="hold"/>
                                        <p:tgtEl>
                                          <p:spTgt spid="6"/>
                                        </p:tgtEl>
                                        <p:attrNameLst>
                                          <p:attrName>ppt_h</p:attrName>
                                        </p:attrNameLst>
                                      </p:cBhvr>
                                      <p:tavLst>
                                        <p:tav tm="0">
                                          <p:val>
                                            <p:fltVal val="0"/>
                                          </p:val>
                                        </p:tav>
                                        <p:tav tm="100000">
                                          <p:val>
                                            <p:strVal val="#ppt_h"/>
                                          </p:val>
                                        </p:tav>
                                      </p:tavLst>
                                    </p:anim>
                                    <p:anim calcmode="lin" valueType="num">
                                      <p:cBhvr>
                                        <p:cTn id="53" dur="3000" fill="hold"/>
                                        <p:tgtEl>
                                          <p:spTgt spid="6"/>
                                        </p:tgtEl>
                                        <p:attrNameLst>
                                          <p:attrName>ppt_x</p:attrName>
                                        </p:attrNameLst>
                                      </p:cBhvr>
                                      <p:tavLst>
                                        <p:tav tm="0">
                                          <p:val>
                                            <p:fltVal val="0.5"/>
                                          </p:val>
                                        </p:tav>
                                        <p:tav tm="100000">
                                          <p:val>
                                            <p:strVal val="#ppt_x"/>
                                          </p:val>
                                        </p:tav>
                                      </p:tavLst>
                                    </p:anim>
                                    <p:anim calcmode="lin" valueType="num">
                                      <p:cBhvr>
                                        <p:cTn id="54" dur="3000" fill="hold"/>
                                        <p:tgtEl>
                                          <p:spTgt spid="6"/>
                                        </p:tgtEl>
                                        <p:attrNameLst>
                                          <p:attrName>ppt_y</p:attrName>
                                        </p:attrNameLst>
                                      </p:cBhvr>
                                      <p:tavLst>
                                        <p:tav tm="0">
                                          <p:val>
                                            <p:fltVal val="0.5"/>
                                          </p:val>
                                        </p:tav>
                                        <p:tav tm="100000">
                                          <p:val>
                                            <p:strVal val="#ppt_y"/>
                                          </p:val>
                                        </p:tav>
                                      </p:tavLst>
                                    </p:anim>
                                  </p:childTnLst>
                                </p:cTn>
                              </p:par>
                              <p:par>
                                <p:cTn id="55" presetID="23" presetClass="entr" presetSubtype="528" repeatCount="indefinite"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3000" fill="hold"/>
                                        <p:tgtEl>
                                          <p:spTgt spid="25"/>
                                        </p:tgtEl>
                                        <p:attrNameLst>
                                          <p:attrName>ppt_w</p:attrName>
                                        </p:attrNameLst>
                                      </p:cBhvr>
                                      <p:tavLst>
                                        <p:tav tm="0">
                                          <p:val>
                                            <p:fltVal val="0"/>
                                          </p:val>
                                        </p:tav>
                                        <p:tav tm="100000">
                                          <p:val>
                                            <p:strVal val="#ppt_w"/>
                                          </p:val>
                                        </p:tav>
                                      </p:tavLst>
                                    </p:anim>
                                    <p:anim calcmode="lin" valueType="num">
                                      <p:cBhvr>
                                        <p:cTn id="58" dur="3000" fill="hold"/>
                                        <p:tgtEl>
                                          <p:spTgt spid="25"/>
                                        </p:tgtEl>
                                        <p:attrNameLst>
                                          <p:attrName>ppt_h</p:attrName>
                                        </p:attrNameLst>
                                      </p:cBhvr>
                                      <p:tavLst>
                                        <p:tav tm="0">
                                          <p:val>
                                            <p:fltVal val="0"/>
                                          </p:val>
                                        </p:tav>
                                        <p:tav tm="100000">
                                          <p:val>
                                            <p:strVal val="#ppt_h"/>
                                          </p:val>
                                        </p:tav>
                                      </p:tavLst>
                                    </p:anim>
                                    <p:anim calcmode="lin" valueType="num">
                                      <p:cBhvr>
                                        <p:cTn id="59" dur="3000" fill="hold"/>
                                        <p:tgtEl>
                                          <p:spTgt spid="25"/>
                                        </p:tgtEl>
                                        <p:attrNameLst>
                                          <p:attrName>ppt_x</p:attrName>
                                        </p:attrNameLst>
                                      </p:cBhvr>
                                      <p:tavLst>
                                        <p:tav tm="0">
                                          <p:val>
                                            <p:fltVal val="0.5"/>
                                          </p:val>
                                        </p:tav>
                                        <p:tav tm="100000">
                                          <p:val>
                                            <p:strVal val="#ppt_x"/>
                                          </p:val>
                                        </p:tav>
                                      </p:tavLst>
                                    </p:anim>
                                    <p:anim calcmode="lin" valueType="num">
                                      <p:cBhvr>
                                        <p:cTn id="60" dur="3000" fill="hold"/>
                                        <p:tgtEl>
                                          <p:spTgt spid="25"/>
                                        </p:tgtEl>
                                        <p:attrNameLst>
                                          <p:attrName>ppt_y</p:attrName>
                                        </p:attrNameLst>
                                      </p:cBhvr>
                                      <p:tavLst>
                                        <p:tav tm="0">
                                          <p:val>
                                            <p:fltVal val="0.5"/>
                                          </p:val>
                                        </p:tav>
                                        <p:tav tm="100000">
                                          <p:val>
                                            <p:strVal val="#ppt_y"/>
                                          </p:val>
                                        </p:tav>
                                      </p:tavLst>
                                    </p:anim>
                                  </p:childTnLst>
                                </p:cTn>
                              </p:par>
                              <p:par>
                                <p:cTn id="61" presetID="23" presetClass="entr" presetSubtype="528" repeatCount="indefinite"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3000" fill="hold"/>
                                        <p:tgtEl>
                                          <p:spTgt spid="26"/>
                                        </p:tgtEl>
                                        <p:attrNameLst>
                                          <p:attrName>ppt_w</p:attrName>
                                        </p:attrNameLst>
                                      </p:cBhvr>
                                      <p:tavLst>
                                        <p:tav tm="0">
                                          <p:val>
                                            <p:fltVal val="0"/>
                                          </p:val>
                                        </p:tav>
                                        <p:tav tm="100000">
                                          <p:val>
                                            <p:strVal val="#ppt_w"/>
                                          </p:val>
                                        </p:tav>
                                      </p:tavLst>
                                    </p:anim>
                                    <p:anim calcmode="lin" valueType="num">
                                      <p:cBhvr>
                                        <p:cTn id="64" dur="3000" fill="hold"/>
                                        <p:tgtEl>
                                          <p:spTgt spid="26"/>
                                        </p:tgtEl>
                                        <p:attrNameLst>
                                          <p:attrName>ppt_h</p:attrName>
                                        </p:attrNameLst>
                                      </p:cBhvr>
                                      <p:tavLst>
                                        <p:tav tm="0">
                                          <p:val>
                                            <p:fltVal val="0"/>
                                          </p:val>
                                        </p:tav>
                                        <p:tav tm="100000">
                                          <p:val>
                                            <p:strVal val="#ppt_h"/>
                                          </p:val>
                                        </p:tav>
                                      </p:tavLst>
                                    </p:anim>
                                    <p:anim calcmode="lin" valueType="num">
                                      <p:cBhvr>
                                        <p:cTn id="65" dur="3000" fill="hold"/>
                                        <p:tgtEl>
                                          <p:spTgt spid="26"/>
                                        </p:tgtEl>
                                        <p:attrNameLst>
                                          <p:attrName>ppt_x</p:attrName>
                                        </p:attrNameLst>
                                      </p:cBhvr>
                                      <p:tavLst>
                                        <p:tav tm="0">
                                          <p:val>
                                            <p:fltVal val="0.5"/>
                                          </p:val>
                                        </p:tav>
                                        <p:tav tm="100000">
                                          <p:val>
                                            <p:strVal val="#ppt_x"/>
                                          </p:val>
                                        </p:tav>
                                      </p:tavLst>
                                    </p:anim>
                                    <p:anim calcmode="lin" valueType="num">
                                      <p:cBhvr>
                                        <p:cTn id="66" dur="3000" fill="hold"/>
                                        <p:tgtEl>
                                          <p:spTgt spid="26"/>
                                        </p:tgtEl>
                                        <p:attrNameLst>
                                          <p:attrName>ppt_y</p:attrName>
                                        </p:attrNameLst>
                                      </p:cBhvr>
                                      <p:tavLst>
                                        <p:tav tm="0">
                                          <p:val>
                                            <p:fltVal val="0.5"/>
                                          </p:val>
                                        </p:tav>
                                        <p:tav tm="100000">
                                          <p:val>
                                            <p:strVal val="#ppt_y"/>
                                          </p:val>
                                        </p:tav>
                                      </p:tavLst>
                                    </p:anim>
                                  </p:childTnLst>
                                </p:cTn>
                              </p:par>
                              <p:par>
                                <p:cTn id="67" presetID="23" presetClass="entr" presetSubtype="528" repeatCount="indefinite"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3000" fill="hold"/>
                                        <p:tgtEl>
                                          <p:spTgt spid="27"/>
                                        </p:tgtEl>
                                        <p:attrNameLst>
                                          <p:attrName>ppt_w</p:attrName>
                                        </p:attrNameLst>
                                      </p:cBhvr>
                                      <p:tavLst>
                                        <p:tav tm="0">
                                          <p:val>
                                            <p:fltVal val="0"/>
                                          </p:val>
                                        </p:tav>
                                        <p:tav tm="100000">
                                          <p:val>
                                            <p:strVal val="#ppt_w"/>
                                          </p:val>
                                        </p:tav>
                                      </p:tavLst>
                                    </p:anim>
                                    <p:anim calcmode="lin" valueType="num">
                                      <p:cBhvr>
                                        <p:cTn id="70" dur="3000" fill="hold"/>
                                        <p:tgtEl>
                                          <p:spTgt spid="27"/>
                                        </p:tgtEl>
                                        <p:attrNameLst>
                                          <p:attrName>ppt_h</p:attrName>
                                        </p:attrNameLst>
                                      </p:cBhvr>
                                      <p:tavLst>
                                        <p:tav tm="0">
                                          <p:val>
                                            <p:fltVal val="0"/>
                                          </p:val>
                                        </p:tav>
                                        <p:tav tm="100000">
                                          <p:val>
                                            <p:strVal val="#ppt_h"/>
                                          </p:val>
                                        </p:tav>
                                      </p:tavLst>
                                    </p:anim>
                                    <p:anim calcmode="lin" valueType="num">
                                      <p:cBhvr>
                                        <p:cTn id="71" dur="3000" fill="hold"/>
                                        <p:tgtEl>
                                          <p:spTgt spid="27"/>
                                        </p:tgtEl>
                                        <p:attrNameLst>
                                          <p:attrName>ppt_x</p:attrName>
                                        </p:attrNameLst>
                                      </p:cBhvr>
                                      <p:tavLst>
                                        <p:tav tm="0">
                                          <p:val>
                                            <p:fltVal val="0.5"/>
                                          </p:val>
                                        </p:tav>
                                        <p:tav tm="100000">
                                          <p:val>
                                            <p:strVal val="#ppt_x"/>
                                          </p:val>
                                        </p:tav>
                                      </p:tavLst>
                                    </p:anim>
                                    <p:anim calcmode="lin" valueType="num">
                                      <p:cBhvr>
                                        <p:cTn id="72" dur="3000" fill="hold"/>
                                        <p:tgtEl>
                                          <p:spTgt spid="27"/>
                                        </p:tgtEl>
                                        <p:attrNameLst>
                                          <p:attrName>ppt_y</p:attrName>
                                        </p:attrNameLst>
                                      </p:cBhvr>
                                      <p:tavLst>
                                        <p:tav tm="0">
                                          <p:val>
                                            <p:fltVal val="0.5"/>
                                          </p:val>
                                        </p:tav>
                                        <p:tav tm="100000">
                                          <p:val>
                                            <p:strVal val="#ppt_y"/>
                                          </p:val>
                                        </p:tav>
                                      </p:tavLst>
                                    </p:anim>
                                  </p:childTnLst>
                                </p:cTn>
                              </p:par>
                              <p:par>
                                <p:cTn id="73" presetID="23" presetClass="entr" presetSubtype="528" repeatCount="indefinite"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3000" fill="hold"/>
                                        <p:tgtEl>
                                          <p:spTgt spid="28"/>
                                        </p:tgtEl>
                                        <p:attrNameLst>
                                          <p:attrName>ppt_w</p:attrName>
                                        </p:attrNameLst>
                                      </p:cBhvr>
                                      <p:tavLst>
                                        <p:tav tm="0">
                                          <p:val>
                                            <p:fltVal val="0"/>
                                          </p:val>
                                        </p:tav>
                                        <p:tav tm="100000">
                                          <p:val>
                                            <p:strVal val="#ppt_w"/>
                                          </p:val>
                                        </p:tav>
                                      </p:tavLst>
                                    </p:anim>
                                    <p:anim calcmode="lin" valueType="num">
                                      <p:cBhvr>
                                        <p:cTn id="76" dur="3000" fill="hold"/>
                                        <p:tgtEl>
                                          <p:spTgt spid="28"/>
                                        </p:tgtEl>
                                        <p:attrNameLst>
                                          <p:attrName>ppt_h</p:attrName>
                                        </p:attrNameLst>
                                      </p:cBhvr>
                                      <p:tavLst>
                                        <p:tav tm="0">
                                          <p:val>
                                            <p:fltVal val="0"/>
                                          </p:val>
                                        </p:tav>
                                        <p:tav tm="100000">
                                          <p:val>
                                            <p:strVal val="#ppt_h"/>
                                          </p:val>
                                        </p:tav>
                                      </p:tavLst>
                                    </p:anim>
                                    <p:anim calcmode="lin" valueType="num">
                                      <p:cBhvr>
                                        <p:cTn id="77" dur="3000" fill="hold"/>
                                        <p:tgtEl>
                                          <p:spTgt spid="28"/>
                                        </p:tgtEl>
                                        <p:attrNameLst>
                                          <p:attrName>ppt_x</p:attrName>
                                        </p:attrNameLst>
                                      </p:cBhvr>
                                      <p:tavLst>
                                        <p:tav tm="0">
                                          <p:val>
                                            <p:fltVal val="0.5"/>
                                          </p:val>
                                        </p:tav>
                                        <p:tav tm="100000">
                                          <p:val>
                                            <p:strVal val="#ppt_x"/>
                                          </p:val>
                                        </p:tav>
                                      </p:tavLst>
                                    </p:anim>
                                    <p:anim calcmode="lin" valueType="num">
                                      <p:cBhvr>
                                        <p:cTn id="78" dur="3000" fill="hold"/>
                                        <p:tgtEl>
                                          <p:spTgt spid="28"/>
                                        </p:tgtEl>
                                        <p:attrNameLst>
                                          <p:attrName>ppt_y</p:attrName>
                                        </p:attrNameLst>
                                      </p:cBhvr>
                                      <p:tavLst>
                                        <p:tav tm="0">
                                          <p:val>
                                            <p:fltVal val="0.5"/>
                                          </p:val>
                                        </p:tav>
                                        <p:tav tm="100000">
                                          <p:val>
                                            <p:strVal val="#ppt_y"/>
                                          </p:val>
                                        </p:tav>
                                      </p:tavLst>
                                    </p:anim>
                                  </p:childTnLst>
                                </p:cTn>
                              </p:par>
                              <p:par>
                                <p:cTn id="79" presetID="23" presetClass="entr" presetSubtype="528" repeatCount="indefinite"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p:cTn id="81" dur="3000" fill="hold"/>
                                        <p:tgtEl>
                                          <p:spTgt spid="29"/>
                                        </p:tgtEl>
                                        <p:attrNameLst>
                                          <p:attrName>ppt_w</p:attrName>
                                        </p:attrNameLst>
                                      </p:cBhvr>
                                      <p:tavLst>
                                        <p:tav tm="0">
                                          <p:val>
                                            <p:fltVal val="0"/>
                                          </p:val>
                                        </p:tav>
                                        <p:tav tm="100000">
                                          <p:val>
                                            <p:strVal val="#ppt_w"/>
                                          </p:val>
                                        </p:tav>
                                      </p:tavLst>
                                    </p:anim>
                                    <p:anim calcmode="lin" valueType="num">
                                      <p:cBhvr>
                                        <p:cTn id="82" dur="3000" fill="hold"/>
                                        <p:tgtEl>
                                          <p:spTgt spid="29"/>
                                        </p:tgtEl>
                                        <p:attrNameLst>
                                          <p:attrName>ppt_h</p:attrName>
                                        </p:attrNameLst>
                                      </p:cBhvr>
                                      <p:tavLst>
                                        <p:tav tm="0">
                                          <p:val>
                                            <p:fltVal val="0"/>
                                          </p:val>
                                        </p:tav>
                                        <p:tav tm="100000">
                                          <p:val>
                                            <p:strVal val="#ppt_h"/>
                                          </p:val>
                                        </p:tav>
                                      </p:tavLst>
                                    </p:anim>
                                    <p:anim calcmode="lin" valueType="num">
                                      <p:cBhvr>
                                        <p:cTn id="83" dur="3000" fill="hold"/>
                                        <p:tgtEl>
                                          <p:spTgt spid="29"/>
                                        </p:tgtEl>
                                        <p:attrNameLst>
                                          <p:attrName>ppt_x</p:attrName>
                                        </p:attrNameLst>
                                      </p:cBhvr>
                                      <p:tavLst>
                                        <p:tav tm="0">
                                          <p:val>
                                            <p:fltVal val="0.5"/>
                                          </p:val>
                                        </p:tav>
                                        <p:tav tm="100000">
                                          <p:val>
                                            <p:strVal val="#ppt_x"/>
                                          </p:val>
                                        </p:tav>
                                      </p:tavLst>
                                    </p:anim>
                                    <p:anim calcmode="lin" valueType="num">
                                      <p:cBhvr>
                                        <p:cTn id="84" dur="3000" fill="hold"/>
                                        <p:tgtEl>
                                          <p:spTgt spid="29"/>
                                        </p:tgtEl>
                                        <p:attrNameLst>
                                          <p:attrName>ppt_y</p:attrName>
                                        </p:attrNameLst>
                                      </p:cBhvr>
                                      <p:tavLst>
                                        <p:tav tm="0">
                                          <p:val>
                                            <p:fltVal val="0.5"/>
                                          </p:val>
                                        </p:tav>
                                        <p:tav tm="100000">
                                          <p:val>
                                            <p:strVal val="#ppt_y"/>
                                          </p:val>
                                        </p:tav>
                                      </p:tavLst>
                                    </p:anim>
                                  </p:childTnLst>
                                </p:cTn>
                              </p:par>
                              <p:par>
                                <p:cTn id="85" presetID="23" presetClass="entr" presetSubtype="528" repeatCount="indefinite"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3000" fill="hold"/>
                                        <p:tgtEl>
                                          <p:spTgt spid="30"/>
                                        </p:tgtEl>
                                        <p:attrNameLst>
                                          <p:attrName>ppt_w</p:attrName>
                                        </p:attrNameLst>
                                      </p:cBhvr>
                                      <p:tavLst>
                                        <p:tav tm="0">
                                          <p:val>
                                            <p:fltVal val="0"/>
                                          </p:val>
                                        </p:tav>
                                        <p:tav tm="100000">
                                          <p:val>
                                            <p:strVal val="#ppt_w"/>
                                          </p:val>
                                        </p:tav>
                                      </p:tavLst>
                                    </p:anim>
                                    <p:anim calcmode="lin" valueType="num">
                                      <p:cBhvr>
                                        <p:cTn id="88" dur="3000" fill="hold"/>
                                        <p:tgtEl>
                                          <p:spTgt spid="30"/>
                                        </p:tgtEl>
                                        <p:attrNameLst>
                                          <p:attrName>ppt_h</p:attrName>
                                        </p:attrNameLst>
                                      </p:cBhvr>
                                      <p:tavLst>
                                        <p:tav tm="0">
                                          <p:val>
                                            <p:fltVal val="0"/>
                                          </p:val>
                                        </p:tav>
                                        <p:tav tm="100000">
                                          <p:val>
                                            <p:strVal val="#ppt_h"/>
                                          </p:val>
                                        </p:tav>
                                      </p:tavLst>
                                    </p:anim>
                                    <p:anim calcmode="lin" valueType="num">
                                      <p:cBhvr>
                                        <p:cTn id="89" dur="3000" fill="hold"/>
                                        <p:tgtEl>
                                          <p:spTgt spid="30"/>
                                        </p:tgtEl>
                                        <p:attrNameLst>
                                          <p:attrName>ppt_x</p:attrName>
                                        </p:attrNameLst>
                                      </p:cBhvr>
                                      <p:tavLst>
                                        <p:tav tm="0">
                                          <p:val>
                                            <p:fltVal val="0.5"/>
                                          </p:val>
                                        </p:tav>
                                        <p:tav tm="100000">
                                          <p:val>
                                            <p:strVal val="#ppt_x"/>
                                          </p:val>
                                        </p:tav>
                                      </p:tavLst>
                                    </p:anim>
                                    <p:anim calcmode="lin" valueType="num">
                                      <p:cBhvr>
                                        <p:cTn id="90" dur="3000" fill="hold"/>
                                        <p:tgtEl>
                                          <p:spTgt spid="30"/>
                                        </p:tgtEl>
                                        <p:attrNameLst>
                                          <p:attrName>ppt_y</p:attrName>
                                        </p:attrNameLst>
                                      </p:cBhvr>
                                      <p:tavLst>
                                        <p:tav tm="0">
                                          <p:val>
                                            <p:fltVal val="0.5"/>
                                          </p:val>
                                        </p:tav>
                                        <p:tav tm="100000">
                                          <p:val>
                                            <p:strVal val="#ppt_y"/>
                                          </p:val>
                                        </p:tav>
                                      </p:tavLst>
                                    </p:anim>
                                  </p:childTnLst>
                                </p:cTn>
                              </p:par>
                              <p:par>
                                <p:cTn id="91" presetID="23" presetClass="entr" presetSubtype="528" repeatCount="indefinite"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3000" fill="hold"/>
                                        <p:tgtEl>
                                          <p:spTgt spid="31"/>
                                        </p:tgtEl>
                                        <p:attrNameLst>
                                          <p:attrName>ppt_w</p:attrName>
                                        </p:attrNameLst>
                                      </p:cBhvr>
                                      <p:tavLst>
                                        <p:tav tm="0">
                                          <p:val>
                                            <p:fltVal val="0"/>
                                          </p:val>
                                        </p:tav>
                                        <p:tav tm="100000">
                                          <p:val>
                                            <p:strVal val="#ppt_w"/>
                                          </p:val>
                                        </p:tav>
                                      </p:tavLst>
                                    </p:anim>
                                    <p:anim calcmode="lin" valueType="num">
                                      <p:cBhvr>
                                        <p:cTn id="94" dur="3000" fill="hold"/>
                                        <p:tgtEl>
                                          <p:spTgt spid="31"/>
                                        </p:tgtEl>
                                        <p:attrNameLst>
                                          <p:attrName>ppt_h</p:attrName>
                                        </p:attrNameLst>
                                      </p:cBhvr>
                                      <p:tavLst>
                                        <p:tav tm="0">
                                          <p:val>
                                            <p:fltVal val="0"/>
                                          </p:val>
                                        </p:tav>
                                        <p:tav tm="100000">
                                          <p:val>
                                            <p:strVal val="#ppt_h"/>
                                          </p:val>
                                        </p:tav>
                                      </p:tavLst>
                                    </p:anim>
                                    <p:anim calcmode="lin" valueType="num">
                                      <p:cBhvr>
                                        <p:cTn id="95" dur="3000" fill="hold"/>
                                        <p:tgtEl>
                                          <p:spTgt spid="31"/>
                                        </p:tgtEl>
                                        <p:attrNameLst>
                                          <p:attrName>ppt_x</p:attrName>
                                        </p:attrNameLst>
                                      </p:cBhvr>
                                      <p:tavLst>
                                        <p:tav tm="0">
                                          <p:val>
                                            <p:fltVal val="0.5"/>
                                          </p:val>
                                        </p:tav>
                                        <p:tav tm="100000">
                                          <p:val>
                                            <p:strVal val="#ppt_x"/>
                                          </p:val>
                                        </p:tav>
                                      </p:tavLst>
                                    </p:anim>
                                    <p:anim calcmode="lin" valueType="num">
                                      <p:cBhvr>
                                        <p:cTn id="96" dur="3000" fill="hold"/>
                                        <p:tgtEl>
                                          <p:spTgt spid="31"/>
                                        </p:tgtEl>
                                        <p:attrNameLst>
                                          <p:attrName>ppt_y</p:attrName>
                                        </p:attrNameLst>
                                      </p:cBhvr>
                                      <p:tavLst>
                                        <p:tav tm="0">
                                          <p:val>
                                            <p:fltVal val="0.5"/>
                                          </p:val>
                                        </p:tav>
                                        <p:tav tm="100000">
                                          <p:val>
                                            <p:strVal val="#ppt_y"/>
                                          </p:val>
                                        </p:tav>
                                      </p:tavLst>
                                    </p:anim>
                                  </p:childTnLst>
                                </p:cTn>
                              </p:par>
                              <p:par>
                                <p:cTn id="97" presetID="23" presetClass="entr" presetSubtype="528" repeatCount="indefinite"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anim calcmode="lin" valueType="num">
                                      <p:cBhvr>
                                        <p:cTn id="99" dur="3000" fill="hold"/>
                                        <p:tgtEl>
                                          <p:spTgt spid="32"/>
                                        </p:tgtEl>
                                        <p:attrNameLst>
                                          <p:attrName>ppt_w</p:attrName>
                                        </p:attrNameLst>
                                      </p:cBhvr>
                                      <p:tavLst>
                                        <p:tav tm="0">
                                          <p:val>
                                            <p:fltVal val="0"/>
                                          </p:val>
                                        </p:tav>
                                        <p:tav tm="100000">
                                          <p:val>
                                            <p:strVal val="#ppt_w"/>
                                          </p:val>
                                        </p:tav>
                                      </p:tavLst>
                                    </p:anim>
                                    <p:anim calcmode="lin" valueType="num">
                                      <p:cBhvr>
                                        <p:cTn id="100" dur="3000" fill="hold"/>
                                        <p:tgtEl>
                                          <p:spTgt spid="32"/>
                                        </p:tgtEl>
                                        <p:attrNameLst>
                                          <p:attrName>ppt_h</p:attrName>
                                        </p:attrNameLst>
                                      </p:cBhvr>
                                      <p:tavLst>
                                        <p:tav tm="0">
                                          <p:val>
                                            <p:fltVal val="0"/>
                                          </p:val>
                                        </p:tav>
                                        <p:tav tm="100000">
                                          <p:val>
                                            <p:strVal val="#ppt_h"/>
                                          </p:val>
                                        </p:tav>
                                      </p:tavLst>
                                    </p:anim>
                                    <p:anim calcmode="lin" valueType="num">
                                      <p:cBhvr>
                                        <p:cTn id="101" dur="3000" fill="hold"/>
                                        <p:tgtEl>
                                          <p:spTgt spid="32"/>
                                        </p:tgtEl>
                                        <p:attrNameLst>
                                          <p:attrName>ppt_x</p:attrName>
                                        </p:attrNameLst>
                                      </p:cBhvr>
                                      <p:tavLst>
                                        <p:tav tm="0">
                                          <p:val>
                                            <p:fltVal val="0.5"/>
                                          </p:val>
                                        </p:tav>
                                        <p:tav tm="100000">
                                          <p:val>
                                            <p:strVal val="#ppt_x"/>
                                          </p:val>
                                        </p:tav>
                                      </p:tavLst>
                                    </p:anim>
                                    <p:anim calcmode="lin" valueType="num">
                                      <p:cBhvr>
                                        <p:cTn id="102" dur="30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03" fill="hold" display="0">
                  <p:stCondLst>
                    <p:cond delay="indefinite"/>
                  </p:stCondLst>
                  <p:endCondLst>
                    <p:cond evt="onNext" delay="0">
                      <p:tgtEl>
                        <p:sldTgt/>
                      </p:tgtEl>
                    </p:cond>
                    <p:cond evt="onPrev" delay="0">
                      <p:tgtEl>
                        <p:sldTgt/>
                      </p:tgtEl>
                    </p:cond>
                    <p:cond evt="onStopAudio" delay="0">
                      <p:tgtEl>
                        <p:sldTgt/>
                      </p:tgtEl>
                    </p:cond>
                  </p:endCondLst>
                </p:cTn>
                <p:tgtEl>
                  <p:spTgt spid="77835"/>
                </p:tgtEl>
              </p:cMediaNode>
            </p:audio>
          </p:childTnLst>
        </p:cTn>
      </p:par>
    </p:tnLst>
    <p:bldLst>
      <p:bldP spid="137220" grpId="0" animBg="1"/>
      <p:bldP spid="137229" grpId="0" animBg="1"/>
      <p:bldP spid="137230" grpId="0" animBg="1"/>
      <p:bldP spid="2" grpId="0" animBg="1"/>
      <p:bldP spid="3" grpId="0" animBg="1"/>
      <p:bldP spid="4" grpId="0" animBg="1"/>
      <p:bldP spid="5" grpId="0" animBg="1"/>
      <p:bldP spid="6"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90278" y="1737503"/>
            <a:ext cx="11689976" cy="748988"/>
          </a:xfrm>
          <a:prstGeom prst="rect">
            <a:avLst/>
          </a:prstGeom>
          <a:noFill/>
        </p:spPr>
        <p:txBody>
          <a:bodyPr wrap="square" rtlCol="0">
            <a:spAutoFit/>
          </a:bodyPr>
          <a:lstStyle/>
          <a:p>
            <a:pPr lvl="0" algn="ctr">
              <a:defRPr/>
            </a:pPr>
            <a:r>
              <a:rPr lang="en-US" altLang="zh-CN" sz="4267">
                <a:solidFill>
                  <a:srgbClr val="002060"/>
                </a:solidFill>
                <a:latin typeface="Roboto Black" panose="02000000000000000000" pitchFamily="2" charset="0"/>
                <a:ea typeface="Roboto Black" panose="02000000000000000000" pitchFamily="2" charset="0"/>
              </a:rPr>
              <a:t>CHÚNG MÌNH CÙNG HÁT VÀ VẬN ĐỘNG NHÉ!</a:t>
            </a:r>
            <a:endParaRPr lang="vi-VN" altLang="zh-CN" sz="4267">
              <a:solidFill>
                <a:srgbClr val="002060"/>
              </a:solidFill>
              <a:latin typeface="Roboto Black" panose="02000000000000000000" pitchFamily="2" charset="0"/>
              <a:ea typeface="Roboto Black" panose="02000000000000000000" pitchFamily="2" charset="0"/>
            </a:endParaRPr>
          </a:p>
        </p:txBody>
      </p:sp>
      <p:pic>
        <p:nvPicPr>
          <p:cNvPr id="2" name="hành t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10449" y="3133061"/>
            <a:ext cx="8855740" cy="4981353"/>
          </a:xfrm>
          <a:prstGeom prst="rect">
            <a:avLst/>
          </a:prstGeom>
        </p:spPr>
      </p:pic>
      <p:sp>
        <p:nvSpPr>
          <p:cNvPr id="7" name="TextBox 6"/>
          <p:cNvSpPr txBox="1"/>
          <p:nvPr/>
        </p:nvSpPr>
        <p:spPr>
          <a:xfrm>
            <a:off x="4850618" y="642419"/>
            <a:ext cx="6575403" cy="748988"/>
          </a:xfrm>
          <a:prstGeom prst="rect">
            <a:avLst/>
          </a:prstGeom>
          <a:noFill/>
        </p:spPr>
        <p:txBody>
          <a:bodyPr wrap="square" rtlCol="0">
            <a:spAutoFit/>
          </a:bodyPr>
          <a:lstStyle/>
          <a:p>
            <a:pPr lvl="0" algn="ctr">
              <a:defRPr/>
            </a:pPr>
            <a:r>
              <a:rPr lang="en-US" altLang="zh-CN" sz="4267" b="1">
                <a:solidFill>
                  <a:srgbClr val="00206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fullScrn="1">
              <p:cMediaNode vol="80000">
                <p:cTn id="18" fill="hold" display="0">
                  <p:stCondLst>
                    <p:cond delay="indefinite"/>
                  </p:stCondLst>
                </p:cTn>
                <p:tgtEl>
                  <p:spTgt spid="2"/>
                </p:tgtEl>
              </p:cMediaNode>
            </p:video>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0" y="-525990"/>
            <a:ext cx="16276638" cy="9570132"/>
          </a:xfrm>
          <a:prstGeom prst="rect">
            <a:avLst/>
          </a:prstGeom>
        </p:spPr>
      </p:pic>
      <p:sp>
        <p:nvSpPr>
          <p:cNvPr id="2" name="TextBox 1"/>
          <p:cNvSpPr txBox="1"/>
          <p:nvPr/>
        </p:nvSpPr>
        <p:spPr>
          <a:xfrm>
            <a:off x="4192308" y="1614189"/>
            <a:ext cx="6751338" cy="1107996"/>
          </a:xfrm>
          <a:prstGeom prst="rect">
            <a:avLst/>
          </a:prstGeom>
          <a:noFill/>
        </p:spPr>
        <p:txBody>
          <a:bodyPr wrap="square" lIns="122018" tIns="61009" rIns="122018" bIns="61009" rtlCol="0">
            <a:spAutoFit/>
          </a:bodyPr>
          <a:lstStyle/>
          <a:p>
            <a:r>
              <a:rPr lang="en-US" sz="6400" b="1" dirty="0" err="1">
                <a:solidFill>
                  <a:schemeClr val="bg1"/>
                </a:solidFill>
                <a:latin typeface="Times New Roman" panose="02020603050405020304" pitchFamily="18" charset="0"/>
                <a:cs typeface="Times New Roman" panose="02020603050405020304" pitchFamily="18" charset="0"/>
              </a:rPr>
              <a:t>Tự</a:t>
            </a:r>
            <a:r>
              <a:rPr lang="en-US" sz="6400" b="1" dirty="0">
                <a:solidFill>
                  <a:schemeClr val="bg1"/>
                </a:solidFill>
                <a:latin typeface="Times New Roman" panose="02020603050405020304" pitchFamily="18" charset="0"/>
                <a:cs typeface="Times New Roman" panose="02020603050405020304" pitchFamily="18" charset="0"/>
              </a:rPr>
              <a:t> </a:t>
            </a:r>
            <a:r>
              <a:rPr lang="en-US" sz="6400" b="1" dirty="0" err="1">
                <a:solidFill>
                  <a:schemeClr val="bg1"/>
                </a:solidFill>
                <a:latin typeface="Times New Roman" panose="02020603050405020304" pitchFamily="18" charset="0"/>
                <a:cs typeface="Times New Roman" panose="02020603050405020304" pitchFamily="18" charset="0"/>
              </a:rPr>
              <a:t>nhiên</a:t>
            </a:r>
            <a:r>
              <a:rPr lang="en-US" sz="6400" b="1" dirty="0">
                <a:solidFill>
                  <a:schemeClr val="bg1"/>
                </a:solidFill>
                <a:latin typeface="Times New Roman" panose="02020603050405020304" pitchFamily="18" charset="0"/>
                <a:cs typeface="Times New Roman" panose="02020603050405020304" pitchFamily="18" charset="0"/>
              </a:rPr>
              <a:t> </a:t>
            </a:r>
            <a:r>
              <a:rPr lang="en-US" sz="6400" b="1" dirty="0" err="1">
                <a:solidFill>
                  <a:schemeClr val="bg1"/>
                </a:solidFill>
                <a:latin typeface="Times New Roman" panose="02020603050405020304" pitchFamily="18" charset="0"/>
                <a:cs typeface="Times New Roman" panose="02020603050405020304" pitchFamily="18" charset="0"/>
              </a:rPr>
              <a:t>và</a:t>
            </a:r>
            <a:r>
              <a:rPr lang="en-US" sz="6400" b="1" dirty="0">
                <a:solidFill>
                  <a:schemeClr val="bg1"/>
                </a:solidFill>
                <a:latin typeface="Times New Roman" panose="02020603050405020304" pitchFamily="18" charset="0"/>
                <a:cs typeface="Times New Roman" panose="02020603050405020304" pitchFamily="18" charset="0"/>
              </a:rPr>
              <a:t> </a:t>
            </a:r>
            <a:r>
              <a:rPr lang="en-US" sz="6400" b="1" dirty="0" err="1">
                <a:solidFill>
                  <a:schemeClr val="bg1"/>
                </a:solidFill>
                <a:latin typeface="Times New Roman" panose="02020603050405020304" pitchFamily="18" charset="0"/>
                <a:cs typeface="Times New Roman" panose="02020603050405020304" pitchFamily="18" charset="0"/>
              </a:rPr>
              <a:t>xã</a:t>
            </a:r>
            <a:r>
              <a:rPr lang="en-US" sz="6400" b="1" dirty="0">
                <a:solidFill>
                  <a:schemeClr val="bg1"/>
                </a:solidFill>
                <a:latin typeface="Times New Roman" panose="02020603050405020304" pitchFamily="18" charset="0"/>
                <a:cs typeface="Times New Roman" panose="02020603050405020304" pitchFamily="18" charset="0"/>
              </a:rPr>
              <a:t> </a:t>
            </a:r>
            <a:r>
              <a:rPr lang="en-US" sz="6400" b="1" dirty="0" err="1">
                <a:solidFill>
                  <a:schemeClr val="bg1"/>
                </a:solidFill>
                <a:latin typeface="Times New Roman" panose="02020603050405020304" pitchFamily="18" charset="0"/>
                <a:cs typeface="Times New Roman" panose="02020603050405020304" pitchFamily="18" charset="0"/>
              </a:rPr>
              <a:t>hội</a:t>
            </a:r>
            <a:endParaRPr lang="en-US" sz="6400" b="1" dirty="0">
              <a:solidFill>
                <a:schemeClr val="bg1"/>
              </a:solidFill>
              <a:latin typeface="Times New Roman" panose="02020603050405020304" pitchFamily="18" charset="0"/>
              <a:cs typeface="Times New Roman" panose="02020603050405020304" pitchFamily="18" charset="0"/>
            </a:endParaRPr>
          </a:p>
        </p:txBody>
      </p:sp>
      <p:sp>
        <p:nvSpPr>
          <p:cNvPr id="11" name="文本框 21">
            <a:extLst>
              <a:ext uri="{FF2B5EF4-FFF2-40B4-BE49-F238E27FC236}">
                <a16:creationId xmlns:a16="http://schemas.microsoft.com/office/drawing/2014/main" id="{61140438-D033-A23B-1ED5-5EDD3B9CA589}"/>
              </a:ext>
            </a:extLst>
          </p:cNvPr>
          <p:cNvSpPr txBox="1"/>
          <p:nvPr/>
        </p:nvSpPr>
        <p:spPr>
          <a:xfrm>
            <a:off x="3562353" y="2802855"/>
            <a:ext cx="9657065" cy="2092980"/>
          </a:xfrm>
          <a:prstGeom prst="rect">
            <a:avLst/>
          </a:prstGeom>
          <a:noFill/>
        </p:spPr>
        <p:txBody>
          <a:bodyPr wrap="square" lIns="122018" tIns="61009" rIns="122018" bIns="61009" rtlCol="0">
            <a:spAutoFit/>
          </a:bodyPr>
          <a:lstStyle/>
          <a:p>
            <a:pPr algn="ctr" defTabSz="1220175" eaLnBrk="1" fontAlgn="auto" hangingPunct="1">
              <a:spcBef>
                <a:spcPts val="0"/>
              </a:spcBef>
              <a:spcAft>
                <a:spcPts val="0"/>
              </a:spcAft>
              <a:defRPr/>
            </a:pPr>
            <a:r>
              <a:rPr lang="vi-VN" altLang="zh-CN" sz="6400" b="1" dirty="0">
                <a:ln w="12700">
                  <a:noFill/>
                </a:ln>
                <a:solidFill>
                  <a:schemeClr val="bg1"/>
                </a:solidFill>
                <a:latin typeface="Calibri" panose="020F0502020204030204" pitchFamily="34" charset="0"/>
                <a:ea typeface="微软雅黑" panose="020B0503020204020204" pitchFamily="34" charset="-122"/>
                <a:cs typeface="Calibri" panose="020F0502020204030204" pitchFamily="34" charset="0"/>
              </a:rPr>
              <a:t>Bài 29 Mặt trời, trái đất, mặt trăng (tiết 2)</a:t>
            </a:r>
            <a:endParaRPr lang="zh-CN" altLang="en-US" sz="6400" b="1" dirty="0">
              <a:ln w="12700">
                <a:noFill/>
              </a:ln>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40767558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005719" y="224067"/>
            <a:ext cx="11138813" cy="1405641"/>
          </a:xfrm>
          <a:prstGeom prst="rect">
            <a:avLst/>
          </a:prstGeom>
          <a:noFill/>
        </p:spPr>
        <p:txBody>
          <a:bodyPr wrap="square" rtlCol="0">
            <a:spAutoFit/>
          </a:bodyPr>
          <a:lstStyle/>
          <a:p>
            <a:pPr lvl="0" algn="ctr">
              <a:defRPr/>
            </a:pPr>
            <a:r>
              <a:rPr lang="vi-VN" altLang="zh-CN" sz="4267" b="1">
                <a:solidFill>
                  <a:srgbClr val="002060"/>
                </a:solidFill>
                <a:latin typeface="Roboto Black" panose="02000000000000000000" pitchFamily="2" charset="0"/>
                <a:ea typeface="Roboto Black" panose="02000000000000000000" pitchFamily="2" charset="0"/>
              </a:rPr>
              <a:t>TÌM HIỂU VỀ HIỆN TƯỢNG NGÀY VÀ ĐÊM TRÊN TRÁI ĐẤT</a:t>
            </a:r>
            <a:endParaRPr lang="en-US" altLang="zh-CN" sz="4267" b="1" dirty="0">
              <a:solidFill>
                <a:srgbClr val="002060"/>
              </a:solidFill>
              <a:latin typeface="Roboto Black" panose="02000000000000000000" pitchFamily="2" charset="0"/>
              <a:ea typeface="Roboto Black" panose="02000000000000000000" pitchFamily="2" charset="0"/>
            </a:endParaRPr>
          </a:p>
        </p:txBody>
      </p:sp>
      <p:sp>
        <p:nvSpPr>
          <p:cNvPr id="16" name="TextBox 15"/>
          <p:cNvSpPr txBox="1"/>
          <p:nvPr/>
        </p:nvSpPr>
        <p:spPr>
          <a:xfrm>
            <a:off x="5209717" y="1778416"/>
            <a:ext cx="5857205" cy="584775"/>
          </a:xfrm>
          <a:prstGeom prst="rect">
            <a:avLst/>
          </a:prstGeom>
          <a:noFill/>
        </p:spPr>
        <p:txBody>
          <a:bodyPr wrap="square" rtlCol="0">
            <a:spAutoFit/>
          </a:bodyPr>
          <a:lstStyle/>
          <a:p>
            <a:pPr lvl="0" algn="ctr">
              <a:defRPr/>
            </a:pPr>
            <a:r>
              <a:rPr lang="vi-VN" sz="3200">
                <a:solidFill>
                  <a:srgbClr val="002060"/>
                </a:solidFill>
                <a:latin typeface="Roboto" panose="02000000000000000000" pitchFamily="2" charset="0"/>
                <a:ea typeface="Roboto" panose="02000000000000000000" pitchFamily="2" charset="0"/>
              </a:rPr>
              <a:t> Quan sát hình và cho biết:</a:t>
            </a:r>
            <a:endParaRPr lang="en-US" altLang="zh-CN" sz="3200" dirty="0">
              <a:solidFill>
                <a:srgbClr val="002060"/>
              </a:solidFill>
              <a:latin typeface="Roboto" panose="02000000000000000000" pitchFamily="2" charset="0"/>
              <a:ea typeface="Roboto" panose="02000000000000000000" pitchFamily="2" charset="0"/>
            </a:endParaRPr>
          </a:p>
        </p:txBody>
      </p:sp>
      <p:pic>
        <p:nvPicPr>
          <p:cNvPr id="5" name="Picture 4"/>
          <p:cNvPicPr>
            <a:picLocks noChangeAspect="1"/>
          </p:cNvPicPr>
          <p:nvPr/>
        </p:nvPicPr>
        <p:blipFill>
          <a:blip r:embed="rId3"/>
          <a:stretch>
            <a:fillRect/>
          </a:stretch>
        </p:blipFill>
        <p:spPr>
          <a:xfrm>
            <a:off x="4747739" y="2676240"/>
            <a:ext cx="6781160" cy="4253816"/>
          </a:xfrm>
          <a:prstGeom prst="rect">
            <a:avLst/>
          </a:prstGeom>
          <a:effectLst>
            <a:softEdge rad="127000"/>
          </a:effectLst>
        </p:spPr>
      </p:pic>
      <p:sp>
        <p:nvSpPr>
          <p:cNvPr id="10" name="TextBox 9"/>
          <p:cNvSpPr txBox="1"/>
          <p:nvPr/>
        </p:nvSpPr>
        <p:spPr>
          <a:xfrm>
            <a:off x="5264269" y="7549194"/>
            <a:ext cx="6253799" cy="913199"/>
          </a:xfrm>
          <a:prstGeom prst="rect">
            <a:avLst/>
          </a:prstGeom>
          <a:noFill/>
        </p:spPr>
        <p:txBody>
          <a:bodyPr wrap="square" rtlCol="0">
            <a:spAutoFit/>
          </a:bodyPr>
          <a:lstStyle/>
          <a:p>
            <a:pPr lvl="0" algn="ctr">
              <a:defRPr/>
            </a:pPr>
            <a:r>
              <a:rPr lang="vi-VN" sz="2667">
                <a:solidFill>
                  <a:srgbClr val="002060"/>
                </a:solidFill>
                <a:latin typeface="Roboto" panose="02000000000000000000" pitchFamily="2" charset="0"/>
                <a:ea typeface="Roboto" panose="02000000000000000000" pitchFamily="2" charset="0"/>
              </a:rPr>
              <a:t> Sơ đồ Trái Đất chuyển động</a:t>
            </a:r>
          </a:p>
          <a:p>
            <a:pPr lvl="0" algn="ctr">
              <a:defRPr/>
            </a:pPr>
            <a:r>
              <a:rPr lang="vi-VN" sz="2667">
                <a:solidFill>
                  <a:srgbClr val="002060"/>
                </a:solidFill>
                <a:latin typeface="Roboto" panose="02000000000000000000" pitchFamily="2" charset="0"/>
                <a:ea typeface="Roboto" panose="02000000000000000000" pitchFamily="2" charset="0"/>
              </a:rPr>
              <a:t>quay quanh mình nó</a:t>
            </a:r>
            <a:endParaRPr lang="en-US" altLang="zh-CN" sz="2667" dirty="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11409066" y="2991775"/>
            <a:ext cx="4809928" cy="2062103"/>
          </a:xfrm>
          <a:prstGeom prst="rect">
            <a:avLst/>
          </a:prstGeom>
          <a:noFill/>
        </p:spPr>
        <p:txBody>
          <a:bodyPr wrap="square" rtlCol="0">
            <a:spAutoFit/>
          </a:bodyPr>
          <a:lstStyle/>
          <a:p>
            <a:pPr lvl="0" algn="ctr">
              <a:defRPr/>
            </a:pPr>
            <a:r>
              <a:rPr lang="vi-VN" sz="3200">
                <a:solidFill>
                  <a:srgbClr val="002060"/>
                </a:solidFill>
                <a:latin typeface="Roboto" panose="02000000000000000000" pitchFamily="2" charset="0"/>
                <a:ea typeface="Roboto" panose="02000000000000000000" pitchFamily="2" charset="0"/>
              </a:rPr>
              <a:t> Nhìn từ cực Bắc xuống, Trái Đất quay cùng chiều hay ngược chiều kim đồng hồ?</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2" name="TextBox 11"/>
          <p:cNvSpPr txBox="1"/>
          <p:nvPr/>
        </p:nvSpPr>
        <p:spPr>
          <a:xfrm>
            <a:off x="20427" y="4710479"/>
            <a:ext cx="5032237" cy="1569660"/>
          </a:xfrm>
          <a:prstGeom prst="rect">
            <a:avLst/>
          </a:prstGeom>
          <a:noFill/>
        </p:spPr>
        <p:txBody>
          <a:bodyPr wrap="square" rtlCol="0">
            <a:spAutoFit/>
          </a:bodyPr>
          <a:lstStyle/>
          <a:p>
            <a:pPr lvl="0" algn="ctr">
              <a:defRPr/>
            </a:pPr>
            <a:r>
              <a:rPr lang="vi-VN" sz="3200">
                <a:solidFill>
                  <a:srgbClr val="C00000"/>
                </a:solidFill>
                <a:latin typeface="Roboto" panose="02000000000000000000" pitchFamily="2" charset="0"/>
                <a:ea typeface="Roboto" panose="02000000000000000000" pitchFamily="2" charset="0"/>
              </a:rPr>
              <a:t> Trái Đất chuyển động quanh mình nó theo chiều từ tây sang đông</a:t>
            </a:r>
            <a:endParaRPr lang="en-US" altLang="zh-CN" sz="3200" dirty="0">
              <a:solidFill>
                <a:srgbClr val="C00000"/>
              </a:solidFill>
              <a:latin typeface="Roboto" panose="02000000000000000000" pitchFamily="2" charset="0"/>
              <a:ea typeface="Roboto" panose="02000000000000000000" pitchFamily="2" charset="0"/>
            </a:endParaRPr>
          </a:p>
        </p:txBody>
      </p:sp>
      <p:sp>
        <p:nvSpPr>
          <p:cNvPr id="14" name="TextBox 13"/>
          <p:cNvSpPr txBox="1"/>
          <p:nvPr/>
        </p:nvSpPr>
        <p:spPr>
          <a:xfrm>
            <a:off x="252844" y="3317840"/>
            <a:ext cx="4809928" cy="1077218"/>
          </a:xfrm>
          <a:prstGeom prst="rect">
            <a:avLst/>
          </a:prstGeom>
          <a:noFill/>
        </p:spPr>
        <p:txBody>
          <a:bodyPr wrap="square" rtlCol="0">
            <a:spAutoFit/>
          </a:bodyPr>
          <a:lstStyle/>
          <a:p>
            <a:pPr lvl="0" algn="ctr">
              <a:defRPr/>
            </a:pPr>
            <a:r>
              <a:rPr lang="vi-VN" sz="3200">
                <a:solidFill>
                  <a:srgbClr val="002060"/>
                </a:solidFill>
                <a:latin typeface="Roboto" panose="02000000000000000000" pitchFamily="2" charset="0"/>
                <a:ea typeface="Roboto" panose="02000000000000000000" pitchFamily="2" charset="0"/>
              </a:rPr>
              <a:t> Trái Đất quay quanh mình nó theo chiều nào?</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27" name="TextBox 26"/>
          <p:cNvSpPr txBox="1"/>
          <p:nvPr/>
        </p:nvSpPr>
        <p:spPr>
          <a:xfrm>
            <a:off x="11066923" y="5703793"/>
            <a:ext cx="5130217" cy="1569660"/>
          </a:xfrm>
          <a:prstGeom prst="rect">
            <a:avLst/>
          </a:prstGeom>
          <a:noFill/>
        </p:spPr>
        <p:txBody>
          <a:bodyPr wrap="square" rtlCol="0">
            <a:spAutoFit/>
          </a:bodyPr>
          <a:lstStyle/>
          <a:p>
            <a:pPr lvl="0" algn="ctr">
              <a:defRPr/>
            </a:pPr>
            <a:r>
              <a:rPr lang="vi-VN" sz="3200">
                <a:solidFill>
                  <a:srgbClr val="C00000"/>
                </a:solidFill>
                <a:latin typeface="Roboto" panose="02000000000000000000" pitchFamily="2" charset="0"/>
                <a:ea typeface="Roboto" panose="02000000000000000000" pitchFamily="2" charset="0"/>
              </a:rPr>
              <a:t> Nhìn từ cực Bắc xuống, Trái Đất quay ngược chiều kim đồng hồ</a:t>
            </a:r>
            <a:endParaRPr lang="en-US" altLang="zh-CN" sz="3200" dirty="0">
              <a:solidFill>
                <a:srgbClr val="C0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6581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anim calcmode="lin" valueType="num">
                                      <p:cBhvr>
                                        <p:cTn id="8" dur="1000" fill="hold"/>
                                        <p:tgtEl>
                                          <p:spTgt spid="117"/>
                                        </p:tgtEl>
                                        <p:attrNameLst>
                                          <p:attrName>ppt_x</p:attrName>
                                        </p:attrNameLst>
                                      </p:cBhvr>
                                      <p:tavLst>
                                        <p:tav tm="0">
                                          <p:val>
                                            <p:strVal val="#ppt_x"/>
                                          </p:val>
                                        </p:tav>
                                        <p:tav tm="100000">
                                          <p:val>
                                            <p:strVal val="#ppt_x"/>
                                          </p:val>
                                        </p:tav>
                                      </p:tavLst>
                                    </p:anim>
                                    <p:anim calcmode="lin" valueType="num">
                                      <p:cBhvr>
                                        <p:cTn id="9" dur="1000" fill="hold"/>
                                        <p:tgtEl>
                                          <p:spTgt spid="11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16" presetClass="entr" presetSubtype="37"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6" grpId="0"/>
      <p:bldP spid="10" grpId="0"/>
      <p:bldP spid="11" grpId="0"/>
      <p:bldP spid="12" grpId="0"/>
      <p:bldP spid="14"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005719" y="224067"/>
            <a:ext cx="11138813" cy="1405641"/>
          </a:xfrm>
          <a:prstGeom prst="rect">
            <a:avLst/>
          </a:prstGeom>
          <a:noFill/>
        </p:spPr>
        <p:txBody>
          <a:bodyPr wrap="square" rtlCol="0">
            <a:spAutoFit/>
          </a:bodyPr>
          <a:lstStyle/>
          <a:p>
            <a:pPr lvl="0" algn="ctr">
              <a:defRPr/>
            </a:pPr>
            <a:r>
              <a:rPr lang="vi-VN" altLang="zh-CN" sz="4267" b="1">
                <a:solidFill>
                  <a:srgbClr val="002060"/>
                </a:solidFill>
                <a:latin typeface="Roboto Black" panose="02000000000000000000" pitchFamily="2" charset="0"/>
                <a:ea typeface="Roboto Black" panose="02000000000000000000" pitchFamily="2" charset="0"/>
              </a:rPr>
              <a:t>TÌM HIỂU VỀ HIỆN TƯỢNG NGÀY VÀ ĐÊM TRÊN TRÁI ĐẤT</a:t>
            </a:r>
            <a:endParaRPr lang="en-US" altLang="zh-CN" sz="4267" b="1" dirty="0">
              <a:solidFill>
                <a:srgbClr val="002060"/>
              </a:solidFill>
              <a:latin typeface="Roboto Black" panose="02000000000000000000" pitchFamily="2" charset="0"/>
              <a:ea typeface="Roboto Black" panose="02000000000000000000" pitchFamily="2" charset="0"/>
            </a:endParaRPr>
          </a:p>
        </p:txBody>
      </p:sp>
      <p:sp>
        <p:nvSpPr>
          <p:cNvPr id="10" name="TextBox 9"/>
          <p:cNvSpPr txBox="1"/>
          <p:nvPr/>
        </p:nvSpPr>
        <p:spPr>
          <a:xfrm>
            <a:off x="1529285" y="7454280"/>
            <a:ext cx="4708633" cy="913199"/>
          </a:xfrm>
          <a:prstGeom prst="rect">
            <a:avLst/>
          </a:prstGeom>
          <a:noFill/>
        </p:spPr>
        <p:txBody>
          <a:bodyPr wrap="square" rtlCol="0">
            <a:spAutoFit/>
          </a:bodyPr>
          <a:lstStyle/>
          <a:p>
            <a:pPr lvl="0" algn="ctr">
              <a:defRPr/>
            </a:pPr>
            <a:r>
              <a:rPr lang="vi-VN" sz="2667">
                <a:solidFill>
                  <a:srgbClr val="002060"/>
                </a:solidFill>
                <a:latin typeface="Roboto" panose="02000000000000000000" pitchFamily="2" charset="0"/>
                <a:ea typeface="Roboto" panose="02000000000000000000" pitchFamily="2" charset="0"/>
              </a:rPr>
              <a:t> Sơ đồ Mặt Trăng chuyển động</a:t>
            </a:r>
            <a:r>
              <a:rPr lang="en-US" sz="2667">
                <a:solidFill>
                  <a:srgbClr val="002060"/>
                </a:solidFill>
                <a:latin typeface="Roboto" panose="02000000000000000000" pitchFamily="2" charset="0"/>
                <a:ea typeface="Roboto" panose="02000000000000000000" pitchFamily="2" charset="0"/>
              </a:rPr>
              <a:t> </a:t>
            </a:r>
            <a:r>
              <a:rPr lang="vi-VN" sz="2667">
                <a:solidFill>
                  <a:srgbClr val="002060"/>
                </a:solidFill>
                <a:latin typeface="Roboto" panose="02000000000000000000" pitchFamily="2" charset="0"/>
                <a:ea typeface="Roboto" panose="02000000000000000000" pitchFamily="2" charset="0"/>
              </a:rPr>
              <a:t>quay quanh Trái Đất</a:t>
            </a:r>
            <a:endParaRPr lang="en-US" altLang="zh-CN" sz="2667" dirty="0">
              <a:solidFill>
                <a:srgbClr val="002060"/>
              </a:solidFill>
              <a:latin typeface="Roboto" panose="02000000000000000000" pitchFamily="2" charset="0"/>
              <a:ea typeface="Roboto" panose="02000000000000000000" pitchFamily="2" charset="0"/>
            </a:endParaRPr>
          </a:p>
        </p:txBody>
      </p:sp>
      <p:sp>
        <p:nvSpPr>
          <p:cNvPr id="12" name="TextBox 11"/>
          <p:cNvSpPr txBox="1"/>
          <p:nvPr/>
        </p:nvSpPr>
        <p:spPr>
          <a:xfrm>
            <a:off x="8779649" y="5012357"/>
            <a:ext cx="5032237" cy="1569660"/>
          </a:xfrm>
          <a:prstGeom prst="rect">
            <a:avLst/>
          </a:prstGeom>
          <a:noFill/>
        </p:spPr>
        <p:txBody>
          <a:bodyPr wrap="square" rtlCol="0">
            <a:spAutoFit/>
          </a:bodyPr>
          <a:lstStyle/>
          <a:p>
            <a:pPr lvl="0" algn="ctr">
              <a:defRPr/>
            </a:pPr>
            <a:r>
              <a:rPr lang="vi-VN" sz="3200">
                <a:solidFill>
                  <a:srgbClr val="C00000"/>
                </a:solidFill>
                <a:latin typeface="Roboto" panose="02000000000000000000" pitchFamily="2" charset="0"/>
                <a:ea typeface="Roboto" panose="02000000000000000000" pitchFamily="2" charset="0"/>
              </a:rPr>
              <a:t> Mặt Trăng quay quanh Trái Đất theo hướng từ Tây sang Đông</a:t>
            </a:r>
          </a:p>
        </p:txBody>
      </p:sp>
      <p:sp>
        <p:nvSpPr>
          <p:cNvPr id="14" name="TextBox 13"/>
          <p:cNvSpPr txBox="1"/>
          <p:nvPr/>
        </p:nvSpPr>
        <p:spPr>
          <a:xfrm>
            <a:off x="8447002" y="2536138"/>
            <a:ext cx="5697531" cy="1569660"/>
          </a:xfrm>
          <a:prstGeom prst="rect">
            <a:avLst/>
          </a:prstGeom>
          <a:noFill/>
        </p:spPr>
        <p:txBody>
          <a:bodyPr wrap="square" rtlCol="0">
            <a:spAutoFit/>
          </a:bodyPr>
          <a:lstStyle/>
          <a:p>
            <a:pPr lvl="0" algn="ctr">
              <a:defRPr/>
            </a:pPr>
            <a:r>
              <a:rPr lang="vi-VN" sz="3200">
                <a:solidFill>
                  <a:srgbClr val="002060"/>
                </a:solidFill>
                <a:latin typeface="Roboto" panose="02000000000000000000" pitchFamily="2" charset="0"/>
                <a:ea typeface="Roboto" panose="02000000000000000000" pitchFamily="2" charset="0"/>
              </a:rPr>
              <a:t> Dựa vào hình bên, chỉ và nói</a:t>
            </a:r>
          </a:p>
          <a:p>
            <a:pPr lvl="0" algn="ctr">
              <a:defRPr/>
            </a:pPr>
            <a:r>
              <a:rPr lang="vi-VN" sz="3200">
                <a:solidFill>
                  <a:srgbClr val="002060"/>
                </a:solidFill>
                <a:latin typeface="Roboto" panose="02000000000000000000" pitchFamily="2" charset="0"/>
                <a:ea typeface="Roboto" panose="02000000000000000000" pitchFamily="2" charset="0"/>
              </a:rPr>
              <a:t>chiều chuyển động của Mặt</a:t>
            </a:r>
          </a:p>
          <a:p>
            <a:pPr lvl="0" algn="ctr">
              <a:defRPr/>
            </a:pPr>
            <a:r>
              <a:rPr lang="vi-VN" sz="3200">
                <a:solidFill>
                  <a:srgbClr val="002060"/>
                </a:solidFill>
                <a:latin typeface="Roboto" panose="02000000000000000000" pitchFamily="2" charset="0"/>
                <a:ea typeface="Roboto" panose="02000000000000000000" pitchFamily="2" charset="0"/>
              </a:rPr>
              <a:t>Trăng quanh Trái Đất.</a:t>
            </a:r>
            <a:endParaRPr lang="en-US" altLang="zh-CN" sz="3200" dirty="0">
              <a:solidFill>
                <a:srgbClr val="002060"/>
              </a:solidFill>
              <a:latin typeface="Roboto" panose="02000000000000000000" pitchFamily="2" charset="0"/>
              <a:ea typeface="Roboto" panose="02000000000000000000" pitchFamily="2" charset="0"/>
            </a:endParaRPr>
          </a:p>
        </p:txBody>
      </p:sp>
      <p:pic>
        <p:nvPicPr>
          <p:cNvPr id="5" name="Picture 4"/>
          <p:cNvPicPr>
            <a:picLocks noChangeAspect="1"/>
          </p:cNvPicPr>
          <p:nvPr/>
        </p:nvPicPr>
        <p:blipFill>
          <a:blip r:embed="rId3"/>
          <a:stretch>
            <a:fillRect/>
          </a:stretch>
        </p:blipFill>
        <p:spPr>
          <a:xfrm>
            <a:off x="893707" y="3051641"/>
            <a:ext cx="6578600" cy="3429000"/>
          </a:xfrm>
          <a:prstGeom prst="roundRect">
            <a:avLst>
              <a:gd name="adj" fmla="val 12533"/>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6064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anim calcmode="lin" valueType="num">
                                      <p:cBhvr>
                                        <p:cTn id="8" dur="1000" fill="hold"/>
                                        <p:tgtEl>
                                          <p:spTgt spid="117"/>
                                        </p:tgtEl>
                                        <p:attrNameLst>
                                          <p:attrName>ppt_x</p:attrName>
                                        </p:attrNameLst>
                                      </p:cBhvr>
                                      <p:tavLst>
                                        <p:tav tm="0">
                                          <p:val>
                                            <p:strVal val="#ppt_x"/>
                                          </p:val>
                                        </p:tav>
                                        <p:tav tm="100000">
                                          <p:val>
                                            <p:strVal val="#ppt_x"/>
                                          </p:val>
                                        </p:tav>
                                      </p:tavLst>
                                    </p:anim>
                                    <p:anim calcmode="lin" valueType="num">
                                      <p:cBhvr>
                                        <p:cTn id="9" dur="1000" fill="hold"/>
                                        <p:tgtEl>
                                          <p:spTgt spid="11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mScanner 12-31-2020 09.43_2.jpg">
            <a:extLst>
              <a:ext uri="{FF2B5EF4-FFF2-40B4-BE49-F238E27FC236}">
                <a16:creationId xmlns:a16="http://schemas.microsoft.com/office/drawing/2014/main" id="{DC310960-CAB0-A155-C019-C43875C78F13}"/>
              </a:ext>
            </a:extLst>
          </p:cNvPr>
          <p:cNvPicPr>
            <a:picLocks noChangeAspect="1"/>
          </p:cNvPicPr>
          <p:nvPr/>
        </p:nvPicPr>
        <p:blipFill rotWithShape="1">
          <a:blip r:embed="rId2"/>
          <a:srcRect l="15868" t="5279" r="8138" b="20186"/>
          <a:stretch/>
        </p:blipFill>
        <p:spPr>
          <a:xfrm>
            <a:off x="150243" y="762000"/>
            <a:ext cx="1130076" cy="1091625"/>
          </a:xfrm>
          <a:prstGeom prst="rect">
            <a:avLst/>
          </a:prstGeom>
        </p:spPr>
      </p:pic>
      <p:sp>
        <p:nvSpPr>
          <p:cNvPr id="3" name="Rectangle 2"/>
          <p:cNvSpPr/>
          <p:nvPr/>
        </p:nvSpPr>
        <p:spPr>
          <a:xfrm>
            <a:off x="1280319" y="914400"/>
            <a:ext cx="13944600" cy="584775"/>
          </a:xfrm>
          <a:prstGeom prst="rect">
            <a:avLst/>
          </a:prstGeom>
        </p:spPr>
        <p:txBody>
          <a:bodyPr wrap="square">
            <a:spAutoFit/>
          </a:bodyPr>
          <a:lstStyle/>
          <a:p>
            <a:r>
              <a:rPr lang="en-US" sz="3200" b="1" dirty="0" err="1">
                <a:solidFill>
                  <a:srgbClr val="333333"/>
                </a:solidFill>
                <a:latin typeface="Times New Roman" pitchFamily="18" charset="0"/>
                <a:cs typeface="Times New Roman" panose="02020603050405020304" pitchFamily="18" charset="0"/>
              </a:rPr>
              <a:t>Câu</a:t>
            </a:r>
            <a:r>
              <a:rPr lang="en-US" sz="3200" b="1" dirty="0">
                <a:solidFill>
                  <a:srgbClr val="333333"/>
                </a:solidFill>
                <a:latin typeface="Times New Roman" panose="02020603050405020304" pitchFamily="18" charset="0"/>
                <a:cs typeface="Times New Roman" panose="02020603050405020304" pitchFamily="18" charset="0"/>
              </a:rPr>
              <a:t> 1: </a:t>
            </a:r>
            <a:r>
              <a:rPr lang="en-US" sz="3200" b="1" dirty="0" err="1">
                <a:latin typeface="Times New Roman" pitchFamily="18" charset="0"/>
                <a:cs typeface="Times New Roman" pitchFamily="18" charset="0"/>
              </a:rPr>
              <a:t>Cùng</a:t>
            </a:r>
            <a:r>
              <a:rPr lang="en-US" sz="3200" b="1" dirty="0">
                <a:latin typeface="Times New Roman" pitchFamily="18" charset="0"/>
                <a:cs typeface="Times New Roman" pitchFamily="18" charset="0"/>
              </a:rPr>
              <a:t> Minh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a:t>
            </a:r>
          </a:p>
        </p:txBody>
      </p:sp>
      <p:sp>
        <p:nvSpPr>
          <p:cNvPr id="6" name="Rectangle 5"/>
          <p:cNvSpPr/>
          <p:nvPr/>
        </p:nvSpPr>
        <p:spPr>
          <a:xfrm>
            <a:off x="518319" y="1447800"/>
            <a:ext cx="15316200" cy="2062103"/>
          </a:xfrm>
          <a:prstGeom prst="rect">
            <a:avLst/>
          </a:prstGeom>
        </p:spPr>
        <p:txBody>
          <a:bodyPr wrap="square">
            <a:spAutoFit/>
          </a:bodyPr>
          <a:lstStyle/>
          <a:p>
            <a:pPr marL="457200" lvl="0" indent="-457200">
              <a:buFont typeface="Arial" pitchFamily="34" charset="0"/>
              <a:buChar char="•"/>
            </a:pPr>
            <a:r>
              <a:rPr lang="en-US" sz="3200" b="1" dirty="0" err="1">
                <a:latin typeface="Times New Roman" panose="02020603050405020304" pitchFamily="18" charset="0"/>
                <a:cs typeface="Times New Roman" panose="02020603050405020304" pitchFamily="18" charset="0"/>
              </a:rPr>
              <a:t>Đóng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cửa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kéo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rèm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tối</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457200" lvl="0" indent="-457200">
              <a:buFont typeface="Arial" pitchFamily="34" charset="0"/>
              <a:buChar char="•"/>
            </a:pP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đèn</a:t>
            </a:r>
            <a:r>
              <a:rPr lang="en-US" sz="3200" b="1" dirty="0">
                <a:latin typeface="Times New Roman" panose="02020603050405020304" pitchFamily="18" charset="0"/>
                <a:cs typeface="Times New Roman" panose="02020603050405020304" pitchFamily="18" charset="0"/>
              </a:rPr>
              <a:t> pin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marL="457200" lvl="0" indent="-457200">
              <a:buFont typeface="Arial" pitchFamily="34" charset="0"/>
              <a:buChar char="•"/>
            </a:pP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xét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đêm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919" y="3500115"/>
            <a:ext cx="7772400" cy="56118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13519" y="3886200"/>
            <a:ext cx="7653295" cy="4524315"/>
          </a:xfrm>
          <a:prstGeom prst="rect">
            <a:avLst/>
          </a:prstGeom>
        </p:spPr>
        <p:txBody>
          <a:bodyPr wrap="square">
            <a:spAutoFit/>
          </a:bodyPr>
          <a:lstStyle/>
          <a:p>
            <a:pPr lvl="0" algn="ctr"/>
            <a:r>
              <a:rPr lang="en-US" sz="3200" b="1" dirty="0" err="1">
                <a:solidFill>
                  <a:srgbClr val="FF0000"/>
                </a:solidFill>
              </a:rPr>
              <a:t>Nhận</a:t>
            </a:r>
            <a:r>
              <a:rPr lang="en-US" sz="3200" b="1" dirty="0">
                <a:solidFill>
                  <a:srgbClr val="FF0000"/>
                </a:solidFill>
              </a:rPr>
              <a:t> </a:t>
            </a:r>
            <a:r>
              <a:rPr lang="en-US" sz="3200" b="1" dirty="0" err="1">
                <a:solidFill>
                  <a:srgbClr val="FF0000"/>
                </a:solidFill>
              </a:rPr>
              <a:t>xét</a:t>
            </a:r>
            <a:r>
              <a:rPr lang="en-US" sz="3200" b="1" dirty="0">
                <a:solidFill>
                  <a:srgbClr val="FF0000"/>
                </a:solidFill>
              </a:rPr>
              <a:t>:</a:t>
            </a:r>
            <a:endParaRPr lang="en-US" sz="3200" dirty="0">
              <a:solidFill>
                <a:srgbClr val="FF0000"/>
              </a:solidFill>
            </a:endParaRPr>
          </a:p>
          <a:p>
            <a:pPr marL="457200" indent="-457200" algn="just">
              <a:buFont typeface="Wingdings" pitchFamily="2" charset="2"/>
              <a:buChar char="Ø"/>
            </a:pPr>
            <a:r>
              <a:rPr lang="en-US" sz="3200" dirty="0">
                <a:solidFill>
                  <a:srgbClr val="FF0000"/>
                </a:solidFill>
              </a:rPr>
              <a:t> </a:t>
            </a:r>
            <a:r>
              <a:rPr lang="en-US" sz="3200" b="1" dirty="0" err="1">
                <a:solidFill>
                  <a:srgbClr val="FF0000"/>
                </a:solidFill>
              </a:rPr>
              <a:t>Đèn</a:t>
            </a:r>
            <a:r>
              <a:rPr lang="en-US" sz="3200" b="1" dirty="0">
                <a:solidFill>
                  <a:srgbClr val="FF0000"/>
                </a:solidFill>
              </a:rPr>
              <a:t> pin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chiếu</a:t>
            </a:r>
            <a:r>
              <a:rPr lang="en-US" sz="3200" b="1" dirty="0">
                <a:solidFill>
                  <a:srgbClr val="FF0000"/>
                </a:solidFill>
              </a:rPr>
              <a:t> </a:t>
            </a:r>
            <a:r>
              <a:rPr lang="en-US" sz="3200" b="1" dirty="0" err="1">
                <a:solidFill>
                  <a:srgbClr val="FF0000"/>
                </a:solidFill>
              </a:rPr>
              <a:t>sáng</a:t>
            </a:r>
            <a:r>
              <a:rPr lang="en-US" sz="3200" b="1" dirty="0">
                <a:solidFill>
                  <a:srgbClr val="FF0000"/>
                </a:solidFill>
              </a:rPr>
              <a:t> </a:t>
            </a:r>
            <a:r>
              <a:rPr lang="en-US" sz="3200" b="1" dirty="0" err="1">
                <a:solidFill>
                  <a:srgbClr val="FF0000"/>
                </a:solidFill>
              </a:rPr>
              <a:t>toàn</a:t>
            </a:r>
            <a:r>
              <a:rPr lang="en-US" sz="3200" b="1" dirty="0">
                <a:solidFill>
                  <a:srgbClr val="FF0000"/>
                </a:solidFill>
              </a:rPr>
              <a:t> </a:t>
            </a:r>
            <a:r>
              <a:rPr lang="en-US" sz="3200" b="1" dirty="0" err="1">
                <a:solidFill>
                  <a:srgbClr val="FF0000"/>
                </a:solidFill>
              </a:rPr>
              <a:t>bộ</a:t>
            </a:r>
            <a:r>
              <a:rPr lang="en-US" sz="3200" b="1" dirty="0">
                <a:solidFill>
                  <a:srgbClr val="FF0000"/>
                </a:solidFill>
              </a:rPr>
              <a:t> </a:t>
            </a:r>
            <a:r>
              <a:rPr lang="en-US" sz="3200" b="1" dirty="0" err="1">
                <a:solidFill>
                  <a:srgbClr val="FF0000"/>
                </a:solidFill>
              </a:rPr>
              <a:t>bề</a:t>
            </a:r>
            <a:r>
              <a:rPr lang="en-US" sz="3200" b="1" dirty="0">
                <a:solidFill>
                  <a:srgbClr val="FF0000"/>
                </a:solidFill>
              </a:rPr>
              <a:t> </a:t>
            </a:r>
            <a:r>
              <a:rPr lang="en-US" sz="3200" b="1" dirty="0" err="1">
                <a:solidFill>
                  <a:srgbClr val="FF0000"/>
                </a:solidFill>
              </a:rPr>
              <a:t>mặt</a:t>
            </a:r>
            <a:r>
              <a:rPr lang="en-US" sz="3200" b="1" dirty="0">
                <a:solidFill>
                  <a:srgbClr val="FF0000"/>
                </a:solidFill>
              </a:rPr>
              <a:t> </a:t>
            </a:r>
            <a:r>
              <a:rPr lang="en-US" sz="3200" b="1" dirty="0" err="1">
                <a:solidFill>
                  <a:srgbClr val="FF0000"/>
                </a:solidFill>
              </a:rPr>
              <a:t>Trái</a:t>
            </a:r>
            <a:r>
              <a:rPr lang="en-US" sz="3200" b="1" dirty="0">
                <a:solidFill>
                  <a:srgbClr val="FF0000"/>
                </a:solidFill>
              </a:rPr>
              <a:t> </a:t>
            </a:r>
            <a:r>
              <a:rPr lang="en-US" sz="3200" b="1" dirty="0" err="1">
                <a:solidFill>
                  <a:srgbClr val="FF0000"/>
                </a:solidFill>
              </a:rPr>
              <a:t>Đất</a:t>
            </a:r>
            <a:r>
              <a:rPr lang="en-US" sz="3200" b="1" dirty="0">
                <a:solidFill>
                  <a:srgbClr val="FF0000"/>
                </a:solidFill>
              </a:rPr>
              <a:t> </a:t>
            </a:r>
            <a:r>
              <a:rPr lang="en-US" sz="3200" b="1" dirty="0" err="1">
                <a:solidFill>
                  <a:srgbClr val="FF0000"/>
                </a:solidFill>
              </a:rPr>
              <a:t>cùng</a:t>
            </a:r>
            <a:r>
              <a:rPr lang="en-US" sz="3200" b="1" dirty="0">
                <a:solidFill>
                  <a:srgbClr val="FF0000"/>
                </a:solidFill>
              </a:rPr>
              <a:t> </a:t>
            </a:r>
            <a:r>
              <a:rPr lang="en-US" sz="3200" b="1" dirty="0" err="1">
                <a:solidFill>
                  <a:srgbClr val="FF0000"/>
                </a:solidFill>
              </a:rPr>
              <a:t>một</a:t>
            </a:r>
            <a:r>
              <a:rPr lang="en-US" sz="3200" b="1" dirty="0">
                <a:solidFill>
                  <a:srgbClr val="FF0000"/>
                </a:solidFill>
              </a:rPr>
              <a:t> </a:t>
            </a:r>
            <a:r>
              <a:rPr lang="en-US" sz="3200" b="1" dirty="0" err="1">
                <a:solidFill>
                  <a:srgbClr val="FF0000"/>
                </a:solidFill>
              </a:rPr>
              <a:t>thời</a:t>
            </a:r>
            <a:r>
              <a:rPr lang="en-US" sz="3200" b="1" dirty="0">
                <a:solidFill>
                  <a:srgbClr val="FF0000"/>
                </a:solidFill>
              </a:rPr>
              <a:t> </a:t>
            </a:r>
            <a:r>
              <a:rPr lang="en-US" sz="3200" b="1" dirty="0" err="1">
                <a:solidFill>
                  <a:srgbClr val="FF0000"/>
                </a:solidFill>
              </a:rPr>
              <a:t>điểm</a:t>
            </a:r>
            <a:r>
              <a:rPr lang="en-US" sz="3200" b="1" dirty="0">
                <a:solidFill>
                  <a:srgbClr val="FF0000"/>
                </a:solidFill>
              </a:rPr>
              <a:t>. </a:t>
            </a:r>
            <a:r>
              <a:rPr lang="en-US" sz="3200" b="1" dirty="0" err="1">
                <a:solidFill>
                  <a:srgbClr val="FF0000"/>
                </a:solidFill>
              </a:rPr>
              <a:t>Vì</a:t>
            </a:r>
            <a:r>
              <a:rPr lang="en-US" sz="3200" b="1" dirty="0">
                <a:solidFill>
                  <a:srgbClr val="FF0000"/>
                </a:solidFill>
              </a:rPr>
              <a:t> </a:t>
            </a:r>
            <a:r>
              <a:rPr lang="en-US" sz="3200" b="1" dirty="0" err="1">
                <a:solidFill>
                  <a:srgbClr val="FF0000"/>
                </a:solidFill>
              </a:rPr>
              <a:t>Trái</a:t>
            </a:r>
            <a:r>
              <a:rPr lang="en-US" sz="3200" b="1" dirty="0">
                <a:solidFill>
                  <a:srgbClr val="FF0000"/>
                </a:solidFill>
              </a:rPr>
              <a:t> </a:t>
            </a:r>
            <a:r>
              <a:rPr lang="en-US" sz="3200" b="1" dirty="0" err="1">
                <a:solidFill>
                  <a:srgbClr val="FF0000"/>
                </a:solidFill>
              </a:rPr>
              <a:t>Đất</a:t>
            </a:r>
            <a:r>
              <a:rPr lang="en-US" sz="3200" b="1" dirty="0">
                <a:solidFill>
                  <a:srgbClr val="FF0000"/>
                </a:solidFill>
              </a:rPr>
              <a:t> </a:t>
            </a:r>
            <a:r>
              <a:rPr lang="en-US" sz="3200" b="1" dirty="0" err="1">
                <a:solidFill>
                  <a:srgbClr val="FF0000"/>
                </a:solidFill>
              </a:rPr>
              <a:t>có</a:t>
            </a:r>
            <a:r>
              <a:rPr lang="en-US" sz="3200" b="1" dirty="0">
                <a:solidFill>
                  <a:srgbClr val="FF0000"/>
                </a:solidFill>
              </a:rPr>
              <a:t> </a:t>
            </a:r>
            <a:r>
              <a:rPr lang="en-US" sz="3200" b="1" dirty="0" err="1">
                <a:solidFill>
                  <a:srgbClr val="FF0000"/>
                </a:solidFill>
              </a:rPr>
              <a:t>dạng</a:t>
            </a:r>
            <a:r>
              <a:rPr lang="en-US" sz="3200" b="1" dirty="0">
                <a:solidFill>
                  <a:srgbClr val="FF0000"/>
                </a:solidFill>
              </a:rPr>
              <a:t> </a:t>
            </a:r>
            <a:r>
              <a:rPr lang="en-US" sz="3200" b="1" dirty="0" err="1">
                <a:solidFill>
                  <a:srgbClr val="FF0000"/>
                </a:solidFill>
              </a:rPr>
              <a:t>hình</a:t>
            </a:r>
            <a:r>
              <a:rPr lang="en-US" sz="3200" b="1" dirty="0">
                <a:solidFill>
                  <a:srgbClr val="FF0000"/>
                </a:solidFill>
              </a:rPr>
              <a:t> </a:t>
            </a:r>
            <a:r>
              <a:rPr lang="en-US" sz="3200" b="1" dirty="0" err="1">
                <a:solidFill>
                  <a:srgbClr val="FF0000"/>
                </a:solidFill>
              </a:rPr>
              <a:t>cầu</a:t>
            </a:r>
            <a:r>
              <a:rPr lang="en-US" sz="3200" b="1" dirty="0">
                <a:solidFill>
                  <a:srgbClr val="FF0000"/>
                </a:solidFill>
              </a:rPr>
              <a:t>.</a:t>
            </a:r>
            <a:endParaRPr lang="en-US" sz="3200" dirty="0">
              <a:solidFill>
                <a:srgbClr val="FF0000"/>
              </a:solidFill>
            </a:endParaRPr>
          </a:p>
          <a:p>
            <a:pPr marL="457200" indent="-457200" algn="just">
              <a:buFont typeface="Wingdings" pitchFamily="2" charset="2"/>
              <a:buChar char="Ø"/>
            </a:pPr>
            <a:r>
              <a:rPr lang="en-US" sz="3200" b="1" dirty="0" err="1">
                <a:solidFill>
                  <a:srgbClr val="FF0000"/>
                </a:solidFill>
              </a:rPr>
              <a:t>Phần</a:t>
            </a:r>
            <a:r>
              <a:rPr lang="en-US" sz="3200" b="1" dirty="0">
                <a:solidFill>
                  <a:srgbClr val="FF0000"/>
                </a:solidFill>
              </a:rPr>
              <a:t> </a:t>
            </a:r>
            <a:r>
              <a:rPr lang="en-US" sz="3200" b="1" dirty="0" err="1">
                <a:solidFill>
                  <a:srgbClr val="FF0000"/>
                </a:solidFill>
              </a:rPr>
              <a:t>được</a:t>
            </a:r>
            <a:r>
              <a:rPr lang="en-US" sz="3200" b="1" dirty="0">
                <a:solidFill>
                  <a:srgbClr val="FF0000"/>
                </a:solidFill>
              </a:rPr>
              <a:t> </a:t>
            </a:r>
            <a:r>
              <a:rPr lang="en-US" sz="3200" b="1" dirty="0" err="1">
                <a:solidFill>
                  <a:srgbClr val="FF0000"/>
                </a:solidFill>
              </a:rPr>
              <a:t>mặt</a:t>
            </a:r>
            <a:r>
              <a:rPr lang="en-US" sz="3200" b="1" dirty="0">
                <a:solidFill>
                  <a:srgbClr val="FF0000"/>
                </a:solidFill>
              </a:rPr>
              <a:t> </a:t>
            </a:r>
            <a:r>
              <a:rPr lang="en-US" sz="3200" b="1" dirty="0" err="1">
                <a:solidFill>
                  <a:srgbClr val="FF0000"/>
                </a:solidFill>
              </a:rPr>
              <a:t>trời</a:t>
            </a:r>
            <a:r>
              <a:rPr lang="en-US" sz="3200" b="1" dirty="0">
                <a:solidFill>
                  <a:srgbClr val="FF0000"/>
                </a:solidFill>
              </a:rPr>
              <a:t> </a:t>
            </a:r>
            <a:r>
              <a:rPr lang="en-US" sz="3200" b="1" dirty="0" err="1">
                <a:solidFill>
                  <a:srgbClr val="FF0000"/>
                </a:solidFill>
              </a:rPr>
              <a:t>chiều</a:t>
            </a:r>
            <a:r>
              <a:rPr lang="en-US" sz="3200" b="1" dirty="0">
                <a:solidFill>
                  <a:srgbClr val="FF0000"/>
                </a:solidFill>
              </a:rPr>
              <a:t> </a:t>
            </a:r>
            <a:r>
              <a:rPr lang="en-US" sz="3200" b="1" dirty="0" err="1">
                <a:solidFill>
                  <a:srgbClr val="FF0000"/>
                </a:solidFill>
              </a:rPr>
              <a:t>sáng</a:t>
            </a:r>
            <a:r>
              <a:rPr lang="en-US" sz="3200" b="1" dirty="0">
                <a:solidFill>
                  <a:srgbClr val="FF0000"/>
                </a:solidFill>
              </a:rPr>
              <a:t> </a:t>
            </a:r>
            <a:r>
              <a:rPr lang="en-US" sz="3200" b="1" dirty="0" err="1">
                <a:solidFill>
                  <a:srgbClr val="FF0000"/>
                </a:solidFill>
              </a:rPr>
              <a:t>là</a:t>
            </a:r>
            <a:r>
              <a:rPr lang="en-US" sz="3200" b="1" dirty="0">
                <a:solidFill>
                  <a:srgbClr val="FF0000"/>
                </a:solidFill>
              </a:rPr>
              <a:t> ban </a:t>
            </a:r>
            <a:r>
              <a:rPr lang="en-US" sz="3200" b="1" dirty="0" err="1">
                <a:solidFill>
                  <a:srgbClr val="FF0000"/>
                </a:solidFill>
              </a:rPr>
              <a:t>ngày</a:t>
            </a:r>
            <a:r>
              <a:rPr lang="en-US" sz="3200" b="1" dirty="0">
                <a:solidFill>
                  <a:srgbClr val="FF0000"/>
                </a:solidFill>
              </a:rPr>
              <a:t>, </a:t>
            </a:r>
            <a:r>
              <a:rPr lang="en-US" sz="3200" b="1" dirty="0" err="1">
                <a:solidFill>
                  <a:srgbClr val="FF0000"/>
                </a:solidFill>
              </a:rPr>
              <a:t>phần</a:t>
            </a:r>
            <a:r>
              <a:rPr lang="en-US" sz="3200" b="1" dirty="0">
                <a:solidFill>
                  <a:srgbClr val="FF0000"/>
                </a:solidFill>
              </a:rPr>
              <a:t>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được</a:t>
            </a:r>
            <a:r>
              <a:rPr lang="en-US" sz="3200" b="1" dirty="0">
                <a:solidFill>
                  <a:srgbClr val="FF0000"/>
                </a:solidFill>
              </a:rPr>
              <a:t> </a:t>
            </a:r>
            <a:r>
              <a:rPr lang="en-US" sz="3200" b="1" dirty="0" err="1">
                <a:solidFill>
                  <a:srgbClr val="FF0000"/>
                </a:solidFill>
              </a:rPr>
              <a:t>chiếu</a:t>
            </a:r>
            <a:r>
              <a:rPr lang="en-US" sz="3200" b="1" dirty="0">
                <a:solidFill>
                  <a:srgbClr val="FF0000"/>
                </a:solidFill>
              </a:rPr>
              <a:t> </a:t>
            </a:r>
            <a:r>
              <a:rPr lang="en-US" sz="3200" b="1" dirty="0" err="1">
                <a:solidFill>
                  <a:srgbClr val="FF0000"/>
                </a:solidFill>
              </a:rPr>
              <a:t>sáng</a:t>
            </a:r>
            <a:r>
              <a:rPr lang="en-US" sz="3200" b="1" dirty="0">
                <a:solidFill>
                  <a:srgbClr val="FF0000"/>
                </a:solidFill>
              </a:rPr>
              <a:t> </a:t>
            </a:r>
            <a:r>
              <a:rPr lang="en-US" sz="3200" b="1" dirty="0" err="1">
                <a:solidFill>
                  <a:srgbClr val="FF0000"/>
                </a:solidFill>
              </a:rPr>
              <a:t>là</a:t>
            </a:r>
            <a:r>
              <a:rPr lang="en-US" sz="3200" b="1" dirty="0">
                <a:solidFill>
                  <a:srgbClr val="FF0000"/>
                </a:solidFill>
              </a:rPr>
              <a:t> ban </a:t>
            </a:r>
            <a:r>
              <a:rPr lang="en-US" sz="3200" b="1" dirty="0" err="1">
                <a:solidFill>
                  <a:srgbClr val="FF0000"/>
                </a:solidFill>
              </a:rPr>
              <a:t>đêm</a:t>
            </a:r>
            <a:r>
              <a:rPr lang="en-US" sz="3200" b="1" dirty="0">
                <a:solidFill>
                  <a:srgbClr val="FF0000"/>
                </a:solidFill>
              </a:rPr>
              <a:t>.</a:t>
            </a:r>
            <a:endParaRPr lang="en-US" sz="3200" dirty="0">
              <a:solidFill>
                <a:srgbClr val="FF0000"/>
              </a:solidFill>
            </a:endParaRPr>
          </a:p>
          <a:p>
            <a:pPr marL="457200" indent="-457200" algn="just">
              <a:buFont typeface="Wingdings" pitchFamily="2" charset="2"/>
              <a:buChar char="Ø"/>
            </a:pPr>
            <a:r>
              <a:rPr lang="en-US" sz="3200" b="1" dirty="0">
                <a:solidFill>
                  <a:srgbClr val="FF0000"/>
                </a:solidFill>
              </a:rPr>
              <a:t> </a:t>
            </a:r>
            <a:r>
              <a:rPr lang="en-US" sz="3200" b="1" dirty="0" err="1">
                <a:solidFill>
                  <a:srgbClr val="FF0000"/>
                </a:solidFill>
              </a:rPr>
              <a:t>Sự</a:t>
            </a:r>
            <a:r>
              <a:rPr lang="en-US" sz="3200" b="1" dirty="0">
                <a:solidFill>
                  <a:srgbClr val="FF0000"/>
                </a:solidFill>
              </a:rPr>
              <a:t> </a:t>
            </a:r>
            <a:r>
              <a:rPr lang="en-US" sz="3200" b="1" dirty="0" err="1">
                <a:solidFill>
                  <a:srgbClr val="FF0000"/>
                </a:solidFill>
              </a:rPr>
              <a:t>thay</a:t>
            </a:r>
            <a:r>
              <a:rPr lang="en-US" sz="3200" b="1" dirty="0">
                <a:solidFill>
                  <a:srgbClr val="FF0000"/>
                </a:solidFill>
              </a:rPr>
              <a:t> </a:t>
            </a:r>
            <a:r>
              <a:rPr lang="en-US" sz="3200" b="1" dirty="0" err="1">
                <a:solidFill>
                  <a:srgbClr val="FF0000"/>
                </a:solidFill>
              </a:rPr>
              <a:t>đổi</a:t>
            </a:r>
            <a:r>
              <a:rPr lang="en-US" sz="3200" b="1" dirty="0">
                <a:solidFill>
                  <a:srgbClr val="FF0000"/>
                </a:solidFill>
              </a:rPr>
              <a:t> </a:t>
            </a:r>
            <a:r>
              <a:rPr lang="en-US" sz="3200" b="1" dirty="0" err="1">
                <a:solidFill>
                  <a:srgbClr val="FF0000"/>
                </a:solidFill>
              </a:rPr>
              <a:t>ngày</a:t>
            </a:r>
            <a:r>
              <a:rPr lang="en-US" sz="3200" b="1" dirty="0">
                <a:solidFill>
                  <a:srgbClr val="FF0000"/>
                </a:solidFill>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đêm</a:t>
            </a:r>
            <a:r>
              <a:rPr lang="en-US" sz="3200" b="1" dirty="0">
                <a:solidFill>
                  <a:srgbClr val="FF0000"/>
                </a:solidFill>
              </a:rPr>
              <a:t> </a:t>
            </a:r>
            <a:r>
              <a:rPr lang="en-US" sz="3200" b="1" dirty="0" err="1">
                <a:solidFill>
                  <a:srgbClr val="FF0000"/>
                </a:solidFill>
              </a:rPr>
              <a:t>kế</a:t>
            </a:r>
            <a:r>
              <a:rPr lang="en-US" sz="3200" b="1" dirty="0">
                <a:solidFill>
                  <a:srgbClr val="FF0000"/>
                </a:solidFill>
              </a:rPr>
              <a:t> </a:t>
            </a:r>
            <a:r>
              <a:rPr lang="en-US" sz="3200" b="1" dirty="0" err="1">
                <a:solidFill>
                  <a:srgbClr val="FF0000"/>
                </a:solidFill>
              </a:rPr>
              <a:t>tiếp</a:t>
            </a:r>
            <a:r>
              <a:rPr lang="en-US" sz="3200" b="1" dirty="0">
                <a:solidFill>
                  <a:srgbClr val="FF0000"/>
                </a:solidFill>
              </a:rPr>
              <a:t> </a:t>
            </a:r>
            <a:r>
              <a:rPr lang="en-US" sz="3200" b="1" dirty="0" err="1">
                <a:solidFill>
                  <a:srgbClr val="FF0000"/>
                </a:solidFill>
              </a:rPr>
              <a:t>nhau</a:t>
            </a:r>
            <a:r>
              <a:rPr lang="en-US" sz="3200" b="1" dirty="0">
                <a:solidFill>
                  <a:srgbClr val="FF0000"/>
                </a:solidFill>
              </a:rPr>
              <a:t> </a:t>
            </a:r>
            <a:r>
              <a:rPr lang="en-US" sz="3200" b="1" dirty="0" err="1">
                <a:solidFill>
                  <a:srgbClr val="FF0000"/>
                </a:solidFill>
              </a:rPr>
              <a:t>liên</a:t>
            </a:r>
            <a:r>
              <a:rPr lang="en-US" sz="3200" b="1" dirty="0">
                <a:solidFill>
                  <a:srgbClr val="FF0000"/>
                </a:solidFill>
              </a:rPr>
              <a:t> </a:t>
            </a:r>
            <a:r>
              <a:rPr lang="en-US" sz="3200" b="1" dirty="0" err="1">
                <a:solidFill>
                  <a:srgbClr val="FF0000"/>
                </a:solidFill>
              </a:rPr>
              <a:t>tục</a:t>
            </a:r>
            <a:r>
              <a:rPr lang="en-US" sz="3200" b="1" dirty="0">
                <a:solidFill>
                  <a:srgbClr val="FF0000"/>
                </a:solidFill>
              </a:rPr>
              <a:t>.</a:t>
            </a:r>
            <a:endParaRPr lang="en-US" sz="3200" dirty="0">
              <a:solidFill>
                <a:srgbClr val="FF0000"/>
              </a:solidFill>
            </a:endParaRPr>
          </a:p>
        </p:txBody>
      </p:sp>
      <p:sp>
        <p:nvSpPr>
          <p:cNvPr id="4" name="TextBox 3">
            <a:extLst>
              <a:ext uri="{FF2B5EF4-FFF2-40B4-BE49-F238E27FC236}">
                <a16:creationId xmlns:a16="http://schemas.microsoft.com/office/drawing/2014/main" id="{826B690B-D686-8E3C-BE26-10408483F8DF}"/>
              </a:ext>
            </a:extLst>
          </p:cNvPr>
          <p:cNvSpPr txBox="1"/>
          <p:nvPr/>
        </p:nvSpPr>
        <p:spPr>
          <a:xfrm>
            <a:off x="18807" y="304800"/>
            <a:ext cx="16120512" cy="584775"/>
          </a:xfrm>
          <a:prstGeom prst="rect">
            <a:avLst/>
          </a:prstGeom>
          <a:noFill/>
        </p:spPr>
        <p:txBody>
          <a:bodyPr wrap="square" rtlCol="0">
            <a:spAutoFit/>
          </a:bodyPr>
          <a:lstStyle/>
          <a:p>
            <a:pPr lvl="0" algn="ctr">
              <a:defRPr/>
            </a:pPr>
            <a:r>
              <a:rPr lang="vi-VN" altLang="zh-CN" sz="3200" b="1" dirty="0">
                <a:solidFill>
                  <a:srgbClr val="002060"/>
                </a:solidFill>
                <a:latin typeface="Roboto Black" panose="02000000000000000000" pitchFamily="2" charset="0"/>
                <a:ea typeface="Roboto Black" panose="02000000000000000000" pitchFamily="2" charset="0"/>
              </a:rPr>
              <a:t>TÌM HIỂU VỀ HIỆN TƯỢNG NGÀY VÀ ĐÊM TRÊN TRÁI ĐẤT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5255754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mScanner 12-31-2020 09.43_2.jpg">
            <a:extLst>
              <a:ext uri="{FF2B5EF4-FFF2-40B4-BE49-F238E27FC236}">
                <a16:creationId xmlns:a16="http://schemas.microsoft.com/office/drawing/2014/main" id="{DC310960-CAB0-A155-C019-C43875C78F13}"/>
              </a:ext>
            </a:extLst>
          </p:cNvPr>
          <p:cNvPicPr>
            <a:picLocks noChangeAspect="1"/>
          </p:cNvPicPr>
          <p:nvPr/>
        </p:nvPicPr>
        <p:blipFill rotWithShape="1">
          <a:blip r:embed="rId2"/>
          <a:srcRect l="15868" t="5279" r="8138" b="20186"/>
          <a:stretch/>
        </p:blipFill>
        <p:spPr>
          <a:xfrm>
            <a:off x="18806" y="16640"/>
            <a:ext cx="1110395" cy="1072614"/>
          </a:xfrm>
          <a:prstGeom prst="rect">
            <a:avLst/>
          </a:prstGeom>
        </p:spPr>
      </p:pic>
      <p:sp>
        <p:nvSpPr>
          <p:cNvPr id="3" name="Rectangle 2"/>
          <p:cNvSpPr/>
          <p:nvPr/>
        </p:nvSpPr>
        <p:spPr>
          <a:xfrm>
            <a:off x="1280319" y="260559"/>
            <a:ext cx="13944600" cy="1077218"/>
          </a:xfrm>
          <a:prstGeom prst="rect">
            <a:avLst/>
          </a:prstGeom>
        </p:spPr>
        <p:txBody>
          <a:bodyPr wrap="square">
            <a:spAutoFit/>
          </a:bodyPr>
          <a:lstStyle/>
          <a:p>
            <a:r>
              <a:rPr lang="en-US" sz="3200" b="1" dirty="0" err="1">
                <a:solidFill>
                  <a:srgbClr val="333333"/>
                </a:solidFill>
                <a:latin typeface="Times New Roman" pitchFamily="18" charset="0"/>
                <a:cs typeface="Times New Roman" panose="02020603050405020304" pitchFamily="18" charset="0"/>
              </a:rPr>
              <a:t>Câu</a:t>
            </a:r>
            <a:r>
              <a:rPr lang="en-US" sz="3200" b="1" dirty="0">
                <a:solidFill>
                  <a:srgbClr val="333333"/>
                </a:solidFill>
                <a:latin typeface="Times New Roman" panose="02020603050405020304" pitchFamily="18" charset="0"/>
                <a:cs typeface="Times New Roman" panose="02020603050405020304" pitchFamily="18" charset="0"/>
              </a:rPr>
              <a:t> 2: </a:t>
            </a:r>
            <a:r>
              <a:rPr lang="en-US" sz="3200" b="1" dirty="0" err="1">
                <a:latin typeface="Times New Roman" pitchFamily="18" charset="0"/>
                <a:cs typeface="Times New Roman" pitchFamily="18" charset="0"/>
              </a:rPr>
              <a:t>Vì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toàn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mặt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Mặt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lúc</a:t>
            </a:r>
            <a:r>
              <a:rPr lang="en-US" sz="3200" b="1" dirty="0">
                <a:latin typeface="Times New Roman" pitchFamily="18" charset="0"/>
                <a:cs typeface="Times New Roman"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1280319" y="1524000"/>
            <a:ext cx="14782800" cy="1077218"/>
          </a:xfrm>
          <a:prstGeom prst="rect">
            <a:avLst/>
          </a:prstGeom>
        </p:spPr>
        <p:txBody>
          <a:bodyPr wrap="square">
            <a:spAutoFit/>
          </a:bodyPr>
          <a:lstStyle/>
          <a:p>
            <a:r>
              <a:rPr lang="en-US" sz="3200" b="1" dirty="0" err="1">
                <a:solidFill>
                  <a:srgbClr val="FF0000"/>
                </a:solidFill>
              </a:rPr>
              <a:t>Vì</a:t>
            </a:r>
            <a:r>
              <a:rPr lang="en-US" sz="3200" b="1" dirty="0">
                <a:solidFill>
                  <a:srgbClr val="FF0000"/>
                </a:solidFill>
              </a:rPr>
              <a:t> </a:t>
            </a:r>
            <a:r>
              <a:rPr lang="en-US" sz="3200" b="1" dirty="0" err="1">
                <a:solidFill>
                  <a:srgbClr val="FF0000"/>
                </a:solidFill>
              </a:rPr>
              <a:t>Trái</a:t>
            </a:r>
            <a:r>
              <a:rPr lang="en-US" sz="3200" b="1" dirty="0">
                <a:solidFill>
                  <a:srgbClr val="FF0000"/>
                </a:solidFill>
              </a:rPr>
              <a:t> </a:t>
            </a:r>
            <a:r>
              <a:rPr lang="en-US" sz="3200" b="1" dirty="0" err="1">
                <a:solidFill>
                  <a:srgbClr val="FF0000"/>
                </a:solidFill>
              </a:rPr>
              <a:t>Đất</a:t>
            </a:r>
            <a:r>
              <a:rPr lang="en-US" sz="3200" b="1" dirty="0">
                <a:solidFill>
                  <a:srgbClr val="FF0000"/>
                </a:solidFill>
              </a:rPr>
              <a:t> </a:t>
            </a:r>
            <a:r>
              <a:rPr lang="en-US" sz="3200" b="1" dirty="0" err="1">
                <a:solidFill>
                  <a:srgbClr val="FF0000"/>
                </a:solidFill>
              </a:rPr>
              <a:t>có</a:t>
            </a:r>
            <a:r>
              <a:rPr lang="en-US" sz="3200" b="1" dirty="0">
                <a:solidFill>
                  <a:srgbClr val="FF0000"/>
                </a:solidFill>
              </a:rPr>
              <a:t> </a:t>
            </a:r>
            <a:r>
              <a:rPr lang="en-US" sz="3200" b="1" dirty="0" err="1">
                <a:solidFill>
                  <a:srgbClr val="FF0000"/>
                </a:solidFill>
              </a:rPr>
              <a:t>dạng</a:t>
            </a:r>
            <a:r>
              <a:rPr lang="en-US" sz="3200" b="1" dirty="0">
                <a:solidFill>
                  <a:srgbClr val="FF0000"/>
                </a:solidFill>
              </a:rPr>
              <a:t> </a:t>
            </a:r>
            <a:r>
              <a:rPr lang="en-US" sz="3200" b="1" dirty="0" err="1">
                <a:solidFill>
                  <a:srgbClr val="FF0000"/>
                </a:solidFill>
              </a:rPr>
              <a:t>hình</a:t>
            </a:r>
            <a:r>
              <a:rPr lang="en-US" sz="3200" b="1" dirty="0">
                <a:solidFill>
                  <a:srgbClr val="FF0000"/>
                </a:solidFill>
              </a:rPr>
              <a:t> </a:t>
            </a:r>
            <a:r>
              <a:rPr lang="en-US" sz="3200" b="1" dirty="0" err="1">
                <a:solidFill>
                  <a:srgbClr val="FF0000"/>
                </a:solidFill>
              </a:rPr>
              <a:t>cầu</a:t>
            </a:r>
            <a:r>
              <a:rPr lang="en-US" sz="3200" b="1" dirty="0">
                <a:solidFill>
                  <a:srgbClr val="FF0000"/>
                </a:solidFill>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nó</a:t>
            </a:r>
            <a:r>
              <a:rPr lang="en-US" sz="3200" b="1" dirty="0">
                <a:solidFill>
                  <a:srgbClr val="FF0000"/>
                </a:solidFill>
              </a:rPr>
              <a:t> </a:t>
            </a:r>
            <a:r>
              <a:rPr lang="en-US" sz="3200" b="1" dirty="0" err="1">
                <a:solidFill>
                  <a:srgbClr val="FF0000"/>
                </a:solidFill>
              </a:rPr>
              <a:t>tự</a:t>
            </a:r>
            <a:r>
              <a:rPr lang="en-US" sz="3200" b="1" dirty="0">
                <a:solidFill>
                  <a:srgbClr val="FF0000"/>
                </a:solidFill>
              </a:rPr>
              <a:t> quay </a:t>
            </a:r>
            <a:r>
              <a:rPr lang="en-US" sz="3200" b="1" dirty="0" err="1">
                <a:solidFill>
                  <a:srgbClr val="FF0000"/>
                </a:solidFill>
              </a:rPr>
              <a:t>quanh</a:t>
            </a:r>
            <a:r>
              <a:rPr lang="en-US" sz="3200" b="1" dirty="0">
                <a:solidFill>
                  <a:srgbClr val="FF0000"/>
                </a:solidFill>
              </a:rPr>
              <a:t> </a:t>
            </a:r>
            <a:r>
              <a:rPr lang="en-US" sz="3200" b="1" dirty="0" err="1">
                <a:solidFill>
                  <a:srgbClr val="FF0000"/>
                </a:solidFill>
              </a:rPr>
              <a:t>trục</a:t>
            </a:r>
            <a:r>
              <a:rPr lang="en-US" sz="3200" b="1" dirty="0">
                <a:solidFill>
                  <a:srgbClr val="FF0000"/>
                </a:solidFill>
              </a:rPr>
              <a:t> </a:t>
            </a:r>
            <a:r>
              <a:rPr lang="en-US" sz="3200" b="1" dirty="0" err="1">
                <a:solidFill>
                  <a:srgbClr val="FF0000"/>
                </a:solidFill>
              </a:rPr>
              <a:t>của</a:t>
            </a:r>
            <a:r>
              <a:rPr lang="en-US" sz="3200" b="1" dirty="0">
                <a:solidFill>
                  <a:srgbClr val="FF0000"/>
                </a:solidFill>
              </a:rPr>
              <a:t> </a:t>
            </a:r>
            <a:r>
              <a:rPr lang="en-US" sz="3200" b="1" dirty="0" err="1">
                <a:solidFill>
                  <a:srgbClr val="FF0000"/>
                </a:solidFill>
              </a:rPr>
              <a:t>nó</a:t>
            </a:r>
            <a:r>
              <a:rPr lang="en-US" sz="3200" b="1" dirty="0">
                <a:solidFill>
                  <a:srgbClr val="FF0000"/>
                </a:solidFill>
              </a:rPr>
              <a:t> </a:t>
            </a:r>
            <a:r>
              <a:rPr lang="en-US" sz="3200" b="1" dirty="0" err="1">
                <a:solidFill>
                  <a:srgbClr val="FF0000"/>
                </a:solidFill>
              </a:rPr>
              <a:t>liên</a:t>
            </a:r>
            <a:r>
              <a:rPr lang="en-US" sz="3200" b="1" dirty="0">
                <a:solidFill>
                  <a:srgbClr val="FF0000"/>
                </a:solidFill>
              </a:rPr>
              <a:t> </a:t>
            </a:r>
            <a:r>
              <a:rPr lang="en-US" sz="3200" b="1" dirty="0" err="1">
                <a:solidFill>
                  <a:srgbClr val="FF0000"/>
                </a:solidFill>
              </a:rPr>
              <a:t>tục</a:t>
            </a:r>
            <a:r>
              <a:rPr lang="en-US" sz="3200" b="1" dirty="0">
                <a:solidFill>
                  <a:srgbClr val="FF0000"/>
                </a:solidFill>
              </a:rPr>
              <a:t> </a:t>
            </a:r>
            <a:r>
              <a:rPr lang="en-US" sz="3200" b="1" dirty="0" err="1">
                <a:solidFill>
                  <a:srgbClr val="FF0000"/>
                </a:solidFill>
              </a:rPr>
              <a:t>nên</a:t>
            </a:r>
            <a:r>
              <a:rPr lang="en-US" sz="3200" b="1" dirty="0">
                <a:solidFill>
                  <a:srgbClr val="FF0000"/>
                </a:solidFill>
              </a:rPr>
              <a:t> </a:t>
            </a:r>
            <a:r>
              <a:rPr lang="en-US" sz="3200" b="1" dirty="0" err="1">
                <a:solidFill>
                  <a:srgbClr val="FF0000"/>
                </a:solidFill>
              </a:rPr>
              <a:t>mặt</a:t>
            </a:r>
            <a:r>
              <a:rPr lang="en-US" sz="3200" b="1" dirty="0">
                <a:solidFill>
                  <a:srgbClr val="FF0000"/>
                </a:solidFill>
              </a:rPr>
              <a:t> </a:t>
            </a:r>
            <a:r>
              <a:rPr lang="en-US" sz="3200" b="1" dirty="0" err="1">
                <a:solidFill>
                  <a:srgbClr val="FF0000"/>
                </a:solidFill>
              </a:rPr>
              <a:t>trời</a:t>
            </a:r>
            <a:r>
              <a:rPr lang="en-US" sz="3200" b="1" dirty="0">
                <a:solidFill>
                  <a:srgbClr val="FF0000"/>
                </a:solidFill>
              </a:rPr>
              <a:t>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thể</a:t>
            </a:r>
            <a:r>
              <a:rPr lang="en-US" sz="3200" b="1" dirty="0">
                <a:solidFill>
                  <a:srgbClr val="FF0000"/>
                </a:solidFill>
              </a:rPr>
              <a:t> </a:t>
            </a:r>
            <a:r>
              <a:rPr lang="en-US" sz="3200" b="1" dirty="0" err="1">
                <a:solidFill>
                  <a:srgbClr val="FF0000"/>
                </a:solidFill>
              </a:rPr>
              <a:t>chiếu</a:t>
            </a:r>
            <a:r>
              <a:rPr lang="en-US" sz="3200" b="1" dirty="0">
                <a:solidFill>
                  <a:srgbClr val="FF0000"/>
                </a:solidFill>
              </a:rPr>
              <a:t> </a:t>
            </a:r>
            <a:r>
              <a:rPr lang="en-US" sz="3200" b="1" dirty="0" err="1">
                <a:solidFill>
                  <a:srgbClr val="FF0000"/>
                </a:solidFill>
              </a:rPr>
              <a:t>sáng</a:t>
            </a:r>
            <a:r>
              <a:rPr lang="en-US" sz="3200" b="1" dirty="0">
                <a:solidFill>
                  <a:srgbClr val="FF0000"/>
                </a:solidFill>
              </a:rPr>
              <a:t> </a:t>
            </a:r>
            <a:r>
              <a:rPr lang="en-US" sz="3200" b="1" dirty="0" err="1">
                <a:solidFill>
                  <a:srgbClr val="FF0000"/>
                </a:solidFill>
              </a:rPr>
              <a:t>toàn</a:t>
            </a:r>
            <a:r>
              <a:rPr lang="en-US" sz="3200" b="1" dirty="0">
                <a:solidFill>
                  <a:srgbClr val="FF0000"/>
                </a:solidFill>
              </a:rPr>
              <a:t> </a:t>
            </a:r>
            <a:r>
              <a:rPr lang="en-US" sz="3200" b="1" dirty="0" err="1">
                <a:solidFill>
                  <a:srgbClr val="FF0000"/>
                </a:solidFill>
              </a:rPr>
              <a:t>bộ</a:t>
            </a:r>
            <a:r>
              <a:rPr lang="en-US" sz="3200" b="1" dirty="0">
                <a:solidFill>
                  <a:srgbClr val="FF0000"/>
                </a:solidFill>
              </a:rPr>
              <a:t> </a:t>
            </a:r>
            <a:r>
              <a:rPr lang="en-US" sz="3200" b="1" dirty="0" err="1">
                <a:solidFill>
                  <a:srgbClr val="FF0000"/>
                </a:solidFill>
              </a:rPr>
              <a:t>bề</a:t>
            </a:r>
            <a:r>
              <a:rPr lang="en-US" sz="3200" b="1" dirty="0">
                <a:solidFill>
                  <a:srgbClr val="FF0000"/>
                </a:solidFill>
              </a:rPr>
              <a:t> </a:t>
            </a:r>
            <a:r>
              <a:rPr lang="en-US" sz="3200" b="1" dirty="0" err="1">
                <a:solidFill>
                  <a:srgbClr val="FF0000"/>
                </a:solidFill>
              </a:rPr>
              <a:t>mặt</a:t>
            </a:r>
            <a:r>
              <a:rPr lang="en-US" sz="3200" b="1" dirty="0">
                <a:solidFill>
                  <a:srgbClr val="FF0000"/>
                </a:solidFill>
              </a:rPr>
              <a:t> </a:t>
            </a:r>
            <a:r>
              <a:rPr lang="en-US" sz="3200" b="1" dirty="0" err="1">
                <a:solidFill>
                  <a:srgbClr val="FF0000"/>
                </a:solidFill>
              </a:rPr>
              <a:t>trái</a:t>
            </a:r>
            <a:r>
              <a:rPr lang="en-US" sz="3200" b="1" dirty="0">
                <a:solidFill>
                  <a:srgbClr val="FF0000"/>
                </a:solidFill>
              </a:rPr>
              <a:t> </a:t>
            </a:r>
            <a:r>
              <a:rPr lang="en-US" sz="3200" b="1" dirty="0" err="1">
                <a:solidFill>
                  <a:srgbClr val="FF0000"/>
                </a:solidFill>
              </a:rPr>
              <a:t>đất</a:t>
            </a:r>
            <a:r>
              <a:rPr lang="en-US" sz="3200" b="1" dirty="0">
                <a:solidFill>
                  <a:srgbClr val="FF0000"/>
                </a:solidFill>
              </a:rPr>
              <a:t> </a:t>
            </a:r>
            <a:r>
              <a:rPr lang="en-US" sz="3200" b="1" dirty="0" err="1">
                <a:solidFill>
                  <a:srgbClr val="FF0000"/>
                </a:solidFill>
              </a:rPr>
              <a:t>cùng</a:t>
            </a:r>
            <a:r>
              <a:rPr lang="en-US" sz="3200" b="1" dirty="0">
                <a:solidFill>
                  <a:srgbClr val="FF0000"/>
                </a:solidFill>
              </a:rPr>
              <a:t> </a:t>
            </a:r>
            <a:r>
              <a:rPr lang="en-US" sz="3200" b="1" dirty="0" err="1">
                <a:solidFill>
                  <a:srgbClr val="FF0000"/>
                </a:solidFill>
              </a:rPr>
              <a:t>lúc</a:t>
            </a:r>
            <a:r>
              <a:rPr lang="en-US" sz="3200" b="1" dirty="0">
                <a:solidFill>
                  <a:srgbClr val="FF0000"/>
                </a:solidFill>
              </a:rPr>
              <a:t>.</a:t>
            </a:r>
            <a:endParaRPr lang="en-US" sz="3200" dirty="0">
              <a:solidFill>
                <a:srgbClr val="FF0000"/>
              </a:solidFill>
            </a:endParaRPr>
          </a:p>
        </p:txBody>
      </p:sp>
      <p:sp>
        <p:nvSpPr>
          <p:cNvPr id="5" name="Rectangle 4"/>
          <p:cNvSpPr/>
          <p:nvPr/>
        </p:nvSpPr>
        <p:spPr>
          <a:xfrm>
            <a:off x="1118131" y="3352800"/>
            <a:ext cx="14716388" cy="1077218"/>
          </a:xfrm>
          <a:prstGeom prst="rect">
            <a:avLst/>
          </a:prstGeom>
        </p:spPr>
        <p:txBody>
          <a:bodyPr wrap="square">
            <a:spAutoFit/>
          </a:bodyPr>
          <a:lstStyle/>
          <a:p>
            <a:r>
              <a:rPr lang="en-US" sz="3200" b="1" dirty="0" err="1"/>
              <a:t>Câu</a:t>
            </a:r>
            <a:r>
              <a:rPr lang="en-US" sz="3200" b="1" dirty="0"/>
              <a:t> 3: Quay </a:t>
            </a:r>
            <a:r>
              <a:rPr lang="en-US" sz="3200" b="1" dirty="0" err="1"/>
              <a:t>quả</a:t>
            </a:r>
            <a:r>
              <a:rPr lang="en-US" sz="3200" b="1" dirty="0"/>
              <a:t> </a:t>
            </a:r>
            <a:r>
              <a:rPr lang="en-US" sz="3200" b="1" dirty="0" err="1"/>
              <a:t>địa</a:t>
            </a:r>
            <a:r>
              <a:rPr lang="en-US" sz="3200" b="1" dirty="0"/>
              <a:t> </a:t>
            </a:r>
            <a:r>
              <a:rPr lang="en-US" sz="3200" b="1" dirty="0" err="1"/>
              <a:t>cầu</a:t>
            </a:r>
            <a:r>
              <a:rPr lang="en-US" sz="3200" b="1" dirty="0"/>
              <a:t> </a:t>
            </a:r>
            <a:r>
              <a:rPr lang="en-US" sz="3200" b="1" dirty="0" err="1"/>
              <a:t>theo</a:t>
            </a:r>
            <a:r>
              <a:rPr lang="en-US" sz="3200" b="1" dirty="0"/>
              <a:t> </a:t>
            </a:r>
            <a:r>
              <a:rPr lang="en-US" sz="3200" b="1" dirty="0" err="1"/>
              <a:t>chiều</a:t>
            </a:r>
            <a:r>
              <a:rPr lang="en-US" sz="3200" b="1" dirty="0"/>
              <a:t> </a:t>
            </a:r>
            <a:r>
              <a:rPr lang="en-US" sz="3200" b="1" dirty="0" err="1"/>
              <a:t>chuyển</a:t>
            </a:r>
            <a:r>
              <a:rPr lang="en-US" sz="3200" b="1" dirty="0"/>
              <a:t> </a:t>
            </a:r>
            <a:r>
              <a:rPr lang="en-US" sz="3200" b="1" dirty="0" err="1"/>
              <a:t>động</a:t>
            </a:r>
            <a:r>
              <a:rPr lang="en-US" sz="3200" b="1" dirty="0"/>
              <a:t> </a:t>
            </a:r>
            <a:r>
              <a:rPr lang="en-US" sz="3200" b="1" dirty="0" err="1"/>
              <a:t>của</a:t>
            </a:r>
            <a:r>
              <a:rPr lang="en-US" sz="3200" b="1" dirty="0"/>
              <a:t> </a:t>
            </a:r>
            <a:r>
              <a:rPr lang="en-US" sz="3200" b="1" dirty="0" err="1"/>
              <a:t>Trái</a:t>
            </a:r>
            <a:r>
              <a:rPr lang="en-US" sz="3200" b="1" dirty="0"/>
              <a:t> </a:t>
            </a:r>
            <a:r>
              <a:rPr lang="en-US" sz="3200" b="1" dirty="0" err="1"/>
              <a:t>Đất</a:t>
            </a:r>
            <a:r>
              <a:rPr lang="en-US" sz="3200" b="1" dirty="0"/>
              <a:t> </a:t>
            </a:r>
            <a:r>
              <a:rPr lang="en-US" sz="3200" b="1" dirty="0" err="1"/>
              <a:t>quanh</a:t>
            </a:r>
            <a:r>
              <a:rPr lang="en-US" sz="3200" b="1" dirty="0"/>
              <a:t> </a:t>
            </a:r>
            <a:r>
              <a:rPr lang="en-US" sz="3200" b="1" dirty="0" err="1"/>
              <a:t>mình</a:t>
            </a:r>
            <a:r>
              <a:rPr lang="en-US" sz="3200" b="1" dirty="0"/>
              <a:t> </a:t>
            </a:r>
            <a:r>
              <a:rPr lang="en-US" sz="3200" b="1" dirty="0" err="1"/>
              <a:t>nó</a:t>
            </a:r>
            <a:r>
              <a:rPr lang="en-US" sz="3200" b="1" dirty="0"/>
              <a:t>, </a:t>
            </a:r>
            <a:r>
              <a:rPr lang="en-US" sz="3200" b="1" dirty="0" err="1"/>
              <a:t>nhận</a:t>
            </a:r>
            <a:r>
              <a:rPr lang="en-US" sz="3200" b="1" dirty="0"/>
              <a:t> </a:t>
            </a:r>
            <a:r>
              <a:rPr lang="en-US" sz="3200" b="1" dirty="0" err="1"/>
              <a:t>xét</a:t>
            </a:r>
            <a:r>
              <a:rPr lang="en-US" sz="3200" b="1" dirty="0"/>
              <a:t> </a:t>
            </a:r>
            <a:r>
              <a:rPr lang="en-US" sz="3200" b="1" dirty="0" err="1"/>
              <a:t>sự</a:t>
            </a:r>
            <a:r>
              <a:rPr lang="en-US" sz="3200" b="1" dirty="0"/>
              <a:t> </a:t>
            </a:r>
            <a:r>
              <a:rPr lang="en-US" sz="3200" b="1" dirty="0" err="1"/>
              <a:t>thay</a:t>
            </a:r>
            <a:r>
              <a:rPr lang="en-US" sz="3200" b="1" dirty="0"/>
              <a:t> </a:t>
            </a:r>
            <a:r>
              <a:rPr lang="en-US" sz="3200" b="1" dirty="0" err="1"/>
              <a:t>đổi</a:t>
            </a:r>
            <a:r>
              <a:rPr lang="en-US" sz="3200" b="1" dirty="0"/>
              <a:t> </a:t>
            </a:r>
            <a:r>
              <a:rPr lang="en-US" sz="3200" b="1" dirty="0" err="1"/>
              <a:t>của</a:t>
            </a:r>
            <a:r>
              <a:rPr lang="en-US" sz="3200" b="1" dirty="0"/>
              <a:t> </a:t>
            </a:r>
            <a:r>
              <a:rPr lang="en-US" sz="3200" b="1" dirty="0" err="1"/>
              <a:t>ngày</a:t>
            </a:r>
            <a:r>
              <a:rPr lang="en-US" sz="3200" b="1" dirty="0"/>
              <a:t> </a:t>
            </a:r>
            <a:r>
              <a:rPr lang="en-US" sz="3200" b="1" dirty="0" err="1"/>
              <a:t>và</a:t>
            </a:r>
            <a:r>
              <a:rPr lang="en-US" sz="3200" b="1" dirty="0"/>
              <a:t> </a:t>
            </a:r>
            <a:r>
              <a:rPr lang="en-US" sz="3200" b="1" dirty="0" err="1"/>
              <a:t>đêm</a:t>
            </a:r>
            <a:r>
              <a:rPr lang="en-US" sz="3200" b="1" dirty="0"/>
              <a:t>.</a:t>
            </a:r>
            <a:endParaRPr lang="en-US" sz="3200" dirty="0"/>
          </a:p>
        </p:txBody>
      </p:sp>
      <p:sp>
        <p:nvSpPr>
          <p:cNvPr id="8" name="Rectangle 7"/>
          <p:cNvSpPr/>
          <p:nvPr/>
        </p:nvSpPr>
        <p:spPr>
          <a:xfrm>
            <a:off x="1253206" y="5334000"/>
            <a:ext cx="13258800" cy="1077218"/>
          </a:xfrm>
          <a:prstGeom prst="rect">
            <a:avLst/>
          </a:prstGeom>
        </p:spPr>
        <p:txBody>
          <a:bodyPr wrap="square">
            <a:spAutoFit/>
          </a:bodyPr>
          <a:lstStyle/>
          <a:p>
            <a:pPr lvl="0"/>
            <a:r>
              <a:rPr lang="en-US" sz="3200" b="1" dirty="0" err="1">
                <a:solidFill>
                  <a:srgbClr val="FF0000"/>
                </a:solidFill>
              </a:rPr>
              <a:t>Sự</a:t>
            </a:r>
            <a:r>
              <a:rPr lang="en-US" sz="3200" b="1" dirty="0">
                <a:solidFill>
                  <a:srgbClr val="FF0000"/>
                </a:solidFill>
              </a:rPr>
              <a:t> </a:t>
            </a:r>
            <a:r>
              <a:rPr lang="en-US" sz="3200" b="1" dirty="0" err="1">
                <a:solidFill>
                  <a:srgbClr val="FF0000"/>
                </a:solidFill>
              </a:rPr>
              <a:t>thay</a:t>
            </a:r>
            <a:r>
              <a:rPr lang="en-US" sz="3200" b="1" dirty="0">
                <a:solidFill>
                  <a:srgbClr val="FF0000"/>
                </a:solidFill>
              </a:rPr>
              <a:t> </a:t>
            </a:r>
            <a:r>
              <a:rPr lang="en-US" sz="3200" b="1" dirty="0" err="1">
                <a:solidFill>
                  <a:srgbClr val="FF0000"/>
                </a:solidFill>
              </a:rPr>
              <a:t>đổi</a:t>
            </a:r>
            <a:r>
              <a:rPr lang="en-US" sz="3200" b="1" dirty="0">
                <a:solidFill>
                  <a:srgbClr val="FF0000"/>
                </a:solidFill>
              </a:rPr>
              <a:t> </a:t>
            </a:r>
            <a:r>
              <a:rPr lang="en-US" sz="3200" b="1" dirty="0" err="1">
                <a:solidFill>
                  <a:srgbClr val="FF0000"/>
                </a:solidFill>
              </a:rPr>
              <a:t>ngày</a:t>
            </a:r>
            <a:r>
              <a:rPr lang="en-US" sz="3200" b="1" dirty="0">
                <a:solidFill>
                  <a:srgbClr val="FF0000"/>
                </a:solidFill>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đêm</a:t>
            </a:r>
            <a:r>
              <a:rPr lang="en-US" sz="3200" b="1" dirty="0">
                <a:solidFill>
                  <a:srgbClr val="FF0000"/>
                </a:solidFill>
              </a:rPr>
              <a:t> </a:t>
            </a:r>
            <a:r>
              <a:rPr lang="en-US" sz="3200" b="1" dirty="0" err="1">
                <a:solidFill>
                  <a:srgbClr val="FF0000"/>
                </a:solidFill>
              </a:rPr>
              <a:t>kế</a:t>
            </a:r>
            <a:r>
              <a:rPr lang="en-US" sz="3200" b="1" dirty="0">
                <a:solidFill>
                  <a:srgbClr val="FF0000"/>
                </a:solidFill>
              </a:rPr>
              <a:t> </a:t>
            </a:r>
            <a:r>
              <a:rPr lang="en-US" sz="3200" b="1" dirty="0" err="1">
                <a:solidFill>
                  <a:srgbClr val="FF0000"/>
                </a:solidFill>
              </a:rPr>
              <a:t>tiếp</a:t>
            </a:r>
            <a:r>
              <a:rPr lang="en-US" sz="3200" b="1" dirty="0">
                <a:solidFill>
                  <a:srgbClr val="FF0000"/>
                </a:solidFill>
              </a:rPr>
              <a:t> </a:t>
            </a:r>
            <a:r>
              <a:rPr lang="en-US" sz="3200" b="1" dirty="0" err="1">
                <a:solidFill>
                  <a:srgbClr val="FF0000"/>
                </a:solidFill>
              </a:rPr>
              <a:t>nhau</a:t>
            </a:r>
            <a:r>
              <a:rPr lang="en-US" sz="3200" b="1" dirty="0">
                <a:solidFill>
                  <a:srgbClr val="FF0000"/>
                </a:solidFill>
              </a:rPr>
              <a:t> </a:t>
            </a:r>
            <a:r>
              <a:rPr lang="en-US" sz="3200" b="1" dirty="0" err="1">
                <a:solidFill>
                  <a:srgbClr val="FF0000"/>
                </a:solidFill>
              </a:rPr>
              <a:t>liên</a:t>
            </a:r>
            <a:r>
              <a:rPr lang="en-US" sz="3200" b="1" dirty="0">
                <a:solidFill>
                  <a:srgbClr val="FF0000"/>
                </a:solidFill>
              </a:rPr>
              <a:t> </a:t>
            </a:r>
            <a:r>
              <a:rPr lang="en-US" sz="3200" b="1" dirty="0" err="1">
                <a:solidFill>
                  <a:srgbClr val="FF0000"/>
                </a:solidFill>
              </a:rPr>
              <a:t>tục</a:t>
            </a:r>
            <a:r>
              <a:rPr lang="en-US" sz="3200" b="1" dirty="0">
                <a:solidFill>
                  <a:srgbClr val="FF0000"/>
                </a:solidFill>
              </a:rPr>
              <a:t>. </a:t>
            </a:r>
            <a:r>
              <a:rPr lang="en-US" sz="3200" b="1" dirty="0" err="1">
                <a:solidFill>
                  <a:srgbClr val="FF0000"/>
                </a:solidFill>
              </a:rPr>
              <a:t>Phần</a:t>
            </a:r>
            <a:r>
              <a:rPr lang="en-US" sz="3200" b="1" dirty="0">
                <a:solidFill>
                  <a:srgbClr val="FF0000"/>
                </a:solidFill>
              </a:rPr>
              <a:t> </a:t>
            </a:r>
            <a:r>
              <a:rPr lang="en-US" sz="3200" b="1" dirty="0" err="1">
                <a:solidFill>
                  <a:srgbClr val="FF0000"/>
                </a:solidFill>
              </a:rPr>
              <a:t>được</a:t>
            </a:r>
            <a:r>
              <a:rPr lang="en-US" sz="3200" b="1" dirty="0">
                <a:solidFill>
                  <a:srgbClr val="FF0000"/>
                </a:solidFill>
              </a:rPr>
              <a:t> </a:t>
            </a:r>
            <a:r>
              <a:rPr lang="en-US" sz="3200" b="1" dirty="0" err="1">
                <a:solidFill>
                  <a:srgbClr val="FF0000"/>
                </a:solidFill>
              </a:rPr>
              <a:t>mặt</a:t>
            </a:r>
            <a:r>
              <a:rPr lang="en-US" sz="3200" b="1" dirty="0">
                <a:solidFill>
                  <a:srgbClr val="FF0000"/>
                </a:solidFill>
              </a:rPr>
              <a:t> </a:t>
            </a:r>
            <a:r>
              <a:rPr lang="en-US" sz="3200" b="1" dirty="0" err="1">
                <a:solidFill>
                  <a:srgbClr val="FF0000"/>
                </a:solidFill>
              </a:rPr>
              <a:t>trời</a:t>
            </a:r>
            <a:r>
              <a:rPr lang="en-US" sz="3200" b="1" dirty="0">
                <a:solidFill>
                  <a:srgbClr val="FF0000"/>
                </a:solidFill>
              </a:rPr>
              <a:t> </a:t>
            </a:r>
            <a:r>
              <a:rPr lang="en-US" sz="3200" b="1" dirty="0" err="1">
                <a:solidFill>
                  <a:srgbClr val="FF0000"/>
                </a:solidFill>
              </a:rPr>
              <a:t>chiều</a:t>
            </a:r>
            <a:r>
              <a:rPr lang="en-US" sz="3200" b="1" dirty="0">
                <a:solidFill>
                  <a:srgbClr val="FF0000"/>
                </a:solidFill>
              </a:rPr>
              <a:t> </a:t>
            </a:r>
            <a:r>
              <a:rPr lang="en-US" sz="3200" b="1" dirty="0" err="1">
                <a:solidFill>
                  <a:srgbClr val="FF0000"/>
                </a:solidFill>
              </a:rPr>
              <a:t>sáng</a:t>
            </a:r>
            <a:r>
              <a:rPr lang="en-US" sz="3200" b="1" dirty="0">
                <a:solidFill>
                  <a:srgbClr val="FF0000"/>
                </a:solidFill>
              </a:rPr>
              <a:t> </a:t>
            </a:r>
            <a:r>
              <a:rPr lang="en-US" sz="3200" b="1" dirty="0" err="1">
                <a:solidFill>
                  <a:srgbClr val="FF0000"/>
                </a:solidFill>
              </a:rPr>
              <a:t>là</a:t>
            </a:r>
            <a:r>
              <a:rPr lang="en-US" sz="3200" b="1" dirty="0">
                <a:solidFill>
                  <a:srgbClr val="FF0000"/>
                </a:solidFill>
              </a:rPr>
              <a:t> ban </a:t>
            </a:r>
            <a:r>
              <a:rPr lang="en-US" sz="3200" b="1" dirty="0" err="1">
                <a:solidFill>
                  <a:srgbClr val="FF0000"/>
                </a:solidFill>
              </a:rPr>
              <a:t>ngày</a:t>
            </a:r>
            <a:r>
              <a:rPr lang="en-US" sz="3200" b="1" dirty="0">
                <a:solidFill>
                  <a:srgbClr val="FF0000"/>
                </a:solidFill>
              </a:rPr>
              <a:t>, </a:t>
            </a:r>
            <a:r>
              <a:rPr lang="en-US" sz="3200" b="1" dirty="0" err="1">
                <a:solidFill>
                  <a:srgbClr val="FF0000"/>
                </a:solidFill>
              </a:rPr>
              <a:t>phần</a:t>
            </a:r>
            <a:r>
              <a:rPr lang="en-US" sz="3200" b="1" dirty="0">
                <a:solidFill>
                  <a:srgbClr val="FF0000"/>
                </a:solidFill>
              </a:rPr>
              <a:t>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được</a:t>
            </a:r>
            <a:r>
              <a:rPr lang="en-US" sz="3200" b="1" dirty="0">
                <a:solidFill>
                  <a:srgbClr val="FF0000"/>
                </a:solidFill>
              </a:rPr>
              <a:t> </a:t>
            </a:r>
            <a:r>
              <a:rPr lang="en-US" sz="3200" b="1" dirty="0" err="1">
                <a:solidFill>
                  <a:srgbClr val="FF0000"/>
                </a:solidFill>
              </a:rPr>
              <a:t>chiếu</a:t>
            </a:r>
            <a:r>
              <a:rPr lang="en-US" sz="3200" b="1" dirty="0">
                <a:solidFill>
                  <a:srgbClr val="FF0000"/>
                </a:solidFill>
              </a:rPr>
              <a:t> </a:t>
            </a:r>
            <a:r>
              <a:rPr lang="en-US" sz="3200" b="1" dirty="0" err="1">
                <a:solidFill>
                  <a:srgbClr val="FF0000"/>
                </a:solidFill>
              </a:rPr>
              <a:t>sáng</a:t>
            </a:r>
            <a:r>
              <a:rPr lang="en-US" sz="3200" b="1" dirty="0">
                <a:solidFill>
                  <a:srgbClr val="FF0000"/>
                </a:solidFill>
              </a:rPr>
              <a:t> </a:t>
            </a:r>
            <a:r>
              <a:rPr lang="en-US" sz="3200" b="1" dirty="0" err="1">
                <a:solidFill>
                  <a:srgbClr val="FF0000"/>
                </a:solidFill>
              </a:rPr>
              <a:t>là</a:t>
            </a:r>
            <a:r>
              <a:rPr lang="en-US" sz="3200" b="1" dirty="0">
                <a:solidFill>
                  <a:srgbClr val="FF0000"/>
                </a:solidFill>
              </a:rPr>
              <a:t> ban </a:t>
            </a:r>
            <a:r>
              <a:rPr lang="en-US" sz="3200" b="1" dirty="0" err="1">
                <a:solidFill>
                  <a:srgbClr val="FF0000"/>
                </a:solidFill>
              </a:rPr>
              <a:t>đêm</a:t>
            </a:r>
            <a:r>
              <a:rPr lang="en-US" sz="3200" b="1" dirty="0">
                <a:solidFill>
                  <a:srgbClr val="FF0000"/>
                </a:solidFill>
              </a:rPr>
              <a:t>.</a:t>
            </a:r>
            <a:endParaRPr lang="en-US" sz="3200" dirty="0">
              <a:solidFill>
                <a:srgbClr val="FF0000"/>
              </a:solidFill>
            </a:endParaRPr>
          </a:p>
        </p:txBody>
      </p:sp>
    </p:spTree>
    <p:extLst>
      <p:ext uri="{BB962C8B-B14F-4D97-AF65-F5344CB8AC3E}">
        <p14:creationId xmlns:p14="http://schemas.microsoft.com/office/powerpoint/2010/main" val="40838139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4" y="533400"/>
            <a:ext cx="16251614"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57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mScanner 12-31-2020 09.43_3.jpg">
            <a:extLst>
              <a:ext uri="{FF2B5EF4-FFF2-40B4-BE49-F238E27FC236}">
                <a16:creationId xmlns:a16="http://schemas.microsoft.com/office/drawing/2014/main" id="{93145E25-0338-1470-4812-46A02F6726CB}"/>
              </a:ext>
            </a:extLst>
          </p:cNvPr>
          <p:cNvPicPr>
            <a:picLocks noChangeAspect="1"/>
          </p:cNvPicPr>
          <p:nvPr/>
        </p:nvPicPr>
        <p:blipFill rotWithShape="1">
          <a:blip r:embed="rId2" cstate="print"/>
          <a:srcRect l="183" t="2521" r="6184" b="13445"/>
          <a:stretch/>
        </p:blipFill>
        <p:spPr>
          <a:xfrm>
            <a:off x="0" y="0"/>
            <a:ext cx="1069927" cy="1078523"/>
          </a:xfrm>
          <a:prstGeom prst="rect">
            <a:avLst/>
          </a:prstGeom>
        </p:spPr>
      </p:pic>
      <p:sp>
        <p:nvSpPr>
          <p:cNvPr id="5" name="Rectangle 4"/>
          <p:cNvSpPr/>
          <p:nvPr/>
        </p:nvSpPr>
        <p:spPr>
          <a:xfrm>
            <a:off x="1356519" y="287227"/>
            <a:ext cx="14401800" cy="2062103"/>
          </a:xfrm>
          <a:prstGeom prst="rect">
            <a:avLst/>
          </a:prstGeom>
        </p:spPr>
        <p:txBody>
          <a:bodyPr wrap="square">
            <a:spAutoFit/>
          </a:bodyPr>
          <a:lstStyle/>
          <a:p>
            <a:r>
              <a:rPr lang="en-US" sz="3200" b="1" dirty="0" err="1"/>
              <a:t>Thực</a:t>
            </a:r>
            <a:r>
              <a:rPr lang="en-US" sz="3200" b="1" dirty="0"/>
              <a:t> </a:t>
            </a:r>
            <a:r>
              <a:rPr lang="en-US" sz="3200" b="1" dirty="0" err="1"/>
              <a:t>hành</a:t>
            </a:r>
            <a:r>
              <a:rPr lang="en-US" sz="3200" b="1" dirty="0"/>
              <a:t> </a:t>
            </a:r>
            <a:r>
              <a:rPr lang="en-US" sz="3200" b="1" dirty="0" err="1"/>
              <a:t>với</a:t>
            </a:r>
            <a:r>
              <a:rPr lang="en-US" sz="3200" b="1" dirty="0"/>
              <a:t> </a:t>
            </a:r>
            <a:r>
              <a:rPr lang="en-US" sz="3200" b="1" dirty="0" err="1"/>
              <a:t>quả</a:t>
            </a:r>
            <a:r>
              <a:rPr lang="en-US" sz="3200" b="1" dirty="0"/>
              <a:t> </a:t>
            </a:r>
            <a:r>
              <a:rPr lang="en-US" sz="3200" b="1" dirty="0" err="1"/>
              <a:t>địa</a:t>
            </a:r>
            <a:r>
              <a:rPr lang="en-US" sz="3200" b="1" dirty="0"/>
              <a:t> </a:t>
            </a:r>
            <a:r>
              <a:rPr lang="en-US" sz="3200" b="1" dirty="0" err="1"/>
              <a:t>cầu</a:t>
            </a:r>
            <a:r>
              <a:rPr lang="en-US" sz="3200" b="1" dirty="0"/>
              <a:t>.</a:t>
            </a:r>
            <a:endParaRPr lang="en-US" sz="3200" dirty="0"/>
          </a:p>
          <a:p>
            <a:pPr marL="457200" lvl="0" indent="-457200">
              <a:buFont typeface="Wingdings" pitchFamily="2" charset="2"/>
              <a:buChar char="§"/>
            </a:pPr>
            <a:r>
              <a:rPr lang="en-US" sz="3200" b="1" dirty="0" err="1"/>
              <a:t>Chỉ</a:t>
            </a:r>
            <a:r>
              <a:rPr lang="en-US" sz="3200" b="1" dirty="0"/>
              <a:t> </a:t>
            </a:r>
            <a:r>
              <a:rPr lang="en-US" sz="3200" b="1" dirty="0" err="1"/>
              <a:t>vị</a:t>
            </a:r>
            <a:r>
              <a:rPr lang="en-US" sz="3200" b="1" dirty="0"/>
              <a:t> </a:t>
            </a:r>
            <a:r>
              <a:rPr lang="en-US" sz="3200" b="1" dirty="0" err="1"/>
              <a:t>trí</a:t>
            </a:r>
            <a:r>
              <a:rPr lang="en-US" sz="3200" b="1" dirty="0"/>
              <a:t> </a:t>
            </a:r>
            <a:r>
              <a:rPr lang="en-US" sz="3200" b="1" dirty="0" err="1"/>
              <a:t>của</a:t>
            </a:r>
            <a:r>
              <a:rPr lang="en-US" sz="3200" b="1" dirty="0"/>
              <a:t> </a:t>
            </a:r>
            <a:r>
              <a:rPr lang="en-US" sz="3200" b="1" dirty="0" err="1"/>
              <a:t>Việt</a:t>
            </a:r>
            <a:r>
              <a:rPr lang="en-US" sz="3200" b="1" dirty="0"/>
              <a:t> Nam </a:t>
            </a:r>
            <a:r>
              <a:rPr lang="en-US" sz="3200" b="1" dirty="0" err="1"/>
              <a:t>trên</a:t>
            </a:r>
            <a:r>
              <a:rPr lang="en-US" sz="3200" b="1" dirty="0"/>
              <a:t> </a:t>
            </a:r>
            <a:r>
              <a:rPr lang="en-US" sz="3200" b="1" dirty="0" err="1"/>
              <a:t>quả</a:t>
            </a:r>
            <a:r>
              <a:rPr lang="en-US" sz="3200" b="1" dirty="0"/>
              <a:t> </a:t>
            </a:r>
            <a:r>
              <a:rPr lang="en-US" sz="3200" b="1" dirty="0" err="1"/>
              <a:t>địa</a:t>
            </a:r>
            <a:r>
              <a:rPr lang="en-US" sz="3200" b="1" dirty="0"/>
              <a:t> </a:t>
            </a:r>
            <a:r>
              <a:rPr lang="en-US" sz="3200" b="1" dirty="0" err="1"/>
              <a:t>cầu</a:t>
            </a:r>
            <a:r>
              <a:rPr lang="en-US" sz="3200" b="1" dirty="0"/>
              <a:t>.</a:t>
            </a:r>
            <a:endParaRPr lang="en-US" sz="3200" dirty="0"/>
          </a:p>
          <a:p>
            <a:pPr marL="457200" lvl="0" indent="-457200">
              <a:buFont typeface="Wingdings" pitchFamily="2" charset="2"/>
              <a:buChar char="§"/>
            </a:pPr>
            <a:r>
              <a:rPr lang="en-US" sz="3200" b="1" dirty="0"/>
              <a:t>Quay </a:t>
            </a:r>
            <a:r>
              <a:rPr lang="en-US" sz="3200" b="1" dirty="0" err="1"/>
              <a:t>quả</a:t>
            </a:r>
            <a:r>
              <a:rPr lang="en-US" sz="3200" b="1" dirty="0"/>
              <a:t> </a:t>
            </a:r>
            <a:r>
              <a:rPr lang="en-US" sz="3200" b="1" dirty="0" err="1"/>
              <a:t>địa</a:t>
            </a:r>
            <a:r>
              <a:rPr lang="en-US" sz="3200" b="1" dirty="0"/>
              <a:t> </a:t>
            </a:r>
            <a:r>
              <a:rPr lang="en-US" sz="3200" b="1" dirty="0" err="1"/>
              <a:t>cầu</a:t>
            </a:r>
            <a:r>
              <a:rPr lang="en-US" sz="3200" b="1" dirty="0"/>
              <a:t> </a:t>
            </a:r>
            <a:r>
              <a:rPr lang="en-US" sz="3200" b="1" dirty="0" err="1"/>
              <a:t>theo</a:t>
            </a:r>
            <a:r>
              <a:rPr lang="en-US" sz="3200" b="1" dirty="0"/>
              <a:t> </a:t>
            </a:r>
            <a:r>
              <a:rPr lang="en-US" sz="3200" b="1" dirty="0" err="1"/>
              <a:t>chiều</a:t>
            </a:r>
            <a:r>
              <a:rPr lang="en-US" sz="3200" b="1" dirty="0"/>
              <a:t> </a:t>
            </a:r>
            <a:r>
              <a:rPr lang="en-US" sz="3200" b="1" dirty="0" err="1"/>
              <a:t>chuyển</a:t>
            </a:r>
            <a:r>
              <a:rPr lang="en-US" sz="3200" b="1" dirty="0"/>
              <a:t> </a:t>
            </a:r>
            <a:r>
              <a:rPr lang="en-US" sz="3200" b="1" dirty="0" err="1"/>
              <a:t>động</a:t>
            </a:r>
            <a:r>
              <a:rPr lang="en-US" sz="3200" b="1" dirty="0"/>
              <a:t> </a:t>
            </a:r>
            <a:r>
              <a:rPr lang="en-US" sz="3200" b="1" dirty="0" err="1"/>
              <a:t>của</a:t>
            </a:r>
            <a:r>
              <a:rPr lang="en-US" sz="3200" b="1" dirty="0"/>
              <a:t> </a:t>
            </a:r>
            <a:r>
              <a:rPr lang="en-US" sz="3200" b="1" dirty="0" err="1"/>
              <a:t>Trái</a:t>
            </a:r>
            <a:r>
              <a:rPr lang="en-US" sz="3200" b="1" dirty="0"/>
              <a:t> </a:t>
            </a:r>
            <a:r>
              <a:rPr lang="en-US" sz="3200" b="1" dirty="0" err="1"/>
              <a:t>Đất</a:t>
            </a:r>
            <a:r>
              <a:rPr lang="en-US" sz="3200" b="1" dirty="0"/>
              <a:t> </a:t>
            </a:r>
            <a:r>
              <a:rPr lang="en-US" sz="3200" b="1" dirty="0" err="1"/>
              <a:t>quanh</a:t>
            </a:r>
            <a:r>
              <a:rPr lang="en-US" sz="3200" b="1" dirty="0"/>
              <a:t> </a:t>
            </a:r>
            <a:r>
              <a:rPr lang="en-US" sz="3200" b="1" dirty="0" err="1"/>
              <a:t>mình</a:t>
            </a:r>
            <a:r>
              <a:rPr lang="en-US" sz="3200" b="1" dirty="0"/>
              <a:t> </a:t>
            </a:r>
            <a:r>
              <a:rPr lang="en-US" sz="3200" b="1" dirty="0" err="1"/>
              <a:t>nó</a:t>
            </a:r>
            <a:r>
              <a:rPr lang="en-US" sz="3200" b="1" dirty="0"/>
              <a:t>.</a:t>
            </a:r>
            <a:endParaRPr lang="en-US" sz="3200" dirty="0"/>
          </a:p>
          <a:p>
            <a:pPr marL="457200" lvl="0" indent="-457200">
              <a:buFont typeface="Wingdings" pitchFamily="2" charset="2"/>
              <a:buChar char="§"/>
            </a:pPr>
            <a:r>
              <a:rPr lang="en-US" sz="3200" b="1" dirty="0" err="1"/>
              <a:t>Xác</a:t>
            </a:r>
            <a:r>
              <a:rPr lang="en-US" sz="3200" b="1" dirty="0"/>
              <a:t> </a:t>
            </a:r>
            <a:r>
              <a:rPr lang="en-US" sz="3200" b="1" dirty="0" err="1"/>
              <a:t>định</a:t>
            </a:r>
            <a:r>
              <a:rPr lang="en-US" sz="3200" b="1" dirty="0"/>
              <a:t> </a:t>
            </a:r>
            <a:r>
              <a:rPr lang="en-US" sz="3200" b="1" dirty="0" err="1"/>
              <a:t>khi</a:t>
            </a:r>
            <a:r>
              <a:rPr lang="en-US" sz="3200" b="1" dirty="0"/>
              <a:t> </a:t>
            </a:r>
            <a:r>
              <a:rPr lang="en-US" sz="3200" b="1" dirty="0" err="1"/>
              <a:t>nước</a:t>
            </a:r>
            <a:r>
              <a:rPr lang="en-US" sz="3200" b="1" dirty="0"/>
              <a:t> ta </a:t>
            </a:r>
            <a:r>
              <a:rPr lang="en-US" sz="3200" b="1" dirty="0" err="1"/>
              <a:t>là</a:t>
            </a:r>
            <a:r>
              <a:rPr lang="en-US" sz="3200" b="1" dirty="0"/>
              <a:t> </a:t>
            </a:r>
            <a:r>
              <a:rPr lang="en-US" sz="3200" b="1" dirty="0" err="1"/>
              <a:t>ngày</a:t>
            </a:r>
            <a:r>
              <a:rPr lang="en-US" sz="3200" b="1" dirty="0"/>
              <a:t> </a:t>
            </a:r>
            <a:r>
              <a:rPr lang="en-US" sz="3200" b="1" dirty="0" err="1"/>
              <a:t>thì</a:t>
            </a:r>
            <a:r>
              <a:rPr lang="en-US" sz="3200" b="1" dirty="0"/>
              <a:t> </a:t>
            </a:r>
            <a:r>
              <a:rPr lang="en-US" sz="3200" b="1" dirty="0" err="1"/>
              <a:t>những</a:t>
            </a:r>
            <a:r>
              <a:rPr lang="en-US" sz="3200" b="1" dirty="0"/>
              <a:t> </a:t>
            </a:r>
            <a:r>
              <a:rPr lang="en-US" sz="3200" b="1" dirty="0" err="1"/>
              <a:t>nước</a:t>
            </a:r>
            <a:r>
              <a:rPr lang="en-US" sz="3200" b="1" dirty="0"/>
              <a:t> </a:t>
            </a:r>
            <a:r>
              <a:rPr lang="en-US" sz="3200" b="1" dirty="0" err="1"/>
              <a:t>nào</a:t>
            </a:r>
            <a:r>
              <a:rPr lang="en-US" sz="3200" b="1" dirty="0"/>
              <a:t> </a:t>
            </a:r>
            <a:r>
              <a:rPr lang="en-US" sz="3200" b="1" dirty="0" err="1"/>
              <a:t>là</a:t>
            </a:r>
            <a:r>
              <a:rPr lang="en-US" sz="3200" b="1" dirty="0"/>
              <a:t> </a:t>
            </a:r>
            <a:r>
              <a:rPr lang="en-US" sz="3200" b="1" dirty="0" err="1"/>
              <a:t>đêm</a:t>
            </a:r>
            <a:r>
              <a:rPr lang="en-US" sz="3200" b="1" dirty="0"/>
              <a:t> </a:t>
            </a:r>
            <a:r>
              <a:rPr lang="en-US" sz="3200" b="1" dirty="0" err="1"/>
              <a:t>và</a:t>
            </a:r>
            <a:r>
              <a:rPr lang="en-US" sz="3200" b="1" dirty="0"/>
              <a:t> </a:t>
            </a:r>
            <a:r>
              <a:rPr lang="en-US" sz="3200" b="1" dirty="0" err="1"/>
              <a:t>ngược</a:t>
            </a:r>
            <a:r>
              <a:rPr lang="en-US" sz="3200" b="1" dirty="0"/>
              <a:t> </a:t>
            </a:r>
            <a:r>
              <a:rPr lang="en-US" sz="3200" b="1" dirty="0" err="1"/>
              <a:t>lại</a:t>
            </a:r>
            <a:r>
              <a:rPr lang="en-US" sz="3200" b="1" dirty="0"/>
              <a:t>?</a:t>
            </a:r>
            <a:endParaRPr lang="en-US" sz="3200" dirty="0"/>
          </a:p>
        </p:txBody>
      </p:sp>
      <p:pic>
        <p:nvPicPr>
          <p:cNvPr id="307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4919" y="2667000"/>
            <a:ext cx="8375186" cy="5867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9719" y="3276600"/>
            <a:ext cx="6705601" cy="4031873"/>
          </a:xfrm>
          <a:prstGeom prst="rect">
            <a:avLst/>
          </a:prstGeom>
        </p:spPr>
        <p:txBody>
          <a:bodyPr wrap="square">
            <a:spAutoFit/>
          </a:bodyPr>
          <a:lstStyle/>
          <a:p>
            <a:pPr marL="457200" lvl="0" indent="-457200" algn="just">
              <a:buFont typeface="Wingdings" pitchFamily="2" charset="2"/>
              <a:buChar char="Ø"/>
            </a:pPr>
            <a:r>
              <a:rPr lang="en-US" sz="3200" b="1" dirty="0" err="1">
                <a:solidFill>
                  <a:srgbClr val="FF0000"/>
                </a:solidFill>
              </a:rPr>
              <a:t>Học</a:t>
            </a:r>
            <a:r>
              <a:rPr lang="en-US" sz="3200" b="1" dirty="0">
                <a:solidFill>
                  <a:srgbClr val="FF0000"/>
                </a:solidFill>
              </a:rPr>
              <a:t> </a:t>
            </a:r>
            <a:r>
              <a:rPr lang="en-US" sz="3200" b="1" dirty="0" err="1">
                <a:solidFill>
                  <a:srgbClr val="FF0000"/>
                </a:solidFill>
              </a:rPr>
              <a:t>sinh</a:t>
            </a:r>
            <a:r>
              <a:rPr lang="en-US" sz="3200" b="1" dirty="0">
                <a:solidFill>
                  <a:srgbClr val="FF0000"/>
                </a:solidFill>
              </a:rPr>
              <a:t> </a:t>
            </a:r>
            <a:r>
              <a:rPr lang="en-US" sz="3200" b="1" dirty="0" err="1">
                <a:solidFill>
                  <a:srgbClr val="FF0000"/>
                </a:solidFill>
              </a:rPr>
              <a:t>xác</a:t>
            </a:r>
            <a:r>
              <a:rPr lang="en-US" sz="3200" b="1" dirty="0">
                <a:solidFill>
                  <a:srgbClr val="FF0000"/>
                </a:solidFill>
              </a:rPr>
              <a:t> </a:t>
            </a:r>
            <a:r>
              <a:rPr lang="en-US" sz="3200" b="1" dirty="0" err="1">
                <a:solidFill>
                  <a:srgbClr val="FF0000"/>
                </a:solidFill>
              </a:rPr>
              <a:t>định</a:t>
            </a:r>
            <a:r>
              <a:rPr lang="en-US" sz="3200" b="1" dirty="0">
                <a:solidFill>
                  <a:srgbClr val="FF0000"/>
                </a:solidFill>
              </a:rPr>
              <a:t> </a:t>
            </a:r>
            <a:r>
              <a:rPr lang="en-US" sz="3200" b="1" dirty="0" err="1">
                <a:solidFill>
                  <a:srgbClr val="FF0000"/>
                </a:solidFill>
              </a:rPr>
              <a:t>vị</a:t>
            </a:r>
            <a:r>
              <a:rPr lang="en-US" sz="3200" b="1" dirty="0">
                <a:solidFill>
                  <a:srgbClr val="FF0000"/>
                </a:solidFill>
              </a:rPr>
              <a:t> </a:t>
            </a:r>
            <a:r>
              <a:rPr lang="en-US" sz="3200" b="1" dirty="0" err="1">
                <a:solidFill>
                  <a:srgbClr val="FF0000"/>
                </a:solidFill>
              </a:rPr>
              <a:t>trí</a:t>
            </a:r>
            <a:r>
              <a:rPr lang="en-US" sz="3200" b="1" dirty="0">
                <a:solidFill>
                  <a:srgbClr val="FF0000"/>
                </a:solidFill>
              </a:rPr>
              <a:t> </a:t>
            </a:r>
            <a:r>
              <a:rPr lang="en-US" sz="3200" b="1" dirty="0" err="1">
                <a:solidFill>
                  <a:srgbClr val="FF0000"/>
                </a:solidFill>
              </a:rPr>
              <a:t>của</a:t>
            </a:r>
            <a:r>
              <a:rPr lang="en-US" sz="3200" b="1" dirty="0">
                <a:solidFill>
                  <a:srgbClr val="FF0000"/>
                </a:solidFill>
              </a:rPr>
              <a:t> </a:t>
            </a:r>
            <a:r>
              <a:rPr lang="en-US" sz="3200" b="1" dirty="0" err="1">
                <a:solidFill>
                  <a:srgbClr val="FF0000"/>
                </a:solidFill>
              </a:rPr>
              <a:t>Việt</a:t>
            </a:r>
            <a:r>
              <a:rPr lang="en-US" sz="3200" b="1" dirty="0">
                <a:solidFill>
                  <a:srgbClr val="FF0000"/>
                </a:solidFill>
              </a:rPr>
              <a:t> Nam.</a:t>
            </a:r>
            <a:endParaRPr lang="en-US" sz="3200" dirty="0">
              <a:solidFill>
                <a:srgbClr val="FF0000"/>
              </a:solidFill>
            </a:endParaRPr>
          </a:p>
          <a:p>
            <a:pPr marL="457200" lvl="0" indent="-457200" algn="just">
              <a:buFont typeface="Wingdings" pitchFamily="2" charset="2"/>
              <a:buChar char="Ø"/>
            </a:pPr>
            <a:r>
              <a:rPr lang="en-US" sz="3200" b="1" dirty="0">
                <a:solidFill>
                  <a:srgbClr val="FF0000"/>
                </a:solidFill>
              </a:rPr>
              <a:t>Quay </a:t>
            </a:r>
            <a:r>
              <a:rPr lang="en-US" sz="3200" b="1" dirty="0" err="1">
                <a:solidFill>
                  <a:srgbClr val="FF0000"/>
                </a:solidFill>
              </a:rPr>
              <a:t>quả</a:t>
            </a:r>
            <a:r>
              <a:rPr lang="en-US" sz="3200" b="1" dirty="0">
                <a:solidFill>
                  <a:srgbClr val="FF0000"/>
                </a:solidFill>
              </a:rPr>
              <a:t> </a:t>
            </a:r>
            <a:r>
              <a:rPr lang="en-US" sz="3200" b="1" dirty="0" err="1">
                <a:solidFill>
                  <a:srgbClr val="FF0000"/>
                </a:solidFill>
              </a:rPr>
              <a:t>địa</a:t>
            </a:r>
            <a:r>
              <a:rPr lang="en-US" sz="3200" b="1" dirty="0">
                <a:solidFill>
                  <a:srgbClr val="FF0000"/>
                </a:solidFill>
              </a:rPr>
              <a:t> </a:t>
            </a:r>
            <a:r>
              <a:rPr lang="en-US" sz="3200" b="1" dirty="0" err="1">
                <a:solidFill>
                  <a:srgbClr val="FF0000"/>
                </a:solidFill>
              </a:rPr>
              <a:t>cầu</a:t>
            </a:r>
            <a:r>
              <a:rPr lang="en-US" sz="3200" b="1" dirty="0">
                <a:solidFill>
                  <a:srgbClr val="FF0000"/>
                </a:solidFill>
              </a:rPr>
              <a:t> </a:t>
            </a:r>
            <a:r>
              <a:rPr lang="en-US" sz="3200" b="1" dirty="0" err="1">
                <a:solidFill>
                  <a:srgbClr val="FF0000"/>
                </a:solidFill>
              </a:rPr>
              <a:t>theo</a:t>
            </a:r>
            <a:r>
              <a:rPr lang="en-US" sz="3200" b="1" dirty="0">
                <a:solidFill>
                  <a:srgbClr val="FF0000"/>
                </a:solidFill>
              </a:rPr>
              <a:t> </a:t>
            </a:r>
            <a:r>
              <a:rPr lang="en-US" sz="3200" b="1" dirty="0" err="1">
                <a:solidFill>
                  <a:srgbClr val="FF0000"/>
                </a:solidFill>
              </a:rPr>
              <a:t>chiều</a:t>
            </a:r>
            <a:r>
              <a:rPr lang="en-US" sz="3200" b="1" dirty="0">
                <a:solidFill>
                  <a:srgbClr val="FF0000"/>
                </a:solidFill>
              </a:rPr>
              <a:t> </a:t>
            </a:r>
            <a:r>
              <a:rPr lang="en-US" sz="3200" b="1" dirty="0" err="1">
                <a:solidFill>
                  <a:srgbClr val="FF0000"/>
                </a:solidFill>
              </a:rPr>
              <a:t>chuyển</a:t>
            </a:r>
            <a:r>
              <a:rPr lang="en-US" sz="3200" b="1" dirty="0">
                <a:solidFill>
                  <a:srgbClr val="FF0000"/>
                </a:solidFill>
              </a:rPr>
              <a:t> </a:t>
            </a:r>
            <a:r>
              <a:rPr lang="en-US" sz="3200" b="1" dirty="0" err="1">
                <a:solidFill>
                  <a:srgbClr val="FF0000"/>
                </a:solidFill>
              </a:rPr>
              <a:t>động</a:t>
            </a:r>
            <a:r>
              <a:rPr lang="en-US" sz="3200" b="1" dirty="0">
                <a:solidFill>
                  <a:srgbClr val="FF0000"/>
                </a:solidFill>
              </a:rPr>
              <a:t> </a:t>
            </a:r>
            <a:r>
              <a:rPr lang="en-US" sz="3200" b="1" dirty="0" err="1">
                <a:solidFill>
                  <a:srgbClr val="FF0000"/>
                </a:solidFill>
              </a:rPr>
              <a:t>của</a:t>
            </a:r>
            <a:r>
              <a:rPr lang="en-US" sz="3200" b="1" dirty="0">
                <a:solidFill>
                  <a:srgbClr val="FF0000"/>
                </a:solidFill>
              </a:rPr>
              <a:t> </a:t>
            </a:r>
            <a:r>
              <a:rPr lang="en-US" sz="3200" b="1" dirty="0" err="1">
                <a:solidFill>
                  <a:srgbClr val="FF0000"/>
                </a:solidFill>
              </a:rPr>
              <a:t>Trái</a:t>
            </a:r>
            <a:r>
              <a:rPr lang="en-US" sz="3200" b="1" dirty="0">
                <a:solidFill>
                  <a:srgbClr val="FF0000"/>
                </a:solidFill>
              </a:rPr>
              <a:t> </a:t>
            </a:r>
            <a:r>
              <a:rPr lang="en-US" sz="3200" b="1" dirty="0" err="1">
                <a:solidFill>
                  <a:srgbClr val="FF0000"/>
                </a:solidFill>
              </a:rPr>
              <a:t>Đất</a:t>
            </a:r>
            <a:r>
              <a:rPr lang="en-US" sz="3200" b="1" dirty="0">
                <a:solidFill>
                  <a:srgbClr val="FF0000"/>
                </a:solidFill>
              </a:rPr>
              <a:t> </a:t>
            </a:r>
            <a:r>
              <a:rPr lang="en-US" sz="3200" b="1" dirty="0" err="1">
                <a:solidFill>
                  <a:srgbClr val="FF0000"/>
                </a:solidFill>
              </a:rPr>
              <a:t>quanh</a:t>
            </a:r>
            <a:r>
              <a:rPr lang="en-US" sz="3200" b="1" dirty="0">
                <a:solidFill>
                  <a:srgbClr val="FF0000"/>
                </a:solidFill>
              </a:rPr>
              <a:t> </a:t>
            </a:r>
            <a:r>
              <a:rPr lang="en-US" sz="3200" b="1" dirty="0" err="1">
                <a:solidFill>
                  <a:srgbClr val="FF0000"/>
                </a:solidFill>
              </a:rPr>
              <a:t>mình</a:t>
            </a:r>
            <a:r>
              <a:rPr lang="en-US" sz="3200" b="1" dirty="0">
                <a:solidFill>
                  <a:srgbClr val="FF0000"/>
                </a:solidFill>
              </a:rPr>
              <a:t> </a:t>
            </a:r>
            <a:r>
              <a:rPr lang="en-US" sz="3200" b="1" dirty="0" err="1">
                <a:solidFill>
                  <a:srgbClr val="FF0000"/>
                </a:solidFill>
              </a:rPr>
              <a:t>nó</a:t>
            </a:r>
            <a:r>
              <a:rPr lang="en-US" sz="3200" b="1" dirty="0">
                <a:solidFill>
                  <a:srgbClr val="FF0000"/>
                </a:solidFill>
              </a:rPr>
              <a:t> </a:t>
            </a:r>
            <a:r>
              <a:rPr lang="en-US" sz="3200" b="1" dirty="0" err="1">
                <a:solidFill>
                  <a:srgbClr val="FF0000"/>
                </a:solidFill>
              </a:rPr>
              <a:t>thì</a:t>
            </a:r>
            <a:r>
              <a:rPr lang="en-US" sz="3200" b="1" dirty="0">
                <a:solidFill>
                  <a:srgbClr val="FF0000"/>
                </a:solidFill>
              </a:rPr>
              <a:t> </a:t>
            </a:r>
            <a:r>
              <a:rPr lang="en-US" sz="3200" b="1" dirty="0" err="1">
                <a:solidFill>
                  <a:srgbClr val="FF0000"/>
                </a:solidFill>
              </a:rPr>
              <a:t>khi</a:t>
            </a:r>
            <a:r>
              <a:rPr lang="en-US" sz="3200" b="1" dirty="0">
                <a:solidFill>
                  <a:srgbClr val="FF0000"/>
                </a:solidFill>
              </a:rPr>
              <a:t> </a:t>
            </a:r>
            <a:r>
              <a:rPr lang="en-US" sz="3200" b="1" dirty="0" err="1">
                <a:solidFill>
                  <a:srgbClr val="FF0000"/>
                </a:solidFill>
              </a:rPr>
              <a:t>nước</a:t>
            </a:r>
            <a:r>
              <a:rPr lang="en-US" sz="3200" b="1" dirty="0">
                <a:solidFill>
                  <a:srgbClr val="FF0000"/>
                </a:solidFill>
              </a:rPr>
              <a:t> ta </a:t>
            </a:r>
            <a:r>
              <a:rPr lang="en-US" sz="3200" b="1" dirty="0" err="1">
                <a:solidFill>
                  <a:srgbClr val="FF0000"/>
                </a:solidFill>
              </a:rPr>
              <a:t>là</a:t>
            </a:r>
            <a:r>
              <a:rPr lang="en-US" sz="3200" b="1" dirty="0">
                <a:solidFill>
                  <a:srgbClr val="FF0000"/>
                </a:solidFill>
              </a:rPr>
              <a:t> </a:t>
            </a:r>
            <a:r>
              <a:rPr lang="en-US" sz="3200" b="1" dirty="0" err="1">
                <a:solidFill>
                  <a:srgbClr val="FF0000"/>
                </a:solidFill>
              </a:rPr>
              <a:t>ngày</a:t>
            </a:r>
            <a:r>
              <a:rPr lang="en-US" sz="3200" b="1" dirty="0">
                <a:solidFill>
                  <a:srgbClr val="FF0000"/>
                </a:solidFill>
              </a:rPr>
              <a:t> </a:t>
            </a:r>
            <a:r>
              <a:rPr lang="en-US" sz="3200" b="1" dirty="0" err="1">
                <a:solidFill>
                  <a:srgbClr val="FF0000"/>
                </a:solidFill>
              </a:rPr>
              <a:t>thì</a:t>
            </a:r>
            <a:r>
              <a:rPr lang="en-US" sz="3200" b="1" dirty="0">
                <a:solidFill>
                  <a:srgbClr val="FF0000"/>
                </a:solidFill>
              </a:rPr>
              <a:t> </a:t>
            </a:r>
            <a:r>
              <a:rPr lang="en-US" sz="3200" b="1" dirty="0" err="1">
                <a:solidFill>
                  <a:srgbClr val="FF0000"/>
                </a:solidFill>
              </a:rPr>
              <a:t>Hoa</a:t>
            </a:r>
            <a:r>
              <a:rPr lang="en-US" sz="3200" b="1" dirty="0">
                <a:solidFill>
                  <a:srgbClr val="FF0000"/>
                </a:solidFill>
              </a:rPr>
              <a:t> </a:t>
            </a:r>
            <a:r>
              <a:rPr lang="en-US" sz="3200" b="1" dirty="0" err="1">
                <a:solidFill>
                  <a:srgbClr val="FF0000"/>
                </a:solidFill>
              </a:rPr>
              <a:t>Kỳ</a:t>
            </a:r>
            <a:r>
              <a:rPr lang="en-US" sz="3200" b="1" dirty="0">
                <a:solidFill>
                  <a:srgbClr val="FF0000"/>
                </a:solidFill>
              </a:rPr>
              <a:t> </a:t>
            </a:r>
            <a:r>
              <a:rPr lang="en-US" sz="3200" b="1" dirty="0" err="1">
                <a:solidFill>
                  <a:srgbClr val="FF0000"/>
                </a:solidFill>
              </a:rPr>
              <a:t>là</a:t>
            </a:r>
            <a:r>
              <a:rPr lang="en-US" sz="3200" b="1" dirty="0">
                <a:solidFill>
                  <a:srgbClr val="FF0000"/>
                </a:solidFill>
              </a:rPr>
              <a:t> </a:t>
            </a:r>
            <a:r>
              <a:rPr lang="en-US" sz="3200" b="1" dirty="0" err="1">
                <a:solidFill>
                  <a:srgbClr val="FF0000"/>
                </a:solidFill>
              </a:rPr>
              <a:t>đêm</a:t>
            </a:r>
            <a:r>
              <a:rPr lang="en-US" sz="3200" b="1" dirty="0">
                <a:solidFill>
                  <a:srgbClr val="FF0000"/>
                </a:solidFill>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ngược</a:t>
            </a:r>
            <a:r>
              <a:rPr lang="en-US" sz="3200" b="1" dirty="0">
                <a:solidFill>
                  <a:srgbClr val="FF0000"/>
                </a:solidFill>
              </a:rPr>
              <a:t> </a:t>
            </a:r>
            <a:r>
              <a:rPr lang="en-US" sz="3200" b="1" dirty="0" err="1">
                <a:solidFill>
                  <a:srgbClr val="FF0000"/>
                </a:solidFill>
              </a:rPr>
              <a:t>lại</a:t>
            </a:r>
            <a:r>
              <a:rPr lang="en-US" sz="3200" b="1" dirty="0">
                <a:solidFill>
                  <a:srgbClr val="FF0000"/>
                </a:solidFill>
              </a:rPr>
              <a:t>: </a:t>
            </a:r>
            <a:r>
              <a:rPr lang="en-US" sz="3200" b="1" dirty="0" err="1">
                <a:solidFill>
                  <a:srgbClr val="FF0000"/>
                </a:solidFill>
              </a:rPr>
              <a:t>Hoa</a:t>
            </a:r>
            <a:r>
              <a:rPr lang="en-US" sz="3200" b="1" dirty="0">
                <a:solidFill>
                  <a:srgbClr val="FF0000"/>
                </a:solidFill>
              </a:rPr>
              <a:t> </a:t>
            </a:r>
            <a:r>
              <a:rPr lang="en-US" sz="3200" b="1" dirty="0" err="1">
                <a:solidFill>
                  <a:srgbClr val="FF0000"/>
                </a:solidFill>
              </a:rPr>
              <a:t>Kỳ</a:t>
            </a:r>
            <a:r>
              <a:rPr lang="en-US" sz="3200" b="1" dirty="0">
                <a:solidFill>
                  <a:srgbClr val="FF0000"/>
                </a:solidFill>
              </a:rPr>
              <a:t> </a:t>
            </a:r>
            <a:r>
              <a:rPr lang="en-US" sz="3200" b="1" dirty="0" err="1">
                <a:solidFill>
                  <a:srgbClr val="FF0000"/>
                </a:solidFill>
              </a:rPr>
              <a:t>là</a:t>
            </a:r>
            <a:r>
              <a:rPr lang="en-US" sz="3200" b="1" dirty="0">
                <a:solidFill>
                  <a:srgbClr val="FF0000"/>
                </a:solidFill>
              </a:rPr>
              <a:t> </a:t>
            </a:r>
            <a:r>
              <a:rPr lang="en-US" sz="3200" b="1" dirty="0" err="1">
                <a:solidFill>
                  <a:srgbClr val="FF0000"/>
                </a:solidFill>
              </a:rPr>
              <a:t>ngày</a:t>
            </a:r>
            <a:r>
              <a:rPr lang="en-US" sz="3200" b="1" dirty="0">
                <a:solidFill>
                  <a:srgbClr val="FF0000"/>
                </a:solidFill>
              </a:rPr>
              <a:t> </a:t>
            </a:r>
            <a:r>
              <a:rPr lang="en-US" sz="3200" b="1" dirty="0" err="1">
                <a:solidFill>
                  <a:srgbClr val="FF0000"/>
                </a:solidFill>
              </a:rPr>
              <a:t>thì</a:t>
            </a:r>
            <a:r>
              <a:rPr lang="en-US" sz="3200" b="1" dirty="0">
                <a:solidFill>
                  <a:srgbClr val="FF0000"/>
                </a:solidFill>
              </a:rPr>
              <a:t> </a:t>
            </a:r>
            <a:r>
              <a:rPr lang="en-US" sz="3200" b="1" dirty="0" err="1">
                <a:solidFill>
                  <a:srgbClr val="FF0000"/>
                </a:solidFill>
              </a:rPr>
              <a:t>Việt</a:t>
            </a:r>
            <a:r>
              <a:rPr lang="en-US" sz="3200" b="1" dirty="0">
                <a:solidFill>
                  <a:srgbClr val="FF0000"/>
                </a:solidFill>
              </a:rPr>
              <a:t> Nam </a:t>
            </a:r>
            <a:r>
              <a:rPr lang="en-US" sz="3200" b="1" dirty="0" err="1">
                <a:solidFill>
                  <a:srgbClr val="FF0000"/>
                </a:solidFill>
              </a:rPr>
              <a:t>là</a:t>
            </a:r>
            <a:r>
              <a:rPr lang="en-US" sz="3200" b="1" dirty="0">
                <a:solidFill>
                  <a:srgbClr val="FF0000"/>
                </a:solidFill>
              </a:rPr>
              <a:t> </a:t>
            </a:r>
            <a:r>
              <a:rPr lang="en-US" sz="3200" b="1" dirty="0" err="1">
                <a:solidFill>
                  <a:srgbClr val="FF0000"/>
                </a:solidFill>
              </a:rPr>
              <a:t>đêm</a:t>
            </a:r>
            <a:r>
              <a:rPr lang="en-US" sz="3200" b="1" dirty="0">
                <a:solidFill>
                  <a:srgbClr val="FF0000"/>
                </a:solidFill>
              </a:rPr>
              <a:t>.</a:t>
            </a:r>
            <a:endParaRPr lang="en-US" sz="3200" dirty="0">
              <a:solidFill>
                <a:srgbClr val="FF0000"/>
              </a:solidFill>
            </a:endParaRPr>
          </a:p>
        </p:txBody>
      </p:sp>
    </p:spTree>
    <p:extLst>
      <p:ext uri="{BB962C8B-B14F-4D97-AF65-F5344CB8AC3E}">
        <p14:creationId xmlns:p14="http://schemas.microsoft.com/office/powerpoint/2010/main" val="2296675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11855</TotalTime>
  <Words>675</Words>
  <Application>Microsoft Office PowerPoint</Application>
  <PresentationFormat>Custom</PresentationFormat>
  <Paragraphs>50</Paragraphs>
  <Slides>11</Slides>
  <Notes>4</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Roboto</vt:lpstr>
      <vt:lpstr>Roboto Black</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Hoa Le Thi</cp:lastModifiedBy>
  <cp:revision>1131</cp:revision>
  <dcterms:created xsi:type="dcterms:W3CDTF">2008-09-09T22:52:10Z</dcterms:created>
  <dcterms:modified xsi:type="dcterms:W3CDTF">2025-05-01T12:15:36Z</dcterms:modified>
</cp:coreProperties>
</file>