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75" r:id="rId2"/>
    <p:sldMasterId id="2147483688" r:id="rId3"/>
    <p:sldMasterId id="2147483701" r:id="rId4"/>
    <p:sldMasterId id="2147483714" r:id="rId5"/>
    <p:sldMasterId id="2147483738" r:id="rId6"/>
    <p:sldMasterId id="2147483751" r:id="rId7"/>
    <p:sldMasterId id="2147483764" r:id="rId8"/>
    <p:sldMasterId id="2147483777" r:id="rId9"/>
    <p:sldMasterId id="2147483790" r:id="rId10"/>
  </p:sldMasterIdLst>
  <p:notesMasterIdLst>
    <p:notesMasterId r:id="rId41"/>
  </p:notesMasterIdLst>
  <p:sldIdLst>
    <p:sldId id="256" r:id="rId11"/>
    <p:sldId id="364" r:id="rId12"/>
    <p:sldId id="258" r:id="rId13"/>
    <p:sldId id="310" r:id="rId14"/>
    <p:sldId id="358" r:id="rId15"/>
    <p:sldId id="359" r:id="rId16"/>
    <p:sldId id="360" r:id="rId17"/>
    <p:sldId id="289" r:id="rId18"/>
    <p:sldId id="264" r:id="rId19"/>
    <p:sldId id="265" r:id="rId20"/>
    <p:sldId id="268" r:id="rId21"/>
    <p:sldId id="311" r:id="rId22"/>
    <p:sldId id="312" r:id="rId23"/>
    <p:sldId id="313" r:id="rId24"/>
    <p:sldId id="357" r:id="rId25"/>
    <p:sldId id="361" r:id="rId26"/>
    <p:sldId id="269" r:id="rId27"/>
    <p:sldId id="273" r:id="rId28"/>
    <p:sldId id="314" r:id="rId29"/>
    <p:sldId id="309" r:id="rId30"/>
    <p:sldId id="363" r:id="rId31"/>
    <p:sldId id="356" r:id="rId32"/>
    <p:sldId id="362" r:id="rId33"/>
    <p:sldId id="275" r:id="rId34"/>
    <p:sldId id="272" r:id="rId35"/>
    <p:sldId id="316" r:id="rId36"/>
    <p:sldId id="280" r:id="rId37"/>
    <p:sldId id="279" r:id="rId38"/>
    <p:sldId id="302" r:id="rId39"/>
    <p:sldId id="27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54" d="100"/>
          <a:sy n="54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623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993843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8136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48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127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1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58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8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133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4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2818183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71622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5440418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374681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0316254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7594715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936087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7200033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979527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1591976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0307329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0303263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6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619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3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43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4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0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641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392687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7637963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94071591"/>
      </p:ext>
    </p:extLst>
  </p:cSld>
  <p:clrMapOvr>
    <a:masterClrMapping/>
  </p:clrMapOvr>
  <p:transition spd="slow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98717963"/>
      </p:ext>
    </p:extLst>
  </p:cSld>
  <p:clrMapOvr>
    <a:masterClrMapping/>
  </p:clrMapOvr>
  <p:transition spd="slow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152574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989940"/>
      </p:ext>
    </p:extLst>
  </p:cSld>
  <p:clrMapOvr>
    <a:masterClrMapping/>
  </p:clrMapOvr>
  <p:transition spd="slow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25256"/>
      </p:ext>
    </p:extLst>
  </p:cSld>
  <p:clrMapOvr>
    <a:masterClrMapping/>
  </p:clrMapOvr>
  <p:transition spd="slow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6243004"/>
      </p:ext>
    </p:extLst>
  </p:cSld>
  <p:clrMapOvr>
    <a:masterClrMapping/>
  </p:clrMapOvr>
  <p:transition spd="slow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8810315"/>
      </p:ext>
    </p:extLst>
  </p:cSld>
  <p:clrMapOvr>
    <a:masterClrMapping/>
  </p:clrMapOvr>
  <p:transition spd="slow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6363758"/>
      </p:ext>
    </p:extLst>
  </p:cSld>
  <p:clrMapOvr>
    <a:masterClrMapping/>
  </p:clrMapOvr>
  <p:transition spd="slow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6963222"/>
      </p:ext>
    </p:extLst>
  </p:cSld>
  <p:clrMapOvr>
    <a:masterClrMapping/>
  </p:clrMapOvr>
  <p:transition spd="slow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8580"/>
      </p:ext>
    </p:extLst>
  </p:cSld>
  <p:clrMapOvr>
    <a:masterClrMapping/>
  </p:clrMapOvr>
  <p:transition spd="slow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85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8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4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98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9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1" y="88468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39343" y="3342514"/>
            <a:ext cx="1224792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2023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917065" y="5759450"/>
            <a:ext cx="9116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2342515" y="106740"/>
            <a:ext cx="7620000" cy="828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tư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14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0" y="1274445"/>
            <a:ext cx="8470265" cy="41459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3733800" y="168952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2971800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4354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90662421-2AD7-4751-8730-72A5F93721AC}"/>
              </a:ext>
            </a:extLst>
          </p:cNvPr>
          <p:cNvSpPr txBox="1"/>
          <p:nvPr/>
        </p:nvSpPr>
        <p:spPr>
          <a:xfrm>
            <a:off x="7772400" y="147161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2146776E-619A-4615-9997-39BFCD1F39BA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142D08D-94D2-4BC5-BF58-46C93602B7D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BECF8FCA-BF59-469C-BEF8-9CD4902FCDD5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CFCD1E4-8608-40C1-9CBC-D4414F2170A0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E157BC89-63C8-4406-A0D0-0221FA956C2B}"/>
              </a:ext>
            </a:extLst>
          </p:cNvPr>
          <p:cNvSpPr txBox="1"/>
          <p:nvPr/>
        </p:nvSpPr>
        <p:spPr>
          <a:xfrm>
            <a:off x="7021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E9D48EB-6533-4B25-A7F0-4358CD788360}"/>
              </a:ext>
            </a:extLst>
          </p:cNvPr>
          <p:cNvSpPr txBox="1"/>
          <p:nvPr/>
        </p:nvSpPr>
        <p:spPr>
          <a:xfrm>
            <a:off x="8404225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7631113" y="3557588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3536950" y="3778250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02D1A06E-64B0-4DFF-91E9-303A668FE9A1}"/>
              </a:ext>
            </a:extLst>
          </p:cNvPr>
          <p:cNvSpPr txBox="1"/>
          <p:nvPr/>
        </p:nvSpPr>
        <p:spPr>
          <a:xfrm>
            <a:off x="7059613" y="3778250"/>
            <a:ext cx="1828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id="{E2BF6C02-DC88-4FCD-95B1-43D27B992BE1}"/>
              </a:ext>
            </a:extLst>
          </p:cNvPr>
          <p:cNvSpPr txBox="1"/>
          <p:nvPr/>
        </p:nvSpPr>
        <p:spPr>
          <a:xfrm>
            <a:off x="1659255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2B02C4EE-E014-4635-AEA6-4AACC2A1C2AB}"/>
              </a:ext>
            </a:extLst>
          </p:cNvPr>
          <p:cNvSpPr txBox="1"/>
          <p:nvPr/>
        </p:nvSpPr>
        <p:spPr>
          <a:xfrm>
            <a:off x="6488430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8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20" grpId="0"/>
      <p:bldP spid="22" grpId="0"/>
      <p:bldP spid="23" grpId="0"/>
      <p:bldP spid="24" grpId="0"/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E641914A-77F2-43FB-ABFB-67D1FF68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756410" y="883860"/>
            <a:ext cx="3444875" cy="198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C95C26-DC3A-413D-8FE8-A48F09B8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756410" y="3855660"/>
            <a:ext cx="32924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5D958FF-36FB-4E73-9E8D-97088934C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725285" y="853698"/>
            <a:ext cx="2971800" cy="201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68AF8-0B16-4FCD-90C0-52404622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62" t="63335" r="5708" b="25555"/>
          <a:stretch>
            <a:fillRect/>
          </a:stretch>
        </p:blipFill>
        <p:spPr>
          <a:xfrm>
            <a:off x="6725285" y="3835023"/>
            <a:ext cx="2971800" cy="177323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E39A45F5-B355-4A03-88F7-7C2DB2A89C22}"/>
              </a:ext>
            </a:extLst>
          </p:cNvPr>
          <p:cNvSpPr txBox="1"/>
          <p:nvPr/>
        </p:nvSpPr>
        <p:spPr>
          <a:xfrm>
            <a:off x="2259648" y="28666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đô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AE1C2397-5530-4270-82BB-9C171F422737}"/>
              </a:ext>
            </a:extLst>
          </p:cNvPr>
          <p:cNvSpPr txBox="1"/>
          <p:nvPr/>
        </p:nvSpPr>
        <p:spPr>
          <a:xfrm>
            <a:off x="7106285" y="2888873"/>
            <a:ext cx="30178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6767FA85-DD8F-473F-B1F6-32BA50E75E39}"/>
              </a:ext>
            </a:extLst>
          </p:cNvPr>
          <p:cNvSpPr txBox="1"/>
          <p:nvPr/>
        </p:nvSpPr>
        <p:spPr>
          <a:xfrm>
            <a:off x="2183448" y="57622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 dĩa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B6AFDA-9563-4B7D-9475-05970D53D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832610" y="920373"/>
            <a:ext cx="3444875" cy="198278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C89120-A710-4725-BA0F-E67BC944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832610" y="3892173"/>
            <a:ext cx="3292475" cy="1752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0CB41D-3F80-4887-B06A-09B20D43A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801485" y="890210"/>
            <a:ext cx="2971800" cy="20129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503E277A-B291-4529-BB5D-9DECFE742CCC}"/>
              </a:ext>
            </a:extLst>
          </p:cNvPr>
          <p:cNvSpPr txBox="1"/>
          <p:nvPr/>
        </p:nvSpPr>
        <p:spPr>
          <a:xfrm>
            <a:off x="6784340" y="5738435"/>
            <a:ext cx="33394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40A94E0D-8707-4A09-B2B9-C2663163F458}"/>
              </a:ext>
            </a:extLst>
          </p:cNvPr>
          <p:cNvSpPr txBox="1"/>
          <p:nvPr/>
        </p:nvSpPr>
        <p:spPr>
          <a:xfrm>
            <a:off x="2286000" y="0"/>
            <a:ext cx="7620000" cy="73019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</a:t>
            </a:r>
          </a:p>
        </p:txBody>
      </p:sp>
    </p:spTree>
    <p:extLst>
      <p:ext uri="{BB962C8B-B14F-4D97-AF65-F5344CB8AC3E}">
        <p14:creationId xmlns:p14="http://schemas.microsoft.com/office/powerpoint/2010/main" val="337607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6" grpId="0"/>
      <p:bldP spid="3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5049432"/>
            <a:ext cx="387035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049432"/>
            <a:ext cx="412201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49432"/>
            <a:ext cx="3723648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56690"/>
            <a:ext cx="352685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1" y="-228600"/>
            <a:ext cx="11405466" cy="59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342515" y="106740"/>
            <a:ext cx="7620000" cy="828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A398-7DA1-4A9E-8A51-16FE5C6C5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23_th_KN">
            <a:hlinkClick r:id="" action="ppaction://media"/>
            <a:extLst>
              <a:ext uri="{FF2B5EF4-FFF2-40B4-BE49-F238E27FC236}">
                <a16:creationId xmlns:a16="http://schemas.microsoft.com/office/drawing/2014/main" id="{042665AA-8BF7-4BE5-8F3B-F272107F6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328928"/>
            <a:ext cx="6078070" cy="5204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3BE9-2B9C-BABB-405E-5C704DD66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28600"/>
            <a:ext cx="2583422" cy="75590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23_ia_KN">
            <a:hlinkClick r:id="" action="ppaction://media"/>
            <a:extLst>
              <a:ext uri="{FF2B5EF4-FFF2-40B4-BE49-F238E27FC236}">
                <a16:creationId xmlns:a16="http://schemas.microsoft.com/office/drawing/2014/main" id="{600C2AF4-8812-49E8-B392-C1311980A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158" y="561314"/>
            <a:ext cx="6894394" cy="57353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8B1EE5-3253-2654-14F6-31893D233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28600"/>
            <a:ext cx="2583422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25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67751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-viết-lớp-1_-chữ-thìa_-Bài-23_-sách-Kết-Nối-tri-thức">
            <a:hlinkClick r:id="" action="ppaction://media"/>
            <a:extLst>
              <a:ext uri="{FF2B5EF4-FFF2-40B4-BE49-F238E27FC236}">
                <a16:creationId xmlns:a16="http://schemas.microsoft.com/office/drawing/2014/main" id="{DBA05FD6-02F9-DFE3-C1E6-F6B7CF2CF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350639"/>
            <a:ext cx="10723103" cy="60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-viết-lớp-1_-chữ-thủ-đô_-Bài-23_-sách-Kết-Nối-tri-thức">
            <a:hlinkClick r:id="" action="ppaction://media"/>
            <a:extLst>
              <a:ext uri="{FF2B5EF4-FFF2-40B4-BE49-F238E27FC236}">
                <a16:creationId xmlns:a16="http://schemas.microsoft.com/office/drawing/2014/main" id="{F9F88F1F-C446-C60B-73D9-C87C22D3A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099" y="381000"/>
            <a:ext cx="11165205" cy="62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6" y="2014092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47747" y="21805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30040" y="21737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62237" y="2156604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393868" y="2156604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64097" y="218727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hủ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9890AF-6B55-4341-9D77-FF333CCF1CA3}"/>
              </a:ext>
            </a:extLst>
          </p:cNvPr>
          <p:cNvSpPr/>
          <p:nvPr/>
        </p:nvSpPr>
        <p:spPr>
          <a:xfrm>
            <a:off x="9458239" y="215965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thìa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7DDC42-56D8-E8CA-EF1C-9E5703451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4" y="542925"/>
            <a:ext cx="2583422" cy="75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t="26953" r="37189" b="47656"/>
          <a:stretch/>
        </p:blipFill>
        <p:spPr bwMode="auto">
          <a:xfrm>
            <a:off x="2472921" y="2743200"/>
            <a:ext cx="6555595" cy="32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2" t="55859" r="36347" b="25391"/>
          <a:stretch/>
        </p:blipFill>
        <p:spPr bwMode="auto">
          <a:xfrm>
            <a:off x="2472921" y="313326"/>
            <a:ext cx="6606215" cy="24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BF1E3-0B68-48BA-BFAA-2106C301C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3422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030B-2D27-EB3A-DFB8-B515408F6389}"/>
              </a:ext>
            </a:extLst>
          </p:cNvPr>
          <p:cNvSpPr txBox="1">
            <a:spLocks/>
          </p:cNvSpPr>
          <p:nvPr/>
        </p:nvSpPr>
        <p:spPr>
          <a:xfrm>
            <a:off x="-13204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Bé chia thìa, chia dĩa cho cả nhà. Thìa dĩa to cho bố mẹ. Thìa dĩa nhỏ cho bé.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C099AF-EDC5-AEBC-11AB-21A0CF00403A}"/>
              </a:ext>
            </a:extLst>
          </p:cNvPr>
          <p:cNvCxnSpPr/>
          <p:nvPr/>
        </p:nvCxnSpPr>
        <p:spPr>
          <a:xfrm flipH="1">
            <a:off x="10531291" y="514882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73E9CFB-4D13-90C7-1BA8-5CA61A137425}"/>
              </a:ext>
            </a:extLst>
          </p:cNvPr>
          <p:cNvSpPr/>
          <p:nvPr/>
        </p:nvSpPr>
        <p:spPr>
          <a:xfrm>
            <a:off x="490252" y="4936014"/>
            <a:ext cx="561467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DED343-4C38-1675-E187-17E660C10C5C}"/>
              </a:ext>
            </a:extLst>
          </p:cNvPr>
          <p:cNvSpPr/>
          <p:nvPr/>
        </p:nvSpPr>
        <p:spPr>
          <a:xfrm>
            <a:off x="10531291" y="4703455"/>
            <a:ext cx="617614" cy="5864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3D42C2-E9EF-D701-0C5E-04C5E537DCAE}"/>
              </a:ext>
            </a:extLst>
          </p:cNvPr>
          <p:cNvCxnSpPr/>
          <p:nvPr/>
        </p:nvCxnSpPr>
        <p:spPr>
          <a:xfrm flipH="1">
            <a:off x="5515599" y="6025156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B0323-F6F4-7077-E5FA-77D743A5CB37}"/>
              </a:ext>
            </a:extLst>
          </p:cNvPr>
          <p:cNvCxnSpPr/>
          <p:nvPr/>
        </p:nvCxnSpPr>
        <p:spPr>
          <a:xfrm flipH="1">
            <a:off x="11622253" y="5870502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C91C0080-E813-68E4-8148-706CF9D34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01" y="620677"/>
            <a:ext cx="8314238" cy="44064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624FF6-B32C-696C-6520-9C522B7CA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53991"/>
            <a:ext cx="1781689" cy="92777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10794CDB-49BE-5744-DC2C-F018545A48FB}"/>
              </a:ext>
            </a:extLst>
          </p:cNvPr>
          <p:cNvSpPr txBox="1">
            <a:spLocks/>
          </p:cNvSpPr>
          <p:nvPr/>
        </p:nvSpPr>
        <p:spPr>
          <a:xfrm>
            <a:off x="-15081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chia thìa, chia dĩa cho cả nhà. </a:t>
            </a:r>
            <a:r>
              <a:rPr lang="en-US" sz="54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 dĩa to cho bố mẹ.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 dĩa nhỏ cho bé.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3CF671-1858-6C77-DBD3-18ABDFA410D7}"/>
              </a:ext>
            </a:extLst>
          </p:cNvPr>
          <p:cNvSpPr/>
          <p:nvPr/>
        </p:nvSpPr>
        <p:spPr>
          <a:xfrm>
            <a:off x="5692289" y="5750422"/>
            <a:ext cx="561467" cy="4405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32" grpId="0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06704" y="1447800"/>
            <a:ext cx="46748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4479" y="1447800"/>
            <a:ext cx="495201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0" y="3984256"/>
            <a:ext cx="42499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dĩa</a:t>
            </a:r>
          </a:p>
        </p:txBody>
      </p:sp>
    </p:spTree>
    <p:extLst>
      <p:ext uri="{BB962C8B-B14F-4D97-AF65-F5344CB8AC3E}">
        <p14:creationId xmlns:p14="http://schemas.microsoft.com/office/powerpoint/2010/main" val="1696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</a:p>
        </p:txBody>
      </p:sp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28440" y="86360"/>
            <a:ext cx="4104005" cy="7092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862439" y="5650865"/>
            <a:ext cx="5406501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761365" y="5650865"/>
            <a:ext cx="5793740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ơn cô ạ.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E9E34-44D6-47BD-A04C-19CC014F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22EE3-1936-4AE0-BFB1-E5C1894E7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51" y="806839"/>
            <a:ext cx="3823877" cy="4661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E07C5-F162-419B-A689-97C0537CE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72" y="806839"/>
            <a:ext cx="3823878" cy="4777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2C68-0AC4-62D6-5D8C-9E05170F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0" y="294298"/>
            <a:ext cx="1555329" cy="69630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6200" y="4800600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es-E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39025" y="4715510"/>
            <a:ext cx="3067685" cy="8591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71435" y="4791710"/>
            <a:ext cx="2597150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thư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0165" y="4724400"/>
            <a:ext cx="2687955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es-E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 tô</a:t>
            </a:r>
            <a:endParaRPr lang="en-US" altLang="es-E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70506" y="4715478"/>
            <a:ext cx="2464094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 đô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70506" y="4724400"/>
            <a:ext cx="2424743" cy="82867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7" y="1297144"/>
            <a:ext cx="1167507" cy="1047343"/>
            <a:chOff x="2341807" y="722423"/>
            <a:chExt cx="1167507" cy="10473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5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0057" y="3144334"/>
            <a:ext cx="1167507" cy="1047343"/>
            <a:chOff x="5632842" y="2105111"/>
            <a:chExt cx="1167507" cy="10473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3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8" y="2839195"/>
            <a:ext cx="1167507" cy="1047343"/>
            <a:chOff x="1559230" y="2459387"/>
            <a:chExt cx="1167507" cy="10473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5" y="1436640"/>
            <a:ext cx="1167507" cy="1047343"/>
            <a:chOff x="1559230" y="2459387"/>
            <a:chExt cx="1167507" cy="104734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4" y="2380906"/>
            <a:ext cx="1167507" cy="1047343"/>
            <a:chOff x="1559230" y="2459387"/>
            <a:chExt cx="1167507" cy="104734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8997" y="2380906"/>
            <a:ext cx="1167507" cy="1047343"/>
            <a:chOff x="1559230" y="2459387"/>
            <a:chExt cx="1167507" cy="104734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8391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0400" y="152400"/>
            <a:ext cx="5562600" cy="705485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củng cố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37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36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3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013" y="31670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bldLvl="0" animBg="1"/>
      <p:bldP spid="10" grpId="1" bldLvl="0" animBg="1"/>
      <p:bldP spid="26" grpId="0" bldLvl="0" animBg="1"/>
      <p:bldP spid="26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uồn gốc Tết Trung Thu - Đêm rằm trăng tròn nhất n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6" y="114441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126253" y="9361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7631454" y="9407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126252" y="37555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631453" y="37601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7673" y="1447801"/>
            <a:ext cx="2747222" cy="230777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CỬA </a:t>
            </a:r>
          </a:p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 MẬT</a:t>
            </a:r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363201" y="76200"/>
            <a:ext cx="1813719" cy="5334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ĐI TỚI BÀI HỌC</a:t>
            </a:r>
          </a:p>
        </p:txBody>
      </p:sp>
      <p:sp>
        <p:nvSpPr>
          <p:cNvPr id="5" name="Down Arrow 4"/>
          <p:cNvSpPr/>
          <p:nvPr/>
        </p:nvSpPr>
        <p:spPr>
          <a:xfrm>
            <a:off x="1618968" y="3784206"/>
            <a:ext cx="484632" cy="71159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6228" y="4572000"/>
            <a:ext cx="2747222" cy="173386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THU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331" y="2850357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16" y="1439864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89" y="1371602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98" y="3570527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89" y="3547677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0972800" y="60960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1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61111" y="2209800"/>
            <a:ext cx="9136379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tả hồ cá. Hồ to, có cá mè, cá trê, cá rô. 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0972800" y="60960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499" y="685800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ô </a:t>
            </a:r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Ǉô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1" y="3147739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cá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8000" dirty="0">
                <a:solidFill>
                  <a:srgbClr val="FF0000"/>
                </a:solidFill>
                <a:latin typeface="HP001 4H"/>
                <a:ea typeface="HP001 4H"/>
              </a:rPr>
              <a:t>ɐ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953001"/>
            <a:ext cx="2709556" cy="1712343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1114423" y="1524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17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2" y="200026"/>
            <a:ext cx="12277726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1201400" y="98457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4625" y="2670175"/>
            <a:ext cx="68668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23. Th th ia 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076575" y="650300"/>
            <a:ext cx="7620000" cy="156718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….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….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</a:p>
        </p:txBody>
      </p:sp>
    </p:spTree>
  </p:cSld>
  <p:clrMapOvr>
    <a:masterClrMapping/>
  </p:clrMapOvr>
  <p:transition advClick="0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188</Words>
  <Application>Microsoft Office PowerPoint</Application>
  <PresentationFormat>Widescreen</PresentationFormat>
  <Paragraphs>78</Paragraphs>
  <Slides>30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SimSun</vt:lpstr>
      <vt:lpstr>SimSun</vt:lpstr>
      <vt:lpstr>.VnArial</vt:lpstr>
      <vt:lpstr>Arial</vt:lpstr>
      <vt:lpstr>Arial Rounded MT Bold</vt:lpstr>
      <vt:lpstr>Arial-Rounded</vt:lpstr>
      <vt:lpstr>Bandit</vt:lpstr>
      <vt:lpstr>Calibri</vt:lpstr>
      <vt:lpstr>Calibri Light</vt:lpstr>
      <vt:lpstr>HP001 4 hàng</vt:lpstr>
      <vt:lpstr>HP001 4H</vt:lpstr>
      <vt:lpstr>Tahoma</vt:lpstr>
      <vt:lpstr>Times New Roman</vt:lpstr>
      <vt:lpstr>4_Office Theme</vt:lpstr>
      <vt:lpstr>5_Default Design</vt:lpstr>
      <vt:lpstr>1_Default Design</vt:lpstr>
      <vt:lpstr>6_Default Design</vt:lpstr>
      <vt:lpstr>6_Office Theme</vt:lpstr>
      <vt:lpstr>2_Office Theme</vt:lpstr>
      <vt:lpstr>1_默认设计模板</vt:lpstr>
      <vt:lpstr>7_Office Theme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29</cp:revision>
  <dcterms:created xsi:type="dcterms:W3CDTF">2020-10-07T08:19:00Z</dcterms:created>
  <dcterms:modified xsi:type="dcterms:W3CDTF">2024-06-04T13:25:53Z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