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6" r:id="rId1"/>
    <p:sldMasterId id="2147483902" r:id="rId2"/>
    <p:sldMasterId id="2147484098" r:id="rId3"/>
  </p:sldMasterIdLst>
  <p:notesMasterIdLst>
    <p:notesMasterId r:id="rId20"/>
  </p:notesMasterIdLst>
  <p:sldIdLst>
    <p:sldId id="299" r:id="rId4"/>
    <p:sldId id="296" r:id="rId5"/>
    <p:sldId id="267" r:id="rId6"/>
    <p:sldId id="265" r:id="rId7"/>
    <p:sldId id="279" r:id="rId8"/>
    <p:sldId id="297" r:id="rId9"/>
    <p:sldId id="302" r:id="rId10"/>
    <p:sldId id="273" r:id="rId11"/>
    <p:sldId id="271" r:id="rId12"/>
    <p:sldId id="272" r:id="rId13"/>
    <p:sldId id="274" r:id="rId14"/>
    <p:sldId id="298" r:id="rId15"/>
    <p:sldId id="300" r:id="rId16"/>
    <p:sldId id="275" r:id="rId17"/>
    <p:sldId id="276" r:id="rId18"/>
    <p:sldId id="29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DFF"/>
    <a:srgbClr val="82AE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5" autoAdjust="0"/>
    <p:restoredTop sz="94650" autoAdjust="0"/>
  </p:normalViewPr>
  <p:slideViewPr>
    <p:cSldViewPr snapToGrid="0">
      <p:cViewPr varScale="1">
        <p:scale>
          <a:sx n="62" d="100"/>
          <a:sy n="62" d="100"/>
        </p:scale>
        <p:origin x="792"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6/4/2024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val="3905655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pPr/>
              <a:t>1</a:t>
            </a:fld>
            <a:endParaRPr lang="en-US"/>
          </a:p>
        </p:txBody>
      </p:sp>
    </p:spTree>
    <p:extLst>
      <p:ext uri="{BB962C8B-B14F-4D97-AF65-F5344CB8AC3E}">
        <p14:creationId xmlns:p14="http://schemas.microsoft.com/office/powerpoint/2010/main" val="186975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đọc đoạn, đọc nối tiếp, đọc toàn bài</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pPr/>
              <a:t>10</a:t>
            </a:fld>
            <a:endParaRPr lang="en-US"/>
          </a:p>
        </p:txBody>
      </p:sp>
    </p:spTree>
    <p:extLst>
      <p:ext uri="{BB962C8B-B14F-4D97-AF65-F5344CB8AC3E}">
        <p14:creationId xmlns:p14="http://schemas.microsoft.com/office/powerpoint/2010/main" val="868195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Tìm hiểu bài</a:t>
            </a:r>
          </a:p>
        </p:txBody>
      </p:sp>
      <p:sp>
        <p:nvSpPr>
          <p:cNvPr id="4" name="Slide Number Placeholder 3"/>
          <p:cNvSpPr>
            <a:spLocks noGrp="1"/>
          </p:cNvSpPr>
          <p:nvPr>
            <p:ph type="sldNum" sz="quarter" idx="10"/>
          </p:nvPr>
        </p:nvSpPr>
        <p:spPr/>
        <p:txBody>
          <a:bodyPr/>
          <a:lstStyle/>
          <a:p>
            <a:fld id="{21B2AA4F-B828-4D7C-AFD3-893933DAFCB4}" type="slidenum">
              <a:rPr lang="en-US" smtClean="0"/>
              <a:pPr/>
              <a:t>11</a:t>
            </a:fld>
            <a:endParaRPr lang="en-US"/>
          </a:p>
        </p:txBody>
      </p:sp>
    </p:spTree>
    <p:extLst>
      <p:ext uri="{BB962C8B-B14F-4D97-AF65-F5344CB8AC3E}">
        <p14:creationId xmlns:p14="http://schemas.microsoft.com/office/powerpoint/2010/main" val="840652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Vận dụng sáng tạo</a:t>
            </a:r>
          </a:p>
        </p:txBody>
      </p:sp>
      <p:sp>
        <p:nvSpPr>
          <p:cNvPr id="4" name="Slide Number Placeholder 3"/>
          <p:cNvSpPr>
            <a:spLocks noGrp="1"/>
          </p:cNvSpPr>
          <p:nvPr>
            <p:ph type="sldNum" sz="quarter" idx="10"/>
          </p:nvPr>
        </p:nvSpPr>
        <p:spPr/>
        <p:txBody>
          <a:bodyPr/>
          <a:lstStyle/>
          <a:p>
            <a:fld id="{21B2AA4F-B828-4D7C-AFD3-893933DAFCB4}" type="slidenum">
              <a:rPr lang="en-US" smtClean="0"/>
              <a:pPr/>
              <a:t>12</a:t>
            </a:fld>
            <a:endParaRPr lang="en-US"/>
          </a:p>
        </p:txBody>
      </p:sp>
    </p:spTree>
    <p:extLst>
      <p:ext uri="{BB962C8B-B14F-4D97-AF65-F5344CB8AC3E}">
        <p14:creationId xmlns:p14="http://schemas.microsoft.com/office/powerpoint/2010/main" val="4099488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Luyện tập theo văn bản đọc</a:t>
            </a:r>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546865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tập vận dụng nói đáp lời chào</a:t>
            </a:r>
          </a:p>
        </p:txBody>
      </p:sp>
      <p:sp>
        <p:nvSpPr>
          <p:cNvPr id="4" name="Slide Number Placeholder 3"/>
          <p:cNvSpPr>
            <a:spLocks noGrp="1"/>
          </p:cNvSpPr>
          <p:nvPr>
            <p:ph type="sldNum" sz="quarter" idx="10"/>
          </p:nvPr>
        </p:nvSpPr>
        <p:spPr/>
        <p:txBody>
          <a:bodyPr/>
          <a:lstStyle/>
          <a:p>
            <a:fld id="{21B2AA4F-B828-4D7C-AFD3-893933DAFCB4}" type="slidenum">
              <a:rPr lang="en-US" smtClean="0"/>
              <a:pPr/>
              <a:t>14</a:t>
            </a:fld>
            <a:endParaRPr lang="en-US"/>
          </a:p>
        </p:txBody>
      </p:sp>
    </p:spTree>
    <p:extLst>
      <p:ext uri="{BB962C8B-B14F-4D97-AF65-F5344CB8AC3E}">
        <p14:creationId xmlns:p14="http://schemas.microsoft.com/office/powerpoint/2010/main" val="2343881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Tập nói Tình huống</a:t>
            </a:r>
          </a:p>
        </p:txBody>
      </p:sp>
      <p:sp>
        <p:nvSpPr>
          <p:cNvPr id="4" name="Slide Number Placeholder 3"/>
          <p:cNvSpPr>
            <a:spLocks noGrp="1"/>
          </p:cNvSpPr>
          <p:nvPr>
            <p:ph type="sldNum" sz="quarter" idx="10"/>
          </p:nvPr>
        </p:nvSpPr>
        <p:spPr/>
        <p:txBody>
          <a:bodyPr/>
          <a:lstStyle/>
          <a:p>
            <a:fld id="{21B2AA4F-B828-4D7C-AFD3-893933DAFCB4}" type="slidenum">
              <a:rPr lang="en-US" smtClean="0"/>
              <a:pPr/>
              <a:t>15</a:t>
            </a:fld>
            <a:endParaRPr lang="en-US"/>
          </a:p>
        </p:txBody>
      </p:sp>
    </p:spTree>
    <p:extLst>
      <p:ext uri="{BB962C8B-B14F-4D97-AF65-F5344CB8AC3E}">
        <p14:creationId xmlns:p14="http://schemas.microsoft.com/office/powerpoint/2010/main" val="3390547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Tổng kết tiết học</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16</a:t>
            </a:fld>
            <a:endParaRPr lang="en-US"/>
          </a:p>
        </p:txBody>
      </p:sp>
    </p:spTree>
    <p:extLst>
      <p:ext uri="{BB962C8B-B14F-4D97-AF65-F5344CB8AC3E}">
        <p14:creationId xmlns:p14="http://schemas.microsoft.com/office/powerpoint/2010/main" val="1614883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Hoạt động khởi động Nghe hát</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pPr/>
              <a:t>2</a:t>
            </a:fld>
            <a:endParaRPr lang="en-US"/>
          </a:p>
        </p:txBody>
      </p:sp>
    </p:spTree>
    <p:extLst>
      <p:ext uri="{BB962C8B-B14F-4D97-AF65-F5344CB8AC3E}">
        <p14:creationId xmlns:p14="http://schemas.microsoft.com/office/powerpoint/2010/main" val="1913005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Câu hỏi dẫn dắt </a:t>
            </a:r>
          </a:p>
        </p:txBody>
      </p:sp>
      <p:sp>
        <p:nvSpPr>
          <p:cNvPr id="4" name="Slide Number Placeholder 3"/>
          <p:cNvSpPr>
            <a:spLocks noGrp="1"/>
          </p:cNvSpPr>
          <p:nvPr>
            <p:ph type="sldNum" sz="quarter" idx="10"/>
          </p:nvPr>
        </p:nvSpPr>
        <p:spPr/>
        <p:txBody>
          <a:bodyPr/>
          <a:lstStyle/>
          <a:p>
            <a:fld id="{21B2AA4F-B828-4D7C-AFD3-893933DAFCB4}" type="slidenum">
              <a:rPr lang="en-US" smtClean="0"/>
              <a:pPr/>
              <a:t>3</a:t>
            </a:fld>
            <a:endParaRPr lang="en-US"/>
          </a:p>
        </p:txBody>
      </p:sp>
    </p:spTree>
    <p:extLst>
      <p:ext uri="{BB962C8B-B14F-4D97-AF65-F5344CB8AC3E}">
        <p14:creationId xmlns:p14="http://schemas.microsoft.com/office/powerpoint/2010/main" val="3724736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 thiệu bài </a:t>
            </a:r>
          </a:p>
        </p:txBody>
      </p:sp>
      <p:sp>
        <p:nvSpPr>
          <p:cNvPr id="4" name="Slide Number Placeholder 3"/>
          <p:cNvSpPr>
            <a:spLocks noGrp="1"/>
          </p:cNvSpPr>
          <p:nvPr>
            <p:ph type="sldNum" sz="quarter" idx="10"/>
          </p:nvPr>
        </p:nvSpPr>
        <p:spPr/>
        <p:txBody>
          <a:bodyPr/>
          <a:lstStyle/>
          <a:p>
            <a:fld id="{21B2AA4F-B828-4D7C-AFD3-893933DAFCB4}" type="slidenum">
              <a:rPr lang="en-US" smtClean="0"/>
              <a:pPr/>
              <a:t>4</a:t>
            </a:fld>
            <a:endParaRPr lang="en-US"/>
          </a:p>
        </p:txBody>
      </p:sp>
    </p:spTree>
    <p:extLst>
      <p:ext uri="{BB962C8B-B14F-4D97-AF65-F5344CB8AC3E}">
        <p14:creationId xmlns:p14="http://schemas.microsoft.com/office/powerpoint/2010/main" val="2422963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Hướng dẫn tiết học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92829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toàn bài lần 1</a:t>
            </a:r>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852139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đọc từ khó</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569144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Giải nghĩa từ</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8</a:t>
            </a:fld>
            <a:endParaRPr lang="zh-CN" altLang="en-US"/>
          </a:p>
        </p:txBody>
      </p:sp>
    </p:spTree>
    <p:extLst>
      <p:ext uri="{BB962C8B-B14F-4D97-AF65-F5344CB8AC3E}">
        <p14:creationId xmlns:p14="http://schemas.microsoft.com/office/powerpoint/2010/main" val="2172420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đọc câu dài</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pPr/>
              <a:t>9</a:t>
            </a:fld>
            <a:endParaRPr lang="en-US"/>
          </a:p>
        </p:txBody>
      </p:sp>
    </p:spTree>
    <p:extLst>
      <p:ext uri="{BB962C8B-B14F-4D97-AF65-F5344CB8AC3E}">
        <p14:creationId xmlns:p14="http://schemas.microsoft.com/office/powerpoint/2010/main" val="138044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168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solidFill>
                  <a:prstClr val="black">
                    <a:tint val="75000"/>
                  </a:prstClr>
                </a:solidFill>
              </a:rPr>
              <a:pPr/>
              <a:t>6/4/2024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401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solidFill>
                  <a:prstClr val="black">
                    <a:tint val="75000"/>
                  </a:prstClr>
                </a:solidFill>
              </a:rPr>
              <a:pPr/>
              <a:t>6/4/2024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04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solidFill>
                  <a:prstClr val="black">
                    <a:tint val="75000"/>
                  </a:prstClr>
                </a:solidFill>
              </a:rPr>
              <a:pPr/>
              <a:t>6/4/2024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812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solidFill>
                  <a:prstClr val="black">
                    <a:tint val="75000"/>
                  </a:prstClr>
                </a:solidFill>
              </a:rPr>
              <a:pPr/>
              <a:t>6/4/2024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408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solidFill>
                  <a:prstClr val="black">
                    <a:tint val="75000"/>
                  </a:prstClr>
                </a:solidFill>
              </a:rPr>
              <a:pPr/>
              <a:t>6/4/2024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050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solidFill>
                  <a:prstClr val="black">
                    <a:tint val="75000"/>
                  </a:prstClr>
                </a:solidFill>
              </a:rPr>
              <a:pPr/>
              <a:t>6/4/2024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641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solidFill>
                  <a:prstClr val="black">
                    <a:tint val="75000"/>
                  </a:prstClr>
                </a:solidFill>
              </a:rPr>
              <a:pPr/>
              <a:t>6/4/2024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35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solidFill>
                  <a:prstClr val="black">
                    <a:tint val="75000"/>
                  </a:prstClr>
                </a:solidFill>
              </a:rPr>
              <a:pPr/>
              <a:t>6/4/2024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461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solidFill>
                  <a:prstClr val="black">
                    <a:tint val="75000"/>
                  </a:prstClr>
                </a:solidFill>
              </a:rPr>
              <a:pPr/>
              <a:t>6/4/2024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138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solidFill>
                  <a:prstClr val="black">
                    <a:tint val="75000"/>
                  </a:prstClr>
                </a:solidFill>
              </a:rPr>
              <a:pPr/>
              <a:t>6/4/2024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1559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solidFill>
                  <a:prstClr val="black">
                    <a:tint val="75000"/>
                  </a:prstClr>
                </a:solidFill>
              </a:rPr>
              <a:pPr/>
              <a:t>6/4/2024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74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2024/6/4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1212001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2024/6/4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95775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2024/6/4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1319250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6662AC-A369-4D70-88AD-1C73A87EEAD0}" type="datetimeFigureOut">
              <a:rPr lang="zh-CN" altLang="en-US" smtClean="0"/>
              <a:pPr/>
              <a:t>2024/6/4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245072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6662AC-A369-4D70-88AD-1C73A87EEAD0}" type="datetimeFigureOut">
              <a:rPr lang="zh-CN" altLang="en-US" smtClean="0"/>
              <a:pPr/>
              <a:t>2024/6/4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3481123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6662AC-A369-4D70-88AD-1C73A87EEAD0}" type="datetimeFigureOut">
              <a:rPr lang="zh-CN" altLang="en-US" smtClean="0"/>
              <a:pPr/>
              <a:t>2024/6/4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257789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6662AC-A369-4D70-88AD-1C73A87EEAD0}" type="datetimeFigureOut">
              <a:rPr lang="zh-CN" altLang="en-US" smtClean="0"/>
              <a:pPr/>
              <a:t>2024/6/4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843575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6662AC-A369-4D70-88AD-1C73A87EEAD0}" type="datetimeFigureOut">
              <a:rPr lang="zh-CN" altLang="en-US" smtClean="0"/>
              <a:pPr/>
              <a:t>2024/6/4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3795539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6662AC-A369-4D70-88AD-1C73A87EEAD0}" type="datetimeFigureOut">
              <a:rPr lang="zh-CN" altLang="en-US" smtClean="0"/>
              <a:pPr/>
              <a:t>2024/6/4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1908779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2024/6/4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2335355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2024/6/4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84079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1603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418027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1.jp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63" r:id="rId12"/>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solidFill>
                  <a:prstClr val="black">
                    <a:tint val="75000"/>
                  </a:prstClr>
                </a:solidFill>
              </a:rPr>
              <a:pPr/>
              <a:t>6/4/2024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050318"/>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A51124-67CF-4944-A7C7-DE923E811587}" type="datetimeFigureOut">
              <a:rPr lang="en-US" smtClean="0"/>
              <a:t>6/4/2024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D35DBD-C6DC-4713-8F12-0304FFFADBE6}" type="slidenum">
              <a:rPr lang="en-US" smtClean="0"/>
              <a:t>‹#›</a:t>
            </a:fld>
            <a:endParaRPr lang="en-US"/>
          </a:p>
        </p:txBody>
      </p:sp>
    </p:spTree>
    <p:extLst>
      <p:ext uri="{BB962C8B-B14F-4D97-AF65-F5344CB8AC3E}">
        <p14:creationId xmlns:p14="http://schemas.microsoft.com/office/powerpoint/2010/main" val="1202855072"/>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1" r:id="rId13"/>
    <p:sldLayoutId id="2147483733"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ecuu70@gmail.com" TargetMode="External"/><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0.wma"/><Relationship Id="rId7" Type="http://schemas.openxmlformats.org/officeDocument/2006/relationships/image" Target="../media/image7.png"/><Relationship Id="rId2" Type="http://schemas.microsoft.com/office/2007/relationships/media" Target="../media/media10.wma"/><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notesSlide" Target="../notesSlides/notesSlide10.xml"/><Relationship Id="rId10" Type="http://schemas.openxmlformats.org/officeDocument/2006/relationships/image" Target="../media/image4.png"/><Relationship Id="rId4" Type="http://schemas.openxmlformats.org/officeDocument/2006/relationships/slideLayout" Target="../slideLayouts/slideLayout25.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1.wma"/><Relationship Id="rId7" Type="http://schemas.openxmlformats.org/officeDocument/2006/relationships/image" Target="../media/image17.png"/><Relationship Id="rId2" Type="http://schemas.microsoft.com/office/2007/relationships/media" Target="../media/media11.wma"/><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notesSlide" Target="../notesSlides/notesSlide11.xml"/><Relationship Id="rId4"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audio" Target="../media/media12.wma"/><Relationship Id="rId2" Type="http://schemas.microsoft.com/office/2007/relationships/media" Target="../media/media12.wma"/><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3.wma"/><Relationship Id="rId7" Type="http://schemas.openxmlformats.org/officeDocument/2006/relationships/image" Target="../media/image9.png"/><Relationship Id="rId2" Type="http://schemas.microsoft.com/office/2007/relationships/media" Target="../media/media13.wma"/><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notesSlide" Target="../notesSlides/notesSlide13.xml"/><Relationship Id="rId4"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audio" Target="../media/media14.wma"/><Relationship Id="rId7" Type="http://schemas.openxmlformats.org/officeDocument/2006/relationships/image" Target="../media/image4.png"/><Relationship Id="rId2" Type="http://schemas.microsoft.com/office/2007/relationships/media" Target="../media/media14.wma"/><Relationship Id="rId1" Type="http://schemas.openxmlformats.org/officeDocument/2006/relationships/tags" Target="../tags/tag13.xml"/><Relationship Id="rId6" Type="http://schemas.openxmlformats.org/officeDocument/2006/relationships/image" Target="../media/image6.jpeg"/><Relationship Id="rId5" Type="http://schemas.openxmlformats.org/officeDocument/2006/relationships/notesSlide" Target="../notesSlides/notesSlide14.xml"/><Relationship Id="rId4"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audio" Target="../media/media15.wma"/><Relationship Id="rId2" Type="http://schemas.microsoft.com/office/2007/relationships/media" Target="../media/media15.wma"/><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notesSlide" Target="../notesSlides/notesSlide15.xml"/><Relationship Id="rId4"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wma"/><Relationship Id="rId7" Type="http://schemas.openxmlformats.org/officeDocument/2006/relationships/notesSlide" Target="../notesSlides/notesSlide2.xml"/><Relationship Id="rId2" Type="http://schemas.microsoft.com/office/2007/relationships/media" Target="../media/media1.wma"/><Relationship Id="rId1" Type="http://schemas.openxmlformats.org/officeDocument/2006/relationships/tags" Target="../tags/tag1.xml"/><Relationship Id="rId6" Type="http://schemas.openxmlformats.org/officeDocument/2006/relationships/slideLayout" Target="../slideLayouts/slideLayout25.xml"/><Relationship Id="rId5" Type="http://schemas.openxmlformats.org/officeDocument/2006/relationships/video" Target="../media/media2.mp4"/><Relationship Id="rId4" Type="http://schemas.microsoft.com/office/2007/relationships/media" Target="../media/media2.mp4"/><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audio" Target="../media/media3.wma"/><Relationship Id="rId2" Type="http://schemas.microsoft.com/office/2007/relationships/media" Target="../media/media3.wm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audio" Target="../media/media4.wma"/><Relationship Id="rId7" Type="http://schemas.openxmlformats.org/officeDocument/2006/relationships/image" Target="../media/image4.png"/><Relationship Id="rId2" Type="http://schemas.microsoft.com/office/2007/relationships/media" Target="../media/media4.wma"/><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notesSlide" Target="../notesSlides/notesSlide4.xml"/><Relationship Id="rId4"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audio" Target="../media/media5.wma"/><Relationship Id="rId7" Type="http://schemas.openxmlformats.org/officeDocument/2006/relationships/image" Target="../media/image4.png"/><Relationship Id="rId2" Type="http://schemas.microsoft.com/office/2007/relationships/media" Target="../media/media5.wm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6.wma"/><Relationship Id="rId7" Type="http://schemas.openxmlformats.org/officeDocument/2006/relationships/image" Target="../media/image9.png"/><Relationship Id="rId2" Type="http://schemas.microsoft.com/office/2007/relationships/media" Target="../media/media6.wm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audio" Target="../media/media7.wma"/><Relationship Id="rId2" Type="http://schemas.microsoft.com/office/2007/relationships/media" Target="../media/media7.wm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8.wma"/><Relationship Id="rId7" Type="http://schemas.openxmlformats.org/officeDocument/2006/relationships/image" Target="../media/image11.png"/><Relationship Id="rId2" Type="http://schemas.microsoft.com/office/2007/relationships/media" Target="../media/media8.wma"/><Relationship Id="rId1" Type="http://schemas.openxmlformats.org/officeDocument/2006/relationships/tags" Target="../tags/tag7.xml"/><Relationship Id="rId6" Type="http://schemas.openxmlformats.org/officeDocument/2006/relationships/image" Target="../media/image10.jpeg"/><Relationship Id="rId5" Type="http://schemas.openxmlformats.org/officeDocument/2006/relationships/notesSlide" Target="../notesSlides/notesSlide8.xml"/><Relationship Id="rId10" Type="http://schemas.openxmlformats.org/officeDocument/2006/relationships/image" Target="../media/image4.png"/><Relationship Id="rId4" Type="http://schemas.openxmlformats.org/officeDocument/2006/relationships/slideLayout" Target="../slideLayouts/slideLayout24.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audio" Target="../media/media9.wma"/><Relationship Id="rId2" Type="http://schemas.microsoft.com/office/2007/relationships/media" Target="../media/media9.wm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_Placeholder_7"/>
          <p:cNvSpPr>
            <a:spLocks noGrp="1"/>
          </p:cNvSpPr>
          <p:nvPr>
            <p:ph sz="quarter" idx="4"/>
          </p:nvPr>
        </p:nvSpPr>
        <p:spPr>
          <a:xfrm>
            <a:off x="-23813" y="1104900"/>
            <a:ext cx="12215813" cy="2495550"/>
          </a:xfrm>
        </p:spPr>
        <p:txBody>
          <a:bodyPr>
            <a:normAutofit/>
          </a:bodyPr>
          <a:lstStyle/>
          <a:p>
            <a:pPr marL="0" indent="0" algn="ctr">
              <a:buNone/>
            </a:pPr>
            <a:r>
              <a:rPr lang="en-US" sz="3600" b="1">
                <a:solidFill>
                  <a:srgbClr val="FF0000"/>
                </a:solidFill>
                <a:latin typeface="Times New Roman" panose="02020603050405020304" pitchFamily="18" charset="0"/>
                <a:cs typeface="Times New Roman" panose="02020603050405020304" pitchFamily="18" charset="0"/>
              </a:rPr>
              <a:t>BÀI </a:t>
            </a:r>
            <a:r>
              <a:rPr lang="en-US" sz="3600" b="1" dirty="0">
                <a:solidFill>
                  <a:srgbClr val="FF0000"/>
                </a:solidFill>
                <a:latin typeface="Times New Roman" panose="02020603050405020304" pitchFamily="18" charset="0"/>
                <a:cs typeface="Times New Roman" panose="02020603050405020304" pitchFamily="18" charset="0"/>
              </a:rPr>
              <a:t>GIẢNG ĐIỆN TỬ E-LEARNING</a:t>
            </a:r>
          </a:p>
          <a:p>
            <a:pPr marL="0" indent="0" algn="ctr">
              <a:buNone/>
            </a:pPr>
            <a:r>
              <a:rPr lang="en-US" sz="3600" b="1" dirty="0">
                <a:solidFill>
                  <a:srgbClr val="FF0000"/>
                </a:solidFill>
                <a:latin typeface="Times New Roman" panose="02020603050405020304" pitchFamily="18" charset="0"/>
                <a:cs typeface="Times New Roman" panose="02020603050405020304" pitchFamily="18" charset="0"/>
              </a:rPr>
              <a:t>MÔN: TẬP ĐỌC - LỚP 2</a:t>
            </a:r>
          </a:p>
          <a:p>
            <a:pPr marL="0" indent="0" algn="ctr">
              <a:buNone/>
            </a:pPr>
            <a:r>
              <a:rPr lang="en-US" sz="3600" b="1" dirty="0">
                <a:solidFill>
                  <a:srgbClr val="FF0000"/>
                </a:solidFill>
                <a:latin typeface="Times New Roman" panose="02020603050405020304" pitchFamily="18" charset="0"/>
                <a:cs typeface="Times New Roman" panose="02020603050405020304" pitchFamily="18" charset="0"/>
              </a:rPr>
              <a:t>BÀI: TỚ NHỚ CẬU</a:t>
            </a:r>
          </a:p>
        </p:txBody>
      </p:sp>
      <p:sp>
        <p:nvSpPr>
          <p:cNvPr id="10" name="Content_Placeholder_7"/>
          <p:cNvSpPr>
            <a:spLocks noGrp="1"/>
          </p:cNvSpPr>
          <p:nvPr>
            <p:ph sz="quarter" idx="4"/>
          </p:nvPr>
        </p:nvSpPr>
        <p:spPr>
          <a:xfrm>
            <a:off x="0" y="3600450"/>
            <a:ext cx="12215813" cy="2495550"/>
          </a:xfrm>
        </p:spPr>
        <p:txBody>
          <a:bodyPr>
            <a:noAutofit/>
          </a:bodyPr>
          <a:lstStyle/>
          <a:p>
            <a:pPr marL="0" indent="0" algn="ctr">
              <a:buNone/>
            </a:pPr>
            <a:r>
              <a:rPr lang="en-US" dirty="0" err="1">
                <a:latin typeface="Times New Roman" panose="02020603050405020304" pitchFamily="18" charset="0"/>
                <a:cs typeface="Times New Roman" panose="02020603050405020304" pitchFamily="18" charset="0"/>
              </a:rPr>
              <a:t>Giaó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Cửu</a:t>
            </a:r>
            <a:endParaRPr lang="en-US" dirty="0">
              <a:latin typeface="Times New Roman" panose="02020603050405020304" pitchFamily="18" charset="0"/>
              <a:cs typeface="Times New Roman" panose="02020603050405020304" pitchFamily="18" charset="0"/>
            </a:endParaRPr>
          </a:p>
          <a:p>
            <a:pPr marL="0" indent="0" algn="ctr">
              <a:buNone/>
            </a:pPr>
            <a:r>
              <a:rPr lang="en-US" dirty="0">
                <a:latin typeface="Times New Roman" panose="02020603050405020304" pitchFamily="18" charset="0"/>
                <a:cs typeface="Times New Roman" panose="02020603050405020304" pitchFamily="18" charset="0"/>
              </a:rPr>
              <a:t>Email: </a:t>
            </a:r>
            <a:r>
              <a:rPr lang="en-US" dirty="0">
                <a:latin typeface="Times New Roman" panose="02020603050405020304" pitchFamily="18" charset="0"/>
                <a:cs typeface="Times New Roman" panose="02020603050405020304" pitchFamily="18" charset="0"/>
                <a:hlinkClick r:id="rId3"/>
              </a:rPr>
              <a:t>Lecuu70@gmail.com</a:t>
            </a:r>
            <a:endParaRPr lang="en-US" dirty="0">
              <a:latin typeface="Times New Roman" panose="02020603050405020304" pitchFamily="18" charset="0"/>
              <a:cs typeface="Times New Roman" panose="02020603050405020304" pitchFamily="18" charset="0"/>
            </a:endParaRPr>
          </a:p>
          <a:p>
            <a:pPr marL="0" indent="0" algn="ctr">
              <a:buNone/>
            </a:pP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thoại</a:t>
            </a:r>
            <a:r>
              <a:rPr lang="en-US" dirty="0">
                <a:latin typeface="Times New Roman" panose="02020603050405020304" pitchFamily="18" charset="0"/>
                <a:cs typeface="Times New Roman" panose="02020603050405020304" pitchFamily="18" charset="0"/>
              </a:rPr>
              <a:t>: 0844 297 477</a:t>
            </a:r>
          </a:p>
          <a:p>
            <a:pPr marL="0" indent="0" algn="ctr">
              <a:buNone/>
            </a:pP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endParaRPr lang="en-US" dirty="0">
              <a:latin typeface="Times New Roman" panose="02020603050405020304" pitchFamily="18" charset="0"/>
              <a:cs typeface="Times New Roman" panose="02020603050405020304" pitchFamily="18" charset="0"/>
            </a:endParaRPr>
          </a:p>
          <a:p>
            <a:pPr marL="0" indent="0" algn="ctr">
              <a:buNone/>
            </a:pP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Đăk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Lăk</a:t>
            </a:r>
            <a:endParaRPr lang="en-US" dirty="0">
              <a:latin typeface="Times New Roman" panose="02020603050405020304" pitchFamily="18" charset="0"/>
              <a:cs typeface="Times New Roman" panose="02020603050405020304" pitchFamily="18" charset="0"/>
            </a:endParaRPr>
          </a:p>
          <a:p>
            <a:pPr marL="0" indent="0" algn="ctr">
              <a:buNone/>
            </a:pPr>
            <a:r>
              <a:rPr lang="en-US" dirty="0" err="1">
                <a:latin typeface="Times New Roman" panose="02020603050405020304" pitchFamily="18" charset="0"/>
                <a:cs typeface="Times New Roman" panose="02020603050405020304" pitchFamily="18" charset="0"/>
              </a:rPr>
              <a:t>Tháng</a:t>
            </a:r>
            <a:r>
              <a:rPr lang="en-US" dirty="0">
                <a:latin typeface="Times New Roman" panose="02020603050405020304" pitchFamily="18" charset="0"/>
                <a:cs typeface="Times New Roman" panose="02020603050405020304" pitchFamily="18" charset="0"/>
              </a:rPr>
              <a:t> 10/2023</a:t>
            </a:r>
          </a:p>
        </p:txBody>
      </p:sp>
    </p:spTree>
    <p:extLst>
      <p:ext uri="{BB962C8B-B14F-4D97-AF65-F5344CB8AC3E}">
        <p14:creationId xmlns:p14="http://schemas.microsoft.com/office/powerpoint/2010/main" val="12445386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d11_id02" descr="Capture"/>
          <p:cNvPicPr>
            <a:picLocks noGrp="1" noChangeAspect="1"/>
          </p:cNvPicPr>
          <p:nvPr>
            <p:ph idx="1"/>
          </p:nvPr>
        </p:nvPicPr>
        <p:blipFill>
          <a:blip r:embed="rId6"/>
          <a:stretch>
            <a:fillRect/>
          </a:stretch>
        </p:blipFill>
        <p:spPr>
          <a:xfrm>
            <a:off x="617066" y="1024129"/>
            <a:ext cx="8208600" cy="5166360"/>
          </a:xfrm>
          <a:prstGeom prst="rect">
            <a:avLst/>
          </a:prstGeom>
        </p:spPr>
      </p:pic>
      <p:sp>
        <p:nvSpPr>
          <p:cNvPr id="5" name="Text_Box_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sld11_id03"/>
          <p:cNvPicPr>
            <a:picLocks noChangeAspect="1"/>
          </p:cNvPicPr>
          <p:nvPr/>
        </p:nvPicPr>
        <p:blipFill>
          <a:blip r:embed="rId7"/>
          <a:stretch>
            <a:fillRect/>
          </a:stretch>
        </p:blipFill>
        <p:spPr>
          <a:xfrm>
            <a:off x="8922385" y="1153795"/>
            <a:ext cx="3269615" cy="3183890"/>
          </a:xfrm>
          <a:prstGeom prst="rect">
            <a:avLst/>
          </a:prstGeom>
        </p:spPr>
      </p:pic>
      <p:sp>
        <p:nvSpPr>
          <p:cNvPr id="10" name="sld11_id04"/>
          <p:cNvSpPr/>
          <p:nvPr/>
        </p:nvSpPr>
        <p:spPr>
          <a:xfrm>
            <a:off x="8716645" y="5504180"/>
            <a:ext cx="3214370" cy="10744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 name="sld11_id05"/>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615950"/>
            <a:ext cx="5270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ld11_id06"/>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1894205"/>
            <a:ext cx="527050" cy="1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sld11_id07"/>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604" y="3163697"/>
            <a:ext cx="5270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sld11_id08"/>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754" y="4962526"/>
            <a:ext cx="52705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sld11_id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7006"/>
    </mc:Choice>
    <mc:Fallback xmlns="">
      <p:transition spd="slow" advTm="307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13"/>
                </p:tgtEl>
              </p:cMediaNode>
            </p:audio>
          </p:childTnLst>
        </p:cTn>
      </p:par>
    </p:tnLst>
    <p:bldLst>
      <p:bldP spid="10" grpId="0" bldLvl="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_5"/>
          <p:cNvPicPr>
            <a:picLocks noChangeAspect="1"/>
          </p:cNvPicPr>
          <p:nvPr/>
        </p:nvPicPr>
        <p:blipFill rotWithShape="1">
          <a:blip r:embed="rId6"/>
          <a:srcRect t="50811"/>
          <a:stretch>
            <a:fillRect/>
          </a:stretch>
        </p:blipFill>
        <p:spPr>
          <a:xfrm>
            <a:off x="-314962" y="112798"/>
            <a:ext cx="3276542" cy="1131509"/>
          </a:xfrm>
          <a:prstGeom prst="rect">
            <a:avLst/>
          </a:prstGeom>
        </p:spPr>
      </p:pic>
      <p:sp>
        <p:nvSpPr>
          <p:cNvPr id="8" name="sld12_id02"/>
          <p:cNvSpPr/>
          <p:nvPr/>
        </p:nvSpPr>
        <p:spPr>
          <a:xfrm>
            <a:off x="2482850" y="90340"/>
            <a:ext cx="9594850"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1.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Khi</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chia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tay</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sóc</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kiến</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cảm</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thấy</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như</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thế</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nào</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a:t>
            </a:r>
          </a:p>
        </p:txBody>
      </p:sp>
      <p:sp>
        <p:nvSpPr>
          <p:cNvPr id="9" name="sld12_id03"/>
          <p:cNvSpPr txBox="1"/>
          <p:nvPr/>
        </p:nvSpPr>
        <p:spPr>
          <a:xfrm>
            <a:off x="3474505" y="590944"/>
            <a:ext cx="10139252" cy="831029"/>
          </a:xfrm>
          <a:prstGeom prst="rect">
            <a:avLst/>
          </a:prstGeom>
          <a:noFill/>
        </p:spPr>
        <p:txBody>
          <a:bodyPr wrap="square" lIns="91472" tIns="45736" rIns="91472" bIns="45736" rtlCol="0">
            <a:spAutoFit/>
          </a:bodyPr>
          <a:lstStyle/>
          <a:p>
            <a:pPr>
              <a:lnSpc>
                <a:spcPct val="150000"/>
              </a:lnSpc>
            </a:pP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Khi</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chia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tay</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sóc</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kiến</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rất</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buồn</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a:t>
            </a:r>
          </a:p>
        </p:txBody>
      </p:sp>
      <p:sp>
        <p:nvSpPr>
          <p:cNvPr id="11" name="sld12_id04"/>
          <p:cNvSpPr/>
          <p:nvPr/>
        </p:nvSpPr>
        <p:spPr>
          <a:xfrm>
            <a:off x="2482850" y="1565352"/>
            <a:ext cx="9556750"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2.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Sóc</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đồng</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ý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với</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kiến</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điều</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gì</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a:t>
            </a:r>
          </a:p>
        </p:txBody>
      </p:sp>
      <p:sp>
        <p:nvSpPr>
          <p:cNvPr id="12" name="sld12_id05"/>
          <p:cNvSpPr txBox="1"/>
          <p:nvPr/>
        </p:nvSpPr>
        <p:spPr>
          <a:xfrm>
            <a:off x="3198813" y="2112489"/>
            <a:ext cx="6530340" cy="831029"/>
          </a:xfrm>
          <a:prstGeom prst="rect">
            <a:avLst/>
          </a:prstGeom>
          <a:noFill/>
        </p:spPr>
        <p:txBody>
          <a:bodyPr wrap="square" lIns="91472" tIns="45736" rIns="91472" bIns="45736" rtlCol="0">
            <a:spAutoFit/>
          </a:bodyPr>
          <a:lstStyle/>
          <a:p>
            <a:pPr>
              <a:lnSpc>
                <a:spcPct val="150000"/>
              </a:lnSpc>
            </a:pPr>
            <a:r>
              <a:rPr lang="en-US" sz="3200" dirty="0">
                <a:solidFill>
                  <a:sysClr val="windowText" lastClr="000000"/>
                </a:solidFill>
                <a:latin typeface="Times New Roman" panose="02020603050405020304" pitchFamily="18" charset="0"/>
                <a:cs typeface="Times New Roman" panose="02020603050405020304" pitchFamily="18" charset="0"/>
                <a:sym typeface="+mn-ea"/>
              </a:rPr>
              <a:t>          </a:t>
            </a:r>
            <a:r>
              <a:rPr lang="en-US" sz="3200" dirty="0" err="1">
                <a:solidFill>
                  <a:sysClr val="windowText" lastClr="000000"/>
                </a:solidFill>
                <a:latin typeface="Times New Roman" panose="02020603050405020304" pitchFamily="18" charset="0"/>
                <a:cs typeface="Times New Roman" panose="02020603050405020304" pitchFamily="18" charset="0"/>
                <a:sym typeface="+mn-ea"/>
              </a:rPr>
              <a:t>Sóc</a:t>
            </a:r>
            <a:r>
              <a:rPr lang="en-US" sz="3200" dirty="0">
                <a:solidFill>
                  <a:sysClr val="windowText" lastClr="000000"/>
                </a:solidFill>
                <a:latin typeface="Times New Roman" panose="02020603050405020304" pitchFamily="18" charset="0"/>
                <a:cs typeface="Times New Roman" panose="02020603050405020304" pitchFamily="18" charset="0"/>
                <a:sym typeface="+mn-ea"/>
              </a:rPr>
              <a:t> </a:t>
            </a:r>
            <a:r>
              <a:rPr lang="en-US" sz="3200" dirty="0" err="1">
                <a:solidFill>
                  <a:sysClr val="windowText" lastClr="000000"/>
                </a:solidFill>
                <a:latin typeface="Times New Roman" panose="02020603050405020304" pitchFamily="18" charset="0"/>
                <a:cs typeface="Times New Roman" panose="02020603050405020304" pitchFamily="18" charset="0"/>
                <a:sym typeface="+mn-ea"/>
              </a:rPr>
              <a:t>thường</a:t>
            </a:r>
            <a:r>
              <a:rPr lang="en-US" sz="3200" dirty="0">
                <a:solidFill>
                  <a:sysClr val="windowText" lastClr="000000"/>
                </a:solidFill>
                <a:latin typeface="Times New Roman" panose="02020603050405020304" pitchFamily="18" charset="0"/>
                <a:cs typeface="Times New Roman" panose="02020603050405020304" pitchFamily="18" charset="0"/>
                <a:sym typeface="+mn-ea"/>
              </a:rPr>
              <a:t> </a:t>
            </a:r>
            <a:r>
              <a:rPr lang="en-US" sz="3200" dirty="0" err="1">
                <a:solidFill>
                  <a:sysClr val="windowText" lastClr="000000"/>
                </a:solidFill>
                <a:latin typeface="Times New Roman" panose="02020603050405020304" pitchFamily="18" charset="0"/>
                <a:cs typeface="Times New Roman" panose="02020603050405020304" pitchFamily="18" charset="0"/>
                <a:sym typeface="+mn-ea"/>
              </a:rPr>
              <a:t>xuyên</a:t>
            </a:r>
            <a:r>
              <a:rPr lang="en-US" sz="3200" dirty="0">
                <a:solidFill>
                  <a:sysClr val="windowText" lastClr="000000"/>
                </a:solidFill>
                <a:latin typeface="Times New Roman" panose="02020603050405020304" pitchFamily="18" charset="0"/>
                <a:cs typeface="Times New Roman" panose="02020603050405020304" pitchFamily="18" charset="0"/>
                <a:sym typeface="+mn-ea"/>
              </a:rPr>
              <a:t> </a:t>
            </a:r>
            <a:r>
              <a:rPr lang="en-US" sz="3200" dirty="0" err="1">
                <a:solidFill>
                  <a:sysClr val="windowText" lastClr="000000"/>
                </a:solidFill>
                <a:latin typeface="Times New Roman" panose="02020603050405020304" pitchFamily="18" charset="0"/>
                <a:cs typeface="Times New Roman" panose="02020603050405020304" pitchFamily="18" charset="0"/>
                <a:sym typeface="+mn-ea"/>
              </a:rPr>
              <a:t>nhớ</a:t>
            </a:r>
            <a:r>
              <a:rPr lang="en-US" sz="3200" dirty="0">
                <a:solidFill>
                  <a:sysClr val="windowText" lastClr="000000"/>
                </a:solidFill>
                <a:latin typeface="Times New Roman" panose="02020603050405020304" pitchFamily="18" charset="0"/>
                <a:cs typeface="Times New Roman" panose="02020603050405020304" pitchFamily="18" charset="0"/>
                <a:sym typeface="+mn-ea"/>
              </a:rPr>
              <a:t> </a:t>
            </a:r>
            <a:r>
              <a:rPr lang="en-US" sz="3200" dirty="0" err="1">
                <a:solidFill>
                  <a:sysClr val="windowText" lastClr="000000"/>
                </a:solidFill>
                <a:latin typeface="Times New Roman" panose="02020603050405020304" pitchFamily="18" charset="0"/>
                <a:cs typeface="Times New Roman" panose="02020603050405020304" pitchFamily="18" charset="0"/>
                <a:sym typeface="+mn-ea"/>
              </a:rPr>
              <a:t>kiến</a:t>
            </a:r>
            <a:r>
              <a:rPr lang="en-US" sz="3200" dirty="0">
                <a:solidFill>
                  <a:sysClr val="windowText" lastClr="000000"/>
                </a:solidFill>
                <a:latin typeface="Times New Roman" panose="02020603050405020304" pitchFamily="18" charset="0"/>
                <a:cs typeface="Times New Roman" panose="02020603050405020304" pitchFamily="18" charset="0"/>
                <a:sym typeface="+mn-ea"/>
              </a:rPr>
              <a:t>.</a:t>
            </a:r>
            <a:endParaRPr lang="zh-CN" altLang="en-US" sz="3600" dirty="0">
              <a:latin typeface="Times New Roman" panose="02020603050405020304" pitchFamily="18" charset="0"/>
              <a:ea typeface="汉仪黑荔枝体简" panose="00020600040101010101" pitchFamily="18" charset="-122"/>
              <a:cs typeface="Times New Roman" panose="02020603050405020304" pitchFamily="18" charset="0"/>
            </a:endParaRPr>
          </a:p>
        </p:txBody>
      </p:sp>
      <p:pic>
        <p:nvPicPr>
          <p:cNvPr id="13" name="图片_12"/>
          <p:cNvPicPr>
            <a:picLocks noChangeAspect="1"/>
          </p:cNvPicPr>
          <p:nvPr/>
        </p:nvPicPr>
        <p:blipFill>
          <a:blip r:embed="rId7"/>
          <a:stretch>
            <a:fillRect/>
          </a:stretch>
        </p:blipFill>
        <p:spPr>
          <a:xfrm flipH="1">
            <a:off x="-240138" y="2737917"/>
            <a:ext cx="2616628" cy="2786380"/>
          </a:xfrm>
          <a:prstGeom prst="rect">
            <a:avLst/>
          </a:prstGeom>
        </p:spPr>
      </p:pic>
      <p:sp>
        <p:nvSpPr>
          <p:cNvPr id="2" name="sld12_id06"/>
          <p:cNvSpPr/>
          <p:nvPr/>
        </p:nvSpPr>
        <p:spPr>
          <a:xfrm>
            <a:off x="2414590" y="2931198"/>
            <a:ext cx="9625010" cy="8420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3.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Vì</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sao</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kiến</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phải</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viết</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lại</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nhiều</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lần</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lá</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thư</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gửi</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sóc</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a:t>
            </a:r>
          </a:p>
        </p:txBody>
      </p:sp>
      <p:sp>
        <p:nvSpPr>
          <p:cNvPr id="5" name="sld12_id07"/>
          <p:cNvSpPr txBox="1"/>
          <p:nvPr/>
        </p:nvSpPr>
        <p:spPr>
          <a:xfrm>
            <a:off x="2614772" y="3703520"/>
            <a:ext cx="9462928" cy="1481207"/>
          </a:xfrm>
          <a:prstGeom prst="rect">
            <a:avLst/>
          </a:prstGeom>
          <a:noFill/>
        </p:spPr>
        <p:txBody>
          <a:bodyPr wrap="square" lIns="91472" tIns="45736" rIns="91472" bIns="45736" rtlCol="0">
            <a:spAutoFit/>
          </a:bodyPr>
          <a:lstStyle/>
          <a:p>
            <a:pPr>
              <a:lnSpc>
                <a:spcPct val="150000"/>
              </a:lnSpc>
            </a:pP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Kiến</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phải</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viết</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lại</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nhiều</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lần</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lá</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thư</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gửi</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sóc</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vì</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kiến</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không</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biết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làm</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sao</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cho</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sóc</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biết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nó</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rất</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nhớ</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bạn</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a:t>
            </a:r>
            <a:endParaRPr lang="zh-CN" altLang="en-US" sz="3600" dirty="0">
              <a:latin typeface="Times New Roman" panose="02020603050405020304" pitchFamily="18" charset="0"/>
              <a:ea typeface="汉仪黑荔枝体简" panose="00020600040101010101" pitchFamily="18" charset="-122"/>
              <a:cs typeface="Times New Roman" panose="02020603050405020304" pitchFamily="18" charset="0"/>
            </a:endParaRPr>
          </a:p>
        </p:txBody>
      </p:sp>
      <p:sp>
        <p:nvSpPr>
          <p:cNvPr id="14" name="sld12_id08"/>
          <p:cNvSpPr/>
          <p:nvPr/>
        </p:nvSpPr>
        <p:spPr>
          <a:xfrm>
            <a:off x="2414590" y="5318859"/>
            <a:ext cx="9625010" cy="7950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4. Theo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em</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hai</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bạn</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sẽ</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cảm</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thấy</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như</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thế</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nào</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nếu</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không</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nhận</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được</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thư</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của</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nhau</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a:t>
            </a:r>
          </a:p>
        </p:txBody>
      </p:sp>
      <p:sp>
        <p:nvSpPr>
          <p:cNvPr id="15" name="sld12_id09"/>
          <p:cNvSpPr txBox="1"/>
          <p:nvPr/>
        </p:nvSpPr>
        <p:spPr>
          <a:xfrm>
            <a:off x="4676775" y="6148549"/>
            <a:ext cx="6875463" cy="831029"/>
          </a:xfrm>
          <a:prstGeom prst="rect">
            <a:avLst/>
          </a:prstGeom>
          <a:noFill/>
        </p:spPr>
        <p:txBody>
          <a:bodyPr wrap="square" lIns="91472" tIns="45736" rIns="91472" bIns="45736" rtlCol="0">
            <a:spAutoFit/>
          </a:bodyPr>
          <a:lstStyle/>
          <a:p>
            <a:pPr algn="ctr">
              <a:lnSpc>
                <a:spcPct val="150000"/>
              </a:lnSpc>
            </a:pP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Hai bạn sẽ rất buồn, sẽ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rất</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nhớ</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3200" dirty="0" err="1">
                <a:latin typeface="Times New Roman" panose="02020603050405020304" pitchFamily="18" charset="0"/>
                <a:ea typeface="汉仪黑荔枝体简" panose="00020600040101010101" pitchFamily="18" charset="-122"/>
                <a:cs typeface="Times New Roman" panose="02020603050405020304" pitchFamily="18" charset="0"/>
              </a:rPr>
              <a:t>về</a:t>
            </a:r>
            <a:r>
              <a:rPr lang="en-US" altLang="zh-CN" sz="3200" dirty="0">
                <a:latin typeface="Times New Roman" panose="02020603050405020304" pitchFamily="18" charset="0"/>
                <a:ea typeface="汉仪黑荔枝体简" panose="00020600040101010101" pitchFamily="18" charset="-122"/>
                <a:cs typeface="Times New Roman" panose="02020603050405020304" pitchFamily="18" charset="0"/>
              </a:rPr>
              <a:t> nhau.</a:t>
            </a:r>
          </a:p>
        </p:txBody>
      </p:sp>
      <p:grpSp>
        <p:nvGrpSpPr>
          <p:cNvPr id="7" name="Group_6"/>
          <p:cNvGrpSpPr/>
          <p:nvPr/>
        </p:nvGrpSpPr>
        <p:grpSpPr>
          <a:xfrm>
            <a:off x="170538" y="976844"/>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Trả lời câu hỏi</a:t>
              </a:r>
              <a:endParaRPr lang="zh-CN" alt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pic>
        <p:nvPicPr>
          <p:cNvPr id="34" name="sld12_id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171516">
        <p14:reveal/>
      </p:transition>
    </mc:Choice>
    <mc:Fallback xmlns="">
      <p:transition spd="slow" advTm="1715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2"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2"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 calcmode="lin" valueType="num">
                                      <p:cBhvr>
                                        <p:cTn id="35"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36"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37"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38" dur="1000"/>
                                        <p:tgtEl>
                                          <p:spTgt spid="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2"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1000" fill="hold"/>
                                        <p:tgtEl>
                                          <p:spTgt spid="5"/>
                                        </p:tgtEl>
                                        <p:attrNameLst>
                                          <p:attrName>ppt_w</p:attrName>
                                        </p:attrNameLst>
                                      </p:cBhvr>
                                      <p:tavLst>
                                        <p:tav tm="0">
                                          <p:val>
                                            <p:fltVal val="0"/>
                                          </p:val>
                                        </p:tav>
                                        <p:tav tm="100000">
                                          <p:val>
                                            <p:strVal val="#ppt_w"/>
                                          </p:val>
                                        </p:tav>
                                      </p:tavLst>
                                    </p:anim>
                                    <p:anim calcmode="lin" valueType="num">
                                      <p:cBhvr>
                                        <p:cTn id="44" dur="1000" fill="hold"/>
                                        <p:tgtEl>
                                          <p:spTgt spid="5"/>
                                        </p:tgtEl>
                                        <p:attrNameLst>
                                          <p:attrName>ppt_h</p:attrName>
                                        </p:attrNameLst>
                                      </p:cBhvr>
                                      <p:tavLst>
                                        <p:tav tm="0">
                                          <p:val>
                                            <p:fltVal val="0"/>
                                          </p:val>
                                        </p:tav>
                                        <p:tav tm="100000">
                                          <p:val>
                                            <p:strVal val="#ppt_h"/>
                                          </p:val>
                                        </p:tav>
                                      </p:tavLst>
                                    </p:anim>
                                    <p:anim calcmode="lin" valueType="num">
                                      <p:cBhvr>
                                        <p:cTn id="45" dur="1000" fill="hold"/>
                                        <p:tgtEl>
                                          <p:spTgt spid="5"/>
                                        </p:tgtEl>
                                        <p:attrNameLst>
                                          <p:attrName>style.rotation</p:attrName>
                                        </p:attrNameLst>
                                      </p:cBhvr>
                                      <p:tavLst>
                                        <p:tav tm="0">
                                          <p:val>
                                            <p:fltVal val="90"/>
                                          </p:val>
                                        </p:tav>
                                        <p:tav tm="100000">
                                          <p:val>
                                            <p:fltVal val="0"/>
                                          </p:val>
                                        </p:tav>
                                      </p:tavLst>
                                    </p:anim>
                                    <p:animEffect transition="in" filter="fade">
                                      <p:cBhvr>
                                        <p:cTn id="46" dur="10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2"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1000" fill="hold"/>
                                        <p:tgtEl>
                                          <p:spTgt spid="15"/>
                                        </p:tgtEl>
                                        <p:attrNameLst>
                                          <p:attrName>ppt_w</p:attrName>
                                        </p:attrNameLst>
                                      </p:cBhvr>
                                      <p:tavLst>
                                        <p:tav tm="0">
                                          <p:val>
                                            <p:fltVal val="0"/>
                                          </p:val>
                                        </p:tav>
                                        <p:tav tm="100000">
                                          <p:val>
                                            <p:strVal val="#ppt_w"/>
                                          </p:val>
                                        </p:tav>
                                      </p:tavLst>
                                    </p:anim>
                                    <p:anim calcmode="lin" valueType="num">
                                      <p:cBhvr>
                                        <p:cTn id="56" dur="1000" fill="hold"/>
                                        <p:tgtEl>
                                          <p:spTgt spid="15"/>
                                        </p:tgtEl>
                                        <p:attrNameLst>
                                          <p:attrName>ppt_h</p:attrName>
                                        </p:attrNameLst>
                                      </p:cBhvr>
                                      <p:tavLst>
                                        <p:tav tm="0">
                                          <p:val>
                                            <p:fltVal val="0"/>
                                          </p:val>
                                        </p:tav>
                                        <p:tav tm="100000">
                                          <p:val>
                                            <p:strVal val="#ppt_h"/>
                                          </p:val>
                                        </p:tav>
                                      </p:tavLst>
                                    </p:anim>
                                    <p:anim calcmode="lin" valueType="num">
                                      <p:cBhvr>
                                        <p:cTn id="57" dur="1000" fill="hold"/>
                                        <p:tgtEl>
                                          <p:spTgt spid="15"/>
                                        </p:tgtEl>
                                        <p:attrNameLst>
                                          <p:attrName>style.rotation</p:attrName>
                                        </p:attrNameLst>
                                      </p:cBhvr>
                                      <p:tavLst>
                                        <p:tav tm="0">
                                          <p:val>
                                            <p:fltVal val="90"/>
                                          </p:val>
                                        </p:tav>
                                        <p:tav tm="100000">
                                          <p:val>
                                            <p:fltVal val="0"/>
                                          </p:val>
                                        </p:tav>
                                      </p:tavLst>
                                    </p:anim>
                                    <p:animEffect transition="in" filter="fade">
                                      <p:cBhvr>
                                        <p:cTn id="5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34"/>
                </p:tgtEl>
              </p:cMediaNode>
            </p:audio>
          </p:childTnLst>
        </p:cTn>
      </p:par>
    </p:tnLst>
    <p:bldLst>
      <p:bldP spid="8" grpId="1" animBg="1"/>
      <p:bldP spid="8" grpId="2" animBg="1"/>
      <p:bldP spid="9" grpId="0"/>
      <p:bldP spid="11" grpId="1" animBg="1"/>
      <p:bldP spid="11" grpId="2" animBg="1"/>
      <p:bldP spid="12" grpId="1"/>
      <p:bldP spid="5" grpId="1"/>
      <p:bldP spid="5" grpId="2"/>
      <p:bldP spid="14" grpId="1" animBg="1"/>
      <p:bldP spid="14" grpId="2" animBg="1"/>
      <p:bldP spid="15" grpId="1"/>
      <p:bldP spid="15"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d13_id02"/>
          <p:cNvSpPr/>
          <p:nvPr/>
        </p:nvSpPr>
        <p:spPr>
          <a:xfrm>
            <a:off x="0" y="978408"/>
            <a:ext cx="12192000"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 </a:t>
            </a:r>
            <a:endParaRPr lang="en-US" sz="54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sld13_id02"/>
          <p:cNvSpPr/>
          <p:nvPr/>
        </p:nvSpPr>
        <p:spPr>
          <a:xfrm>
            <a:off x="0" y="1901738"/>
            <a:ext cx="12124944" cy="1754326"/>
          </a:xfrm>
          <a:prstGeom prst="rect">
            <a:avLst/>
          </a:prstGeom>
          <a:noFill/>
        </p:spPr>
        <p:txBody>
          <a:bodyPr wrap="square" lIns="91440" tIns="45720" rIns="91440" bIns="45720">
            <a:spAutoFit/>
          </a:bodyPr>
          <a:lstStyle/>
          <a:p>
            <a:pPr algn="ctr"/>
            <a:r>
              <a:rPr lang="en-US" sz="5400" dirty="0" err="1">
                <a:ln w="0"/>
                <a:solidFill>
                  <a:srgbClr val="FF0000"/>
                </a:solidFill>
              </a:rPr>
              <a:t>Các</a:t>
            </a:r>
            <a:r>
              <a:rPr lang="en-US" sz="5400" dirty="0">
                <a:ln w="0"/>
                <a:solidFill>
                  <a:srgbClr val="FF0000"/>
                </a:solidFill>
              </a:rPr>
              <a:t> </a:t>
            </a:r>
            <a:r>
              <a:rPr lang="en-US" sz="5400" dirty="0" err="1">
                <a:ln w="0"/>
                <a:solidFill>
                  <a:srgbClr val="FF0000"/>
                </a:solidFill>
              </a:rPr>
              <a:t>em</a:t>
            </a:r>
            <a:r>
              <a:rPr lang="en-US" sz="5400" dirty="0">
                <a:ln w="0"/>
                <a:solidFill>
                  <a:srgbClr val="FF0000"/>
                </a:solidFill>
              </a:rPr>
              <a:t> </a:t>
            </a:r>
            <a:r>
              <a:rPr lang="en-US" sz="5400" dirty="0" err="1">
                <a:ln w="0"/>
                <a:solidFill>
                  <a:srgbClr val="FF0000"/>
                </a:solidFill>
              </a:rPr>
              <a:t>hãy</a:t>
            </a:r>
            <a:r>
              <a:rPr lang="en-US" sz="5400" dirty="0">
                <a:ln w="0"/>
                <a:solidFill>
                  <a:srgbClr val="FF0000"/>
                </a:solidFill>
              </a:rPr>
              <a:t> </a:t>
            </a:r>
            <a:r>
              <a:rPr lang="en-US" sz="5400" dirty="0" err="1">
                <a:ln w="0"/>
                <a:solidFill>
                  <a:srgbClr val="FF0000"/>
                </a:solidFill>
              </a:rPr>
              <a:t>tưởng</a:t>
            </a:r>
            <a:r>
              <a:rPr lang="en-US" sz="5400" dirty="0">
                <a:ln w="0"/>
                <a:solidFill>
                  <a:srgbClr val="FF0000"/>
                </a:solidFill>
              </a:rPr>
              <a:t> </a:t>
            </a:r>
            <a:r>
              <a:rPr lang="en-US" sz="5400" dirty="0" err="1">
                <a:ln w="0"/>
                <a:solidFill>
                  <a:srgbClr val="FF0000"/>
                </a:solidFill>
              </a:rPr>
              <a:t>tượng</a:t>
            </a:r>
            <a:r>
              <a:rPr lang="en-US" sz="5400" dirty="0">
                <a:ln w="0"/>
                <a:solidFill>
                  <a:srgbClr val="FF0000"/>
                </a:solidFill>
              </a:rPr>
              <a:t> </a:t>
            </a:r>
            <a:r>
              <a:rPr lang="en-US" sz="5400" dirty="0" err="1">
                <a:ln w="0"/>
                <a:solidFill>
                  <a:srgbClr val="FF0000"/>
                </a:solidFill>
              </a:rPr>
              <a:t>cảnh</a:t>
            </a:r>
            <a:r>
              <a:rPr lang="en-US" sz="5400" dirty="0">
                <a:ln w="0"/>
                <a:solidFill>
                  <a:srgbClr val="FF0000"/>
                </a:solidFill>
              </a:rPr>
              <a:t> </a:t>
            </a:r>
            <a:r>
              <a:rPr lang="en-US" sz="5400" dirty="0" err="1">
                <a:ln w="0"/>
                <a:solidFill>
                  <a:srgbClr val="FF0000"/>
                </a:solidFill>
              </a:rPr>
              <a:t>một</a:t>
            </a:r>
            <a:r>
              <a:rPr lang="en-US" sz="5400" dirty="0">
                <a:ln w="0"/>
                <a:solidFill>
                  <a:srgbClr val="FF0000"/>
                </a:solidFill>
              </a:rPr>
              <a:t> </a:t>
            </a:r>
            <a:r>
              <a:rPr lang="en-US" sz="5400" dirty="0" err="1">
                <a:ln w="0"/>
                <a:solidFill>
                  <a:srgbClr val="FF0000"/>
                </a:solidFill>
              </a:rPr>
              <a:t>năm</a:t>
            </a:r>
            <a:r>
              <a:rPr lang="en-US" sz="5400" dirty="0">
                <a:ln w="0"/>
                <a:solidFill>
                  <a:srgbClr val="FF0000"/>
                </a:solidFill>
              </a:rPr>
              <a:t> </a:t>
            </a:r>
            <a:r>
              <a:rPr lang="en-US" sz="5400" dirty="0" err="1">
                <a:ln w="0"/>
                <a:solidFill>
                  <a:srgbClr val="FF0000"/>
                </a:solidFill>
              </a:rPr>
              <a:t>sau</a:t>
            </a:r>
            <a:r>
              <a:rPr lang="en-US" sz="5400" dirty="0">
                <a:ln w="0"/>
                <a:solidFill>
                  <a:srgbClr val="FF0000"/>
                </a:solidFill>
              </a:rPr>
              <a:t> </a:t>
            </a:r>
            <a:r>
              <a:rPr lang="en-US" sz="5400" b="0" cap="none" spc="0" dirty="0" err="1">
                <a:ln w="0"/>
                <a:solidFill>
                  <a:srgbClr val="FF0000"/>
                </a:solidFill>
                <a:effectLst/>
              </a:rPr>
              <a:t>sóc</a:t>
            </a:r>
            <a:r>
              <a:rPr lang="en-US" sz="5400" b="0" cap="none" spc="0" dirty="0">
                <a:ln w="0"/>
                <a:solidFill>
                  <a:srgbClr val="FF0000"/>
                </a:solidFill>
                <a:effectLst/>
              </a:rPr>
              <a:t> </a:t>
            </a:r>
            <a:r>
              <a:rPr lang="en-US" sz="5400" b="0" cap="none" spc="0" dirty="0" err="1">
                <a:ln w="0"/>
                <a:solidFill>
                  <a:srgbClr val="FF0000"/>
                </a:solidFill>
                <a:effectLst/>
              </a:rPr>
              <a:t>và</a:t>
            </a:r>
            <a:r>
              <a:rPr lang="en-US" sz="5400" b="0" cap="none" spc="0" dirty="0">
                <a:ln w="0"/>
                <a:solidFill>
                  <a:srgbClr val="FF0000"/>
                </a:solidFill>
                <a:effectLst/>
              </a:rPr>
              <a:t> </a:t>
            </a:r>
            <a:r>
              <a:rPr lang="en-US" sz="5400" b="0" cap="none" spc="0" dirty="0" err="1">
                <a:ln w="0"/>
                <a:solidFill>
                  <a:srgbClr val="FF0000"/>
                </a:solidFill>
                <a:effectLst/>
              </a:rPr>
              <a:t>kiến</a:t>
            </a:r>
            <a:r>
              <a:rPr lang="en-US" sz="5400" b="0" cap="none" spc="0" dirty="0">
                <a:ln w="0"/>
                <a:solidFill>
                  <a:srgbClr val="FF0000"/>
                </a:solidFill>
                <a:effectLst/>
              </a:rPr>
              <a:t> </a:t>
            </a:r>
            <a:r>
              <a:rPr lang="en-US" sz="5400" b="0" cap="none" spc="0" dirty="0" err="1">
                <a:ln w="0"/>
                <a:solidFill>
                  <a:srgbClr val="FF0000"/>
                </a:solidFill>
                <a:effectLst/>
              </a:rPr>
              <a:t>gặp</a:t>
            </a:r>
            <a:r>
              <a:rPr lang="en-US" sz="5400" b="0" cap="none" spc="0" dirty="0">
                <a:ln w="0"/>
                <a:solidFill>
                  <a:srgbClr val="FF0000"/>
                </a:solidFill>
                <a:effectLst/>
              </a:rPr>
              <a:t> </a:t>
            </a:r>
            <a:r>
              <a:rPr lang="en-US" sz="5400" b="0" cap="none" spc="0" dirty="0" err="1">
                <a:ln w="0"/>
                <a:solidFill>
                  <a:srgbClr val="FF0000"/>
                </a:solidFill>
                <a:effectLst/>
              </a:rPr>
              <a:t>lại</a:t>
            </a:r>
            <a:r>
              <a:rPr lang="en-US" sz="5400" b="0" cap="none" spc="0" dirty="0">
                <a:ln w="0"/>
                <a:solidFill>
                  <a:srgbClr val="FF0000"/>
                </a:solidFill>
                <a:effectLst/>
              </a:rPr>
              <a:t> </a:t>
            </a:r>
            <a:r>
              <a:rPr lang="en-US" sz="5400" b="0" cap="none" spc="0" dirty="0" err="1">
                <a:ln w="0"/>
                <a:solidFill>
                  <a:srgbClr val="FF0000"/>
                </a:solidFill>
                <a:effectLst/>
              </a:rPr>
              <a:t>nhau</a:t>
            </a:r>
            <a:r>
              <a:rPr lang="en-US" sz="5400" b="0" cap="none" spc="0" dirty="0">
                <a:ln w="0"/>
                <a:solidFill>
                  <a:srgbClr val="FF0000"/>
                </a:solidFill>
                <a:effectLst/>
              </a:rPr>
              <a:t>.</a:t>
            </a:r>
          </a:p>
        </p:txBody>
      </p:sp>
      <p:pic>
        <p:nvPicPr>
          <p:cNvPr id="9" name="sld13_id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319982077"/>
      </p:ext>
    </p:extLst>
  </p:cSld>
  <p:clrMapOvr>
    <a:masterClrMapping/>
  </p:clrMapOvr>
  <mc:AlternateContent xmlns:mc="http://schemas.openxmlformats.org/markup-compatibility/2006" xmlns:p14="http://schemas.microsoft.com/office/powerpoint/2010/main">
    <mc:Choice Requires="p14">
      <p:transition spd="slow" p14:dur="2000" advTm="48927"/>
    </mc:Choice>
    <mc:Fallback xmlns="">
      <p:transition spd="slow" advTm="48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circle(in)">
                                      <p:cBhvr>
                                        <p:cTn id="11"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d14_id02" descr="Capture"/>
          <p:cNvPicPr>
            <a:picLocks noGrp="1" noChangeAspect="1"/>
          </p:cNvPicPr>
          <p:nvPr>
            <p:ph idx="4294967295"/>
          </p:nvPr>
        </p:nvPicPr>
        <p:blipFill>
          <a:blip r:embed="rId6"/>
          <a:stretch>
            <a:fillRect/>
          </a:stretch>
        </p:blipFill>
        <p:spPr>
          <a:xfrm>
            <a:off x="197308" y="781050"/>
            <a:ext cx="11653316" cy="5657850"/>
          </a:xfrm>
          <a:prstGeom prst="rect">
            <a:avLst/>
          </a:prstGeom>
        </p:spPr>
      </p:pic>
      <p:sp>
        <p:nvSpPr>
          <p:cNvPr id="5" name="Text_Box_4"/>
          <p:cNvSpPr txBox="1"/>
          <p:nvPr/>
        </p:nvSpPr>
        <p:spPr>
          <a:xfrm>
            <a:off x="1448180" y="75254"/>
            <a:ext cx="2474595" cy="645160"/>
          </a:xfrm>
          <a:prstGeom prst="rect">
            <a:avLst/>
          </a:prstGeom>
          <a:noFill/>
        </p:spPr>
        <p:txBody>
          <a:bodyPr wrap="square" rtlCol="0">
            <a:spAutoFit/>
          </a:bodyPr>
          <a:lstStyle/>
          <a:p>
            <a:r>
              <a:rPr lang="en-US" sz="3600" dirty="0" err="1">
                <a:ln/>
                <a:solidFill>
                  <a:srgbClr val="FF0000"/>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a:t>
            </a:r>
            <a:r>
              <a:rPr lang="en-US" sz="3600" dirty="0">
                <a:ln/>
                <a:solidFill>
                  <a:srgbClr val="FF0000"/>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 </a:t>
            </a:r>
            <a:r>
              <a:rPr lang="en-US" sz="3600" dirty="0" err="1">
                <a:ln/>
                <a:solidFill>
                  <a:srgbClr val="FF0000"/>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nhớ</a:t>
            </a:r>
            <a:r>
              <a:rPr lang="en-US" sz="3600" dirty="0">
                <a:ln/>
                <a:solidFill>
                  <a:srgbClr val="FF0000"/>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 </a:t>
            </a:r>
            <a:r>
              <a:rPr lang="en-US" sz="3600" dirty="0" err="1">
                <a:ln/>
                <a:solidFill>
                  <a:srgbClr val="FF0000"/>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cậu</a:t>
            </a:r>
            <a:endParaRPr lang="en-US" sz="3600" dirty="0">
              <a:ln/>
              <a:solidFill>
                <a:srgbClr val="FF0000"/>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endParaRPr>
          </a:p>
        </p:txBody>
      </p:sp>
      <p:pic>
        <p:nvPicPr>
          <p:cNvPr id="9" name="Content_Placeholder_3"/>
          <p:cNvPicPr>
            <a:picLocks noChangeAspect="1"/>
          </p:cNvPicPr>
          <p:nvPr/>
        </p:nvPicPr>
        <p:blipFill>
          <a:blip r:embed="rId7"/>
          <a:stretch>
            <a:fillRect/>
          </a:stretch>
        </p:blipFill>
        <p:spPr>
          <a:xfrm rot="10110828" flipH="1" flipV="1">
            <a:off x="246886" y="158588"/>
            <a:ext cx="896113" cy="588066"/>
          </a:xfrm>
          <a:prstGeom prst="rect">
            <a:avLst/>
          </a:prstGeom>
        </p:spPr>
      </p:pic>
      <p:pic>
        <p:nvPicPr>
          <p:cNvPr id="6" name="sld14_id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97218376"/>
      </p:ext>
    </p:extLst>
  </p:cSld>
  <p:clrMapOvr>
    <a:masterClrMapping/>
  </p:clrMapOvr>
  <mc:AlternateContent xmlns:mc="http://schemas.openxmlformats.org/markup-compatibility/2006" xmlns:p14="http://schemas.microsoft.com/office/powerpoint/2010/main">
    <mc:Choice Requires="p14">
      <p:transition spd="slow" p14:dur="2000" advTm="91390"/>
    </mc:Choice>
    <mc:Fallback xmlns="">
      <p:transition spd="slow" advTm="91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d15_id02"/>
          <p:cNvSpPr>
            <a:spLocks noGrp="1"/>
          </p:cNvSpPr>
          <p:nvPr>
            <p:ph type="title"/>
          </p:nvPr>
        </p:nvSpPr>
        <p:spPr>
          <a:xfrm>
            <a:off x="0" y="0"/>
            <a:ext cx="12192000" cy="1714500"/>
          </a:xfrm>
        </p:spPr>
        <p:txBody>
          <a:bodyPr>
            <a:norm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1. </a:t>
            </a:r>
            <a:r>
              <a:rPr lang="en-US" sz="4000" dirty="0" err="1">
                <a:solidFill>
                  <a:srgbClr val="FF0000"/>
                </a:solidFill>
                <a:latin typeface="Times New Roman" panose="02020603050405020304" pitchFamily="18" charset="0"/>
                <a:cs typeface="Times New Roman" panose="02020603050405020304" pitchFamily="18" charset="0"/>
              </a:rPr>
              <a:t>Đóng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vai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sóc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kiến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để</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nói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đáp</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lời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chào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khi</a:t>
            </a:r>
            <a:r>
              <a:rPr lang="en-US" sz="4000" dirty="0">
                <a:solidFill>
                  <a:srgbClr val="FF0000"/>
                </a:solidFill>
                <a:latin typeface="Times New Roman" panose="02020603050405020304" pitchFamily="18" charset="0"/>
                <a:cs typeface="Times New Roman" panose="02020603050405020304" pitchFamily="18" charset="0"/>
              </a:rPr>
              <a:t> chia </a:t>
            </a:r>
            <a:r>
              <a:rPr lang="en-US" sz="4000" dirty="0" err="1">
                <a:solidFill>
                  <a:srgbClr val="FF0000"/>
                </a:solidFill>
                <a:latin typeface="Times New Roman" panose="02020603050405020304" pitchFamily="18" charset="0"/>
                <a:cs typeface="Times New Roman" panose="02020603050405020304" pitchFamily="18" charset="0"/>
              </a:rPr>
              <a:t>tay</a:t>
            </a:r>
            <a:r>
              <a:rPr lang="en-US" sz="4000" dirty="0">
                <a:solidFill>
                  <a:srgbClr val="FF0000"/>
                </a:solidFill>
                <a:latin typeface="Times New Roman" panose="02020603050405020304" pitchFamily="18" charset="0"/>
                <a:cs typeface="Times New Roman" panose="02020603050405020304" pitchFamily="18" charset="0"/>
              </a:rPr>
              <a:t>.</a:t>
            </a:r>
          </a:p>
        </p:txBody>
      </p:sp>
      <p:pic>
        <p:nvPicPr>
          <p:cNvPr id="6" name="sld14_id03" descr="Bài 18: Tớ nhớ cậu - Phần đọc"/>
          <p:cNvPicPr>
            <a:picLocks noGrp="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84048" y="1335024"/>
            <a:ext cx="11420855" cy="5458968"/>
          </a:xfrm>
          <a:prstGeom prst="rect">
            <a:avLst/>
          </a:prstGeom>
          <a:noFill/>
          <a:ln>
            <a:noFill/>
          </a:ln>
        </p:spPr>
      </p:pic>
      <p:pic>
        <p:nvPicPr>
          <p:cNvPr id="14" name="sld15_id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
        <p:nvSpPr>
          <p:cNvPr id="3" name="Rectangle_2"/>
          <p:cNvSpPr/>
          <p:nvPr/>
        </p:nvSpPr>
        <p:spPr>
          <a:xfrm>
            <a:off x="4800600" y="3543300"/>
            <a:ext cx="1737360" cy="594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accent1"/>
                </a:solidFill>
                <a:latin typeface="Times New Roman" panose="02020603050405020304" pitchFamily="18" charset="0"/>
                <a:cs typeface="Times New Roman" panose="02020603050405020304" pitchFamily="18" charset="0"/>
              </a:rPr>
              <a:t>Tạm</a:t>
            </a:r>
            <a:r>
              <a:rPr lang="en-US" sz="3200" dirty="0">
                <a:solidFill>
                  <a:schemeClr val="accent1"/>
                </a:solidFill>
                <a:latin typeface="Times New Roman" panose="02020603050405020304" pitchFamily="18" charset="0"/>
                <a:cs typeface="Times New Roman" panose="02020603050405020304" pitchFamily="18" charset="0"/>
              </a:rPr>
              <a:t> </a:t>
            </a:r>
            <a:r>
              <a:rPr lang="en-US" sz="3200" dirty="0" err="1">
                <a:solidFill>
                  <a:schemeClr val="accent1"/>
                </a:solidFill>
                <a:latin typeface="Times New Roman" panose="02020603050405020304" pitchFamily="18" charset="0"/>
                <a:cs typeface="Times New Roman" panose="02020603050405020304" pitchFamily="18" charset="0"/>
              </a:rPr>
              <a:t>biệt</a:t>
            </a:r>
            <a:r>
              <a:rPr lang="en-US" sz="3200" dirty="0">
                <a:solidFill>
                  <a:schemeClr val="accent1"/>
                </a:solidFill>
                <a:latin typeface="Times New Roman" panose="02020603050405020304" pitchFamily="18" charset="0"/>
                <a:cs typeface="Times New Roman" panose="02020603050405020304" pitchFamily="18" charset="0"/>
              </a:rPr>
              <a:t> </a:t>
            </a:r>
            <a:r>
              <a:rPr lang="en-US" sz="3200" dirty="0" err="1">
                <a:solidFill>
                  <a:schemeClr val="accent1"/>
                </a:solidFill>
                <a:latin typeface="Times New Roman" panose="02020603050405020304" pitchFamily="18" charset="0"/>
                <a:cs typeface="Times New Roman" panose="02020603050405020304" pitchFamily="18" charset="0"/>
              </a:rPr>
              <a:t>cậu</a:t>
            </a:r>
            <a:r>
              <a:rPr lang="en-US" sz="3200" dirty="0">
                <a:solidFill>
                  <a:schemeClr val="accent1"/>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4383"/>
    </mc:Choice>
    <mc:Fallback xmlns="">
      <p:transition spd="slow" advTm="3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4"/>
                </p:tgtEl>
              </p:cMediaNode>
            </p:audio>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d16_id02"/>
          <p:cNvSpPr>
            <a:spLocks noGrp="1"/>
          </p:cNvSpPr>
          <p:nvPr>
            <p:ph type="title"/>
          </p:nvPr>
        </p:nvSpPr>
        <p:spPr>
          <a:xfrm>
            <a:off x="746378" y="417215"/>
            <a:ext cx="10763250" cy="894000"/>
          </a:xfrm>
        </p:spPr>
        <p:txBody>
          <a:bodyPr>
            <a:normAutofit fontScale="90000"/>
          </a:bodyPr>
          <a:lstStyle/>
          <a:p>
            <a:pPr algn="ct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sld16_id06"/>
          <p:cNvSpPr/>
          <p:nvPr/>
        </p:nvSpPr>
        <p:spPr>
          <a:xfrm>
            <a:off x="64005" y="4608768"/>
            <a:ext cx="12060937" cy="1323439"/>
          </a:xfrm>
          <a:prstGeom prst="rect">
            <a:avLst/>
          </a:prstGeom>
          <a:noFill/>
        </p:spPr>
        <p:txBody>
          <a:bodyPr wrap="square" lIns="91440" tIns="45720" rIns="91440" bIns="45720">
            <a:spAutoFit/>
          </a:bodyPr>
          <a:lstStyle/>
          <a:p>
            <a:pPr algn="just"/>
            <a:r>
              <a:rPr lang="en-US" sz="4000" dirty="0">
                <a:ln w="0"/>
                <a:latin typeface="Times New Roman" panose="02020603050405020304" pitchFamily="18" charset="0"/>
                <a:cs typeface="Times New Roman" panose="02020603050405020304" pitchFamily="18" charset="0"/>
              </a:rPr>
              <a:t>- </a:t>
            </a:r>
            <a:r>
              <a:rPr lang="en-US" sz="4000" dirty="0" err="1">
                <a:ln w="0"/>
                <a:latin typeface="Times New Roman" panose="02020603050405020304" pitchFamily="18" charset="0"/>
                <a:cs typeface="Times New Roman" panose="02020603050405020304" pitchFamily="18" charset="0"/>
              </a:rPr>
              <a:t>Tạm</a:t>
            </a:r>
            <a:r>
              <a:rPr lang="en-US" sz="4000" dirty="0">
                <a:ln w="0"/>
                <a:latin typeface="Times New Roman" panose="02020603050405020304" pitchFamily="18" charset="0"/>
                <a:cs typeface="Times New Roman" panose="02020603050405020304" pitchFamily="18" charset="0"/>
              </a:rPr>
              <a:t> </a:t>
            </a:r>
            <a:r>
              <a:rPr lang="en-US" sz="4000" dirty="0" err="1">
                <a:ln w="0"/>
                <a:latin typeface="Times New Roman" panose="02020603050405020304" pitchFamily="18" charset="0"/>
                <a:cs typeface="Times New Roman" panose="02020603050405020304" pitchFamily="18" charset="0"/>
              </a:rPr>
              <a:t>biệt</a:t>
            </a:r>
            <a:r>
              <a:rPr lang="en-US" sz="4000" dirty="0">
                <a:ln w="0"/>
                <a:latin typeface="Times New Roman" panose="02020603050405020304" pitchFamily="18" charset="0"/>
                <a:cs typeface="Times New Roman" panose="02020603050405020304" pitchFamily="18" charset="0"/>
              </a:rPr>
              <a:t> </a:t>
            </a:r>
            <a:r>
              <a:rPr lang="en-US" sz="4000" dirty="0" err="1">
                <a:ln w="0"/>
                <a:latin typeface="Times New Roman" panose="02020603050405020304" pitchFamily="18" charset="0"/>
                <a:cs typeface="Times New Roman" panose="02020603050405020304" pitchFamily="18" charset="0"/>
              </a:rPr>
              <a:t>cậu</a:t>
            </a:r>
            <a:r>
              <a:rPr lang="en-US" sz="4000" dirty="0">
                <a:ln w="0"/>
                <a:latin typeface="Times New Roman" panose="02020603050405020304" pitchFamily="18" charset="0"/>
                <a:cs typeface="Times New Roman" panose="02020603050405020304" pitchFamily="18" charset="0"/>
              </a:rPr>
              <a:t>! </a:t>
            </a:r>
            <a:r>
              <a:rPr lang="en-US" sz="4000" dirty="0" err="1">
                <a:ln w="0"/>
                <a:latin typeface="Times New Roman" panose="02020603050405020304" pitchFamily="18" charset="0"/>
                <a:cs typeface="Times New Roman" panose="02020603050405020304" pitchFamily="18" charset="0"/>
              </a:rPr>
              <a:t>Cậu</a:t>
            </a:r>
            <a:r>
              <a:rPr lang="en-US" sz="4000" dirty="0">
                <a:ln w="0"/>
                <a:latin typeface="Times New Roman" panose="02020603050405020304" pitchFamily="18" charset="0"/>
                <a:cs typeface="Times New Roman" panose="02020603050405020304" pitchFamily="18" charset="0"/>
              </a:rPr>
              <a:t> ở </a:t>
            </a:r>
            <a:r>
              <a:rPr lang="en-US" sz="4000" dirty="0" err="1">
                <a:ln w="0"/>
                <a:latin typeface="Times New Roman" panose="02020603050405020304" pitchFamily="18" charset="0"/>
                <a:cs typeface="Times New Roman" panose="02020603050405020304" pitchFamily="18" charset="0"/>
              </a:rPr>
              <a:t>lại</a:t>
            </a:r>
            <a:r>
              <a:rPr lang="en-US" sz="4000" dirty="0">
                <a:ln w="0"/>
                <a:latin typeface="Times New Roman" panose="02020603050405020304" pitchFamily="18" charset="0"/>
                <a:cs typeface="Times New Roman" panose="02020603050405020304" pitchFamily="18" charset="0"/>
              </a:rPr>
              <a:t> </a:t>
            </a:r>
            <a:r>
              <a:rPr lang="en-US" sz="4000" dirty="0" err="1">
                <a:ln w="0"/>
                <a:latin typeface="Times New Roman" panose="02020603050405020304" pitchFamily="18" charset="0"/>
                <a:cs typeface="Times New Roman" panose="02020603050405020304" pitchFamily="18" charset="0"/>
              </a:rPr>
              <a:t>chờ</a:t>
            </a:r>
            <a:r>
              <a:rPr lang="en-US" sz="4000" dirty="0">
                <a:ln w="0"/>
                <a:latin typeface="Times New Roman" panose="02020603050405020304" pitchFamily="18" charset="0"/>
                <a:cs typeface="Times New Roman" panose="02020603050405020304" pitchFamily="18" charset="0"/>
              </a:rPr>
              <a:t> </a:t>
            </a:r>
            <a:r>
              <a:rPr lang="en-US" sz="4000" dirty="0" err="1">
                <a:ln w="0"/>
                <a:latin typeface="Times New Roman" panose="02020603050405020304" pitchFamily="18" charset="0"/>
                <a:cs typeface="Times New Roman" panose="02020603050405020304" pitchFamily="18" charset="0"/>
              </a:rPr>
              <a:t>bố</a:t>
            </a:r>
            <a:r>
              <a:rPr lang="en-US" sz="4000" dirty="0">
                <a:ln w="0"/>
                <a:latin typeface="Times New Roman" panose="02020603050405020304" pitchFamily="18" charset="0"/>
                <a:cs typeface="Times New Roman" panose="02020603050405020304" pitchFamily="18" charset="0"/>
              </a:rPr>
              <a:t> </a:t>
            </a:r>
            <a:r>
              <a:rPr lang="en-US" sz="4000" dirty="0" err="1">
                <a:ln w="0"/>
                <a:latin typeface="Times New Roman" panose="02020603050405020304" pitchFamily="18" charset="0"/>
                <a:cs typeface="Times New Roman" panose="02020603050405020304" pitchFamily="18" charset="0"/>
              </a:rPr>
              <a:t>mẹ</a:t>
            </a:r>
            <a:r>
              <a:rPr lang="en-US" sz="4000" dirty="0">
                <a:ln w="0"/>
                <a:latin typeface="Times New Roman" panose="02020603050405020304" pitchFamily="18" charset="0"/>
                <a:cs typeface="Times New Roman" panose="02020603050405020304" pitchFamily="18" charset="0"/>
              </a:rPr>
              <a:t> </a:t>
            </a:r>
            <a:r>
              <a:rPr lang="en-US" sz="4000" dirty="0" err="1">
                <a:ln w="0"/>
                <a:latin typeface="Times New Roman" panose="02020603050405020304" pitchFamily="18" charset="0"/>
                <a:cs typeface="Times New Roman" panose="02020603050405020304" pitchFamily="18" charset="0"/>
              </a:rPr>
              <a:t>đến</a:t>
            </a:r>
            <a:r>
              <a:rPr lang="en-US" sz="4000" dirty="0">
                <a:ln w="0"/>
                <a:latin typeface="Times New Roman" panose="02020603050405020304" pitchFamily="18" charset="0"/>
                <a:cs typeface="Times New Roman" panose="02020603050405020304" pitchFamily="18" charset="0"/>
              </a:rPr>
              <a:t> </a:t>
            </a:r>
            <a:r>
              <a:rPr lang="en-US" sz="4000" dirty="0" err="1">
                <a:ln w="0"/>
                <a:latin typeface="Times New Roman" panose="02020603050405020304" pitchFamily="18" charset="0"/>
                <a:cs typeface="Times New Roman" panose="02020603050405020304" pitchFamily="18" charset="0"/>
              </a:rPr>
              <a:t>đón</a:t>
            </a:r>
            <a:r>
              <a:rPr lang="en-US" sz="4000" dirty="0">
                <a:ln w="0"/>
                <a:latin typeface="Times New Roman" panose="02020603050405020304" pitchFamily="18" charset="0"/>
                <a:cs typeface="Times New Roman" panose="02020603050405020304" pitchFamily="18" charset="0"/>
              </a:rPr>
              <a:t> </a:t>
            </a:r>
            <a:r>
              <a:rPr lang="en-US" sz="4000" dirty="0" err="1">
                <a:ln w="0"/>
                <a:latin typeface="Times New Roman" panose="02020603050405020304" pitchFamily="18" charset="0"/>
                <a:cs typeface="Times New Roman" panose="02020603050405020304" pitchFamily="18" charset="0"/>
              </a:rPr>
              <a:t>nhé</a:t>
            </a:r>
            <a:r>
              <a:rPr lang="en-US" sz="4000" dirty="0">
                <a:ln w="0"/>
                <a:latin typeface="Times New Roman" panose="02020603050405020304" pitchFamily="18" charset="0"/>
                <a:cs typeface="Times New Roman" panose="02020603050405020304" pitchFamily="18" charset="0"/>
              </a:rPr>
              <a:t>! </a:t>
            </a:r>
            <a:r>
              <a:rPr lang="en-US" sz="4000" dirty="0" err="1">
                <a:ln w="0"/>
                <a:latin typeface="Times New Roman" panose="02020603050405020304" pitchFamily="18" charset="0"/>
                <a:cs typeface="Times New Roman" panose="02020603050405020304" pitchFamily="18" charset="0"/>
              </a:rPr>
              <a:t>Tớ</a:t>
            </a:r>
            <a:r>
              <a:rPr lang="en-US" sz="4000" dirty="0">
                <a:ln w="0"/>
                <a:latin typeface="Times New Roman" panose="02020603050405020304" pitchFamily="18" charset="0"/>
                <a:cs typeface="Times New Roman" panose="02020603050405020304" pitchFamily="18" charset="0"/>
              </a:rPr>
              <a:t> </a:t>
            </a:r>
            <a:r>
              <a:rPr lang="en-US" sz="4000" dirty="0" err="1">
                <a:ln w="0"/>
                <a:latin typeface="Times New Roman" panose="02020603050405020304" pitchFamily="18" charset="0"/>
                <a:cs typeface="Times New Roman" panose="02020603050405020304" pitchFamily="18" charset="0"/>
              </a:rPr>
              <a:t>về</a:t>
            </a:r>
            <a:r>
              <a:rPr lang="en-US" sz="4000" dirty="0">
                <a:ln w="0"/>
                <a:latin typeface="Times New Roman" panose="02020603050405020304" pitchFamily="18" charset="0"/>
                <a:cs typeface="Times New Roman" panose="02020603050405020304" pitchFamily="18" charset="0"/>
              </a:rPr>
              <a:t> </a:t>
            </a:r>
            <a:r>
              <a:rPr lang="en-US" sz="4000" dirty="0" err="1">
                <a:ln w="0"/>
                <a:latin typeface="Times New Roman" panose="02020603050405020304" pitchFamily="18" charset="0"/>
                <a:cs typeface="Times New Roman" panose="02020603050405020304" pitchFamily="18" charset="0"/>
              </a:rPr>
              <a:t>trước</a:t>
            </a:r>
            <a:r>
              <a:rPr lang="en-US" sz="4000" dirty="0">
                <a:ln w="0"/>
                <a:latin typeface="Times New Roman" panose="02020603050405020304" pitchFamily="18" charset="0"/>
                <a:cs typeface="Times New Roman" panose="02020603050405020304" pitchFamily="18" charset="0"/>
              </a:rPr>
              <a:t> </a:t>
            </a:r>
            <a:r>
              <a:rPr lang="en-US" sz="4000" dirty="0" err="1">
                <a:ln w="0"/>
                <a:latin typeface="Times New Roman" panose="02020603050405020304" pitchFamily="18" charset="0"/>
                <a:cs typeface="Times New Roman" panose="02020603050405020304" pitchFamily="18" charset="0"/>
              </a:rPr>
              <a:t>đây</a:t>
            </a:r>
            <a:r>
              <a:rPr lang="en-US" sz="4000" dirty="0">
                <a:ln w="0"/>
                <a:latin typeface="Times New Roman" panose="02020603050405020304" pitchFamily="18" charset="0"/>
                <a:cs typeface="Times New Roman" panose="02020603050405020304" pitchFamily="18" charset="0"/>
              </a:rPr>
              <a:t>.</a:t>
            </a:r>
            <a:endParaRPr lang="en-US" sz="4000" cap="none" spc="0" dirty="0">
              <a:ln w="0"/>
              <a:solidFill>
                <a:schemeClr val="tx1"/>
              </a:solidFill>
              <a:latin typeface="Times New Roman" panose="02020603050405020304" pitchFamily="18" charset="0"/>
              <a:cs typeface="Times New Roman" panose="02020603050405020304" pitchFamily="18" charset="0"/>
            </a:endParaRPr>
          </a:p>
        </p:txBody>
      </p:sp>
      <p:sp>
        <p:nvSpPr>
          <p:cNvPr id="5" name="sld16_id04"/>
          <p:cNvSpPr/>
          <p:nvPr/>
        </p:nvSpPr>
        <p:spPr>
          <a:xfrm>
            <a:off x="64006" y="2205215"/>
            <a:ext cx="12060937" cy="1323439"/>
          </a:xfrm>
          <a:prstGeom prst="rect">
            <a:avLst/>
          </a:prstGeom>
          <a:noFill/>
        </p:spPr>
        <p:txBody>
          <a:bodyPr wrap="square" lIns="91440" tIns="45720" rIns="91440" bIns="45720">
            <a:spAutoFit/>
          </a:bodyPr>
          <a:lstStyle/>
          <a:p>
            <a:pPr algn="just"/>
            <a:r>
              <a:rPr lang="en-US" sz="4000" cap="none" spc="0" dirty="0">
                <a:ln w="0"/>
                <a:solidFill>
                  <a:schemeClr val="tx1"/>
                </a:solidFill>
                <a:latin typeface="Times New Roman" panose="02020603050405020304" pitchFamily="18" charset="0"/>
                <a:cs typeface="Times New Roman" panose="02020603050405020304" pitchFamily="18" charset="0"/>
              </a:rPr>
              <a:t>- </a:t>
            </a:r>
            <a:r>
              <a:rPr lang="en-US" sz="4000" cap="none" spc="0" dirty="0" err="1">
                <a:ln w="0"/>
                <a:solidFill>
                  <a:schemeClr val="tx1"/>
                </a:solidFill>
                <a:latin typeface="Times New Roman" panose="02020603050405020304" pitchFamily="18" charset="0"/>
                <a:cs typeface="Times New Roman" panose="02020603050405020304" pitchFamily="18" charset="0"/>
              </a:rPr>
              <a:t>Tạm</a:t>
            </a:r>
            <a:r>
              <a:rPr lang="en-US" sz="4000" cap="none" spc="0" dirty="0">
                <a:ln w="0"/>
                <a:solidFill>
                  <a:schemeClr val="tx1"/>
                </a:solidFill>
                <a:latin typeface="Times New Roman" panose="02020603050405020304" pitchFamily="18" charset="0"/>
                <a:cs typeface="Times New Roman" panose="02020603050405020304" pitchFamily="18" charset="0"/>
              </a:rPr>
              <a:t> </a:t>
            </a:r>
            <a:r>
              <a:rPr lang="en-US" sz="4000" cap="none" spc="0" dirty="0" err="1">
                <a:ln w="0"/>
                <a:solidFill>
                  <a:schemeClr val="tx1"/>
                </a:solidFill>
                <a:latin typeface="Times New Roman" panose="02020603050405020304" pitchFamily="18" charset="0"/>
                <a:cs typeface="Times New Roman" panose="02020603050405020304" pitchFamily="18" charset="0"/>
              </a:rPr>
              <a:t>biệt</a:t>
            </a:r>
            <a:r>
              <a:rPr lang="en-US" sz="4000" cap="none" spc="0" dirty="0">
                <a:ln w="0"/>
                <a:solidFill>
                  <a:schemeClr val="tx1"/>
                </a:solidFill>
                <a:latin typeface="Times New Roman" panose="02020603050405020304" pitchFamily="18" charset="0"/>
                <a:cs typeface="Times New Roman" panose="02020603050405020304" pitchFamily="18" charset="0"/>
              </a:rPr>
              <a:t> </a:t>
            </a:r>
            <a:r>
              <a:rPr lang="en-US" sz="4000" cap="none" spc="0" dirty="0" err="1">
                <a:ln w="0"/>
                <a:solidFill>
                  <a:schemeClr val="tx1"/>
                </a:solidFill>
                <a:latin typeface="Times New Roman" panose="02020603050405020304" pitchFamily="18" charset="0"/>
                <a:cs typeface="Times New Roman" panose="02020603050405020304" pitchFamily="18" charset="0"/>
              </a:rPr>
              <a:t>cậu</a:t>
            </a:r>
            <a:r>
              <a:rPr lang="en-US" sz="4000" cap="none" spc="0" dirty="0">
                <a:ln w="0"/>
                <a:solidFill>
                  <a:schemeClr val="tx1"/>
                </a:solidFill>
                <a:latin typeface="Times New Roman" panose="02020603050405020304" pitchFamily="18" charset="0"/>
                <a:cs typeface="Times New Roman" panose="02020603050405020304" pitchFamily="18" charset="0"/>
              </a:rPr>
              <a:t>. </a:t>
            </a:r>
            <a:r>
              <a:rPr lang="en-US" sz="4000" cap="none" spc="0" dirty="0" err="1">
                <a:ln w="0"/>
                <a:solidFill>
                  <a:schemeClr val="tx1"/>
                </a:solidFill>
                <a:latin typeface="Times New Roman" panose="02020603050405020304" pitchFamily="18" charset="0"/>
                <a:cs typeface="Times New Roman" panose="02020603050405020304" pitchFamily="18" charset="0"/>
              </a:rPr>
              <a:t>Chúc</a:t>
            </a:r>
            <a:r>
              <a:rPr lang="en-US" sz="4000" cap="none" spc="0" dirty="0">
                <a:ln w="0"/>
                <a:solidFill>
                  <a:schemeClr val="tx1"/>
                </a:solidFill>
                <a:latin typeface="Times New Roman" panose="02020603050405020304" pitchFamily="18" charset="0"/>
                <a:cs typeface="Times New Roman" panose="02020603050405020304" pitchFamily="18" charset="0"/>
              </a:rPr>
              <a:t> </a:t>
            </a:r>
            <a:r>
              <a:rPr lang="en-US" sz="4000" cap="none" spc="0" dirty="0" err="1">
                <a:ln w="0"/>
                <a:solidFill>
                  <a:schemeClr val="tx1"/>
                </a:solidFill>
                <a:latin typeface="Times New Roman" panose="02020603050405020304" pitchFamily="18" charset="0"/>
                <a:cs typeface="Times New Roman" panose="02020603050405020304" pitchFamily="18" charset="0"/>
              </a:rPr>
              <a:t>cậu</a:t>
            </a:r>
            <a:r>
              <a:rPr lang="en-US" sz="4000" cap="none" spc="0" dirty="0">
                <a:ln w="0"/>
                <a:solidFill>
                  <a:schemeClr val="tx1"/>
                </a:solidFill>
                <a:latin typeface="Times New Roman" panose="02020603050405020304" pitchFamily="18" charset="0"/>
                <a:cs typeface="Times New Roman" panose="02020603050405020304" pitchFamily="18" charset="0"/>
              </a:rPr>
              <a:t> sang </a:t>
            </a:r>
            <a:r>
              <a:rPr lang="en-US" sz="4000" cap="none" spc="0" dirty="0" err="1">
                <a:ln w="0"/>
                <a:solidFill>
                  <a:schemeClr val="tx1"/>
                </a:solidFill>
                <a:latin typeface="Times New Roman" panose="02020603050405020304" pitchFamily="18" charset="0"/>
                <a:cs typeface="Times New Roman" panose="02020603050405020304" pitchFamily="18" charset="0"/>
              </a:rPr>
              <a:t>trường</a:t>
            </a:r>
            <a:r>
              <a:rPr lang="en-US" sz="4000" cap="none" spc="0" dirty="0">
                <a:ln w="0"/>
                <a:solidFill>
                  <a:schemeClr val="tx1"/>
                </a:solidFill>
                <a:latin typeface="Times New Roman" panose="02020603050405020304" pitchFamily="18" charset="0"/>
                <a:cs typeface="Times New Roman" panose="02020603050405020304" pitchFamily="18" charset="0"/>
              </a:rPr>
              <a:t> </a:t>
            </a:r>
            <a:r>
              <a:rPr lang="en-US" sz="4000" cap="none" spc="0" dirty="0" err="1">
                <a:ln w="0"/>
                <a:solidFill>
                  <a:schemeClr val="tx1"/>
                </a:solidFill>
                <a:latin typeface="Times New Roman" panose="02020603050405020304" pitchFamily="18" charset="0"/>
                <a:cs typeface="Times New Roman" panose="02020603050405020304" pitchFamily="18" charset="0"/>
              </a:rPr>
              <a:t>mới</a:t>
            </a:r>
            <a:r>
              <a:rPr lang="en-US" sz="4000" cap="none" spc="0" dirty="0">
                <a:ln w="0"/>
                <a:solidFill>
                  <a:schemeClr val="tx1"/>
                </a:solidFill>
                <a:latin typeface="Times New Roman" panose="02020603050405020304" pitchFamily="18" charset="0"/>
                <a:cs typeface="Times New Roman" panose="02020603050405020304" pitchFamily="18" charset="0"/>
              </a:rPr>
              <a:t> </a:t>
            </a:r>
            <a:r>
              <a:rPr lang="en-US" sz="4000" cap="none" spc="0" dirty="0" err="1">
                <a:ln w="0"/>
                <a:solidFill>
                  <a:schemeClr val="tx1"/>
                </a:solidFill>
                <a:latin typeface="Times New Roman" panose="02020603050405020304" pitchFamily="18" charset="0"/>
                <a:cs typeface="Times New Roman" panose="02020603050405020304" pitchFamily="18" charset="0"/>
              </a:rPr>
              <a:t>học</a:t>
            </a:r>
            <a:r>
              <a:rPr lang="en-US" sz="4000" dirty="0">
                <a:ln w="0"/>
                <a:latin typeface="Times New Roman" panose="02020603050405020304" pitchFamily="18" charset="0"/>
                <a:cs typeface="Times New Roman" panose="02020603050405020304" pitchFamily="18" charset="0"/>
              </a:rPr>
              <a:t> </a:t>
            </a:r>
            <a:r>
              <a:rPr lang="en-US" sz="4000" cap="none" spc="0" dirty="0" err="1">
                <a:ln w="0"/>
                <a:solidFill>
                  <a:schemeClr val="tx1"/>
                </a:solidFill>
                <a:latin typeface="Times New Roman" panose="02020603050405020304" pitchFamily="18" charset="0"/>
                <a:cs typeface="Times New Roman" panose="02020603050405020304" pitchFamily="18" charset="0"/>
              </a:rPr>
              <a:t>tập</a:t>
            </a:r>
            <a:r>
              <a:rPr lang="en-US" sz="4000" cap="none" spc="0" dirty="0">
                <a:ln w="0"/>
                <a:solidFill>
                  <a:schemeClr val="tx1"/>
                </a:solidFill>
                <a:latin typeface="Times New Roman" panose="02020603050405020304" pitchFamily="18" charset="0"/>
                <a:cs typeface="Times New Roman" panose="02020603050405020304" pitchFamily="18" charset="0"/>
              </a:rPr>
              <a:t> </a:t>
            </a:r>
            <a:r>
              <a:rPr lang="en-US" sz="4000" cap="none" spc="0" dirty="0" err="1">
                <a:ln w="0"/>
                <a:solidFill>
                  <a:schemeClr val="tx1"/>
                </a:solidFill>
                <a:latin typeface="Times New Roman" panose="02020603050405020304" pitchFamily="18" charset="0"/>
                <a:cs typeface="Times New Roman" panose="02020603050405020304" pitchFamily="18" charset="0"/>
              </a:rPr>
              <a:t>tốt</a:t>
            </a:r>
            <a:r>
              <a:rPr lang="en-US" sz="4000" cap="none" spc="0" dirty="0">
                <a:ln w="0"/>
                <a:solidFill>
                  <a:schemeClr val="tx1"/>
                </a:solidFill>
                <a:latin typeface="Times New Roman" panose="02020603050405020304" pitchFamily="18" charset="0"/>
                <a:cs typeface="Times New Roman" panose="02020603050405020304" pitchFamily="18" charset="0"/>
              </a:rPr>
              <a:t> </a:t>
            </a:r>
            <a:r>
              <a:rPr lang="en-US" sz="4000" cap="none" spc="0" dirty="0" err="1">
                <a:ln w="0"/>
                <a:solidFill>
                  <a:schemeClr val="tx1"/>
                </a:solidFill>
                <a:latin typeface="Times New Roman" panose="02020603050405020304" pitchFamily="18" charset="0"/>
                <a:cs typeface="Times New Roman" panose="02020603050405020304" pitchFamily="18" charset="0"/>
              </a:rPr>
              <a:t>nhé.Tớ</a:t>
            </a:r>
            <a:r>
              <a:rPr lang="en-US" sz="4000" cap="none" spc="0" dirty="0">
                <a:ln w="0"/>
                <a:solidFill>
                  <a:schemeClr val="tx1"/>
                </a:solidFill>
                <a:latin typeface="Times New Roman" panose="02020603050405020304" pitchFamily="18" charset="0"/>
                <a:cs typeface="Times New Roman" panose="02020603050405020304" pitchFamily="18" charset="0"/>
              </a:rPr>
              <a:t> </a:t>
            </a:r>
            <a:r>
              <a:rPr lang="en-US" sz="4000" cap="none" spc="0" dirty="0" err="1">
                <a:ln w="0"/>
                <a:solidFill>
                  <a:schemeClr val="tx1"/>
                </a:solidFill>
                <a:latin typeface="Times New Roman" panose="02020603050405020304" pitchFamily="18" charset="0"/>
                <a:cs typeface="Times New Roman" panose="02020603050405020304" pitchFamily="18" charset="0"/>
              </a:rPr>
              <a:t>luôn</a:t>
            </a:r>
            <a:r>
              <a:rPr lang="en-US" sz="4000" cap="none" spc="0" dirty="0">
                <a:ln w="0"/>
                <a:solidFill>
                  <a:schemeClr val="tx1"/>
                </a:solidFill>
                <a:latin typeface="Times New Roman" panose="02020603050405020304" pitchFamily="18" charset="0"/>
                <a:cs typeface="Times New Roman" panose="02020603050405020304" pitchFamily="18" charset="0"/>
              </a:rPr>
              <a:t> </a:t>
            </a:r>
            <a:r>
              <a:rPr lang="en-US" sz="4000" cap="none" spc="0" dirty="0" err="1">
                <a:ln w="0"/>
                <a:solidFill>
                  <a:schemeClr val="tx1"/>
                </a:solidFill>
                <a:latin typeface="Times New Roman" panose="02020603050405020304" pitchFamily="18" charset="0"/>
                <a:cs typeface="Times New Roman" panose="02020603050405020304" pitchFamily="18" charset="0"/>
              </a:rPr>
              <a:t>nhớ</a:t>
            </a:r>
            <a:r>
              <a:rPr lang="en-US" sz="4000" cap="none" spc="0" dirty="0">
                <a:ln w="0"/>
                <a:solidFill>
                  <a:schemeClr val="tx1"/>
                </a:solidFill>
                <a:latin typeface="Times New Roman" panose="02020603050405020304" pitchFamily="18" charset="0"/>
                <a:cs typeface="Times New Roman" panose="02020603050405020304" pitchFamily="18" charset="0"/>
              </a:rPr>
              <a:t> </a:t>
            </a:r>
            <a:r>
              <a:rPr lang="en-US" sz="4000" cap="none" spc="0" dirty="0" err="1">
                <a:ln w="0"/>
                <a:solidFill>
                  <a:schemeClr val="tx1"/>
                </a:solidFill>
                <a:latin typeface="Times New Roman" panose="02020603050405020304" pitchFamily="18" charset="0"/>
                <a:cs typeface="Times New Roman" panose="02020603050405020304" pitchFamily="18" charset="0"/>
              </a:rPr>
              <a:t>về</a:t>
            </a:r>
            <a:r>
              <a:rPr lang="en-US" sz="4000" cap="none" spc="0" dirty="0">
                <a:ln w="0"/>
                <a:solidFill>
                  <a:schemeClr val="tx1"/>
                </a:solidFill>
                <a:latin typeface="Times New Roman" panose="02020603050405020304" pitchFamily="18" charset="0"/>
                <a:cs typeface="Times New Roman" panose="02020603050405020304" pitchFamily="18" charset="0"/>
              </a:rPr>
              <a:t> </a:t>
            </a:r>
            <a:r>
              <a:rPr lang="en-US" sz="4000" cap="none" spc="0" dirty="0" err="1">
                <a:ln w="0"/>
                <a:solidFill>
                  <a:schemeClr val="tx1"/>
                </a:solidFill>
                <a:latin typeface="Times New Roman" panose="02020603050405020304" pitchFamily="18" charset="0"/>
                <a:cs typeface="Times New Roman" panose="02020603050405020304" pitchFamily="18" charset="0"/>
              </a:rPr>
              <a:t>cậu</a:t>
            </a:r>
            <a:r>
              <a:rPr lang="en-US" sz="4000" cap="none" spc="0" dirty="0">
                <a:ln w="0"/>
                <a:solidFill>
                  <a:schemeClr val="tx1"/>
                </a:solidFill>
                <a:latin typeface="Times New Roman" panose="02020603050405020304" pitchFamily="18" charset="0"/>
                <a:cs typeface="Times New Roman" panose="02020603050405020304" pitchFamily="18" charset="0"/>
              </a:rPr>
              <a:t>.</a:t>
            </a:r>
          </a:p>
        </p:txBody>
      </p:sp>
      <p:sp>
        <p:nvSpPr>
          <p:cNvPr id="7" name="sld16_id03"/>
          <p:cNvSpPr/>
          <p:nvPr/>
        </p:nvSpPr>
        <p:spPr>
          <a:xfrm>
            <a:off x="64007" y="1311215"/>
            <a:ext cx="12127991" cy="707886"/>
          </a:xfrm>
          <a:prstGeom prst="rect">
            <a:avLst/>
          </a:prstGeom>
          <a:noFill/>
        </p:spPr>
        <p:txBody>
          <a:bodyPr wrap="square" lIns="91440" tIns="45720" rIns="91440" bIns="45720">
            <a:spAutoFit/>
          </a:bodyPr>
          <a:lstStyle/>
          <a:p>
            <a:pPr algn="just"/>
            <a:r>
              <a:rPr lang="en-US" sz="4000" dirty="0">
                <a:ln w="0"/>
                <a:solidFill>
                  <a:srgbClr val="FF0000"/>
                </a:solidFill>
              </a:rPr>
              <a:t>* </a:t>
            </a:r>
            <a:r>
              <a:rPr lang="en-US" sz="4000" dirty="0" err="1">
                <a:ln w="0"/>
                <a:solidFill>
                  <a:srgbClr val="FF0000"/>
                </a:solidFill>
                <a:latin typeface="Times New Roman" panose="02020603050405020304" pitchFamily="18" charset="0"/>
                <a:cs typeface="Times New Roman" panose="02020603050405020304" pitchFamily="18" charset="0"/>
              </a:rPr>
              <a:t>Bạn</a:t>
            </a:r>
            <a:r>
              <a:rPr lang="en-US" sz="4000" dirty="0">
                <a:ln w="0"/>
                <a:solidFill>
                  <a:srgbClr val="FF0000"/>
                </a:solidFill>
                <a:latin typeface="Times New Roman" panose="02020603050405020304" pitchFamily="18" charset="0"/>
                <a:cs typeface="Times New Roman" panose="02020603050405020304" pitchFamily="18" charset="0"/>
              </a:rPr>
              <a:t> </a:t>
            </a:r>
            <a:r>
              <a:rPr lang="en-US" sz="4000" dirty="0" err="1">
                <a:ln w="0"/>
                <a:solidFill>
                  <a:srgbClr val="FF0000"/>
                </a:solidFill>
                <a:latin typeface="Times New Roman" panose="02020603050405020304" pitchFamily="18" charset="0"/>
                <a:cs typeface="Times New Roman" panose="02020603050405020304" pitchFamily="18" charset="0"/>
              </a:rPr>
              <a:t>chuyển</a:t>
            </a:r>
            <a:r>
              <a:rPr lang="en-US" sz="4000" dirty="0">
                <a:ln w="0"/>
                <a:solidFill>
                  <a:srgbClr val="FF0000"/>
                </a:solidFill>
                <a:latin typeface="Times New Roman" panose="02020603050405020304" pitchFamily="18" charset="0"/>
                <a:cs typeface="Times New Roman" panose="02020603050405020304" pitchFamily="18" charset="0"/>
              </a:rPr>
              <a:t> </a:t>
            </a:r>
            <a:r>
              <a:rPr lang="en-US" sz="4000" dirty="0" err="1">
                <a:ln w="0"/>
                <a:solidFill>
                  <a:srgbClr val="FF0000"/>
                </a:solidFill>
                <a:latin typeface="Times New Roman" panose="02020603050405020304" pitchFamily="18" charset="0"/>
                <a:cs typeface="Times New Roman" panose="02020603050405020304" pitchFamily="18" charset="0"/>
              </a:rPr>
              <a:t>đến</a:t>
            </a:r>
            <a:r>
              <a:rPr lang="en-US" sz="4000" dirty="0">
                <a:ln w="0"/>
                <a:solidFill>
                  <a:srgbClr val="FF0000"/>
                </a:solidFill>
                <a:latin typeface="Times New Roman" panose="02020603050405020304" pitchFamily="18" charset="0"/>
                <a:cs typeface="Times New Roman" panose="02020603050405020304" pitchFamily="18" charset="0"/>
              </a:rPr>
              <a:t> </a:t>
            </a:r>
            <a:r>
              <a:rPr lang="en-US" sz="4000" dirty="0" err="1">
                <a:ln w="0"/>
                <a:solidFill>
                  <a:srgbClr val="FF0000"/>
                </a:solidFill>
                <a:latin typeface="Times New Roman" panose="02020603050405020304" pitchFamily="18" charset="0"/>
                <a:cs typeface="Times New Roman" panose="02020603050405020304" pitchFamily="18" charset="0"/>
              </a:rPr>
              <a:t>một</a:t>
            </a:r>
            <a:r>
              <a:rPr lang="en-US" sz="4000" dirty="0">
                <a:ln w="0"/>
                <a:solidFill>
                  <a:srgbClr val="FF0000"/>
                </a:solidFill>
                <a:latin typeface="Times New Roman" panose="02020603050405020304" pitchFamily="18" charset="0"/>
                <a:cs typeface="Times New Roman" panose="02020603050405020304" pitchFamily="18" charset="0"/>
              </a:rPr>
              <a:t> </a:t>
            </a:r>
            <a:r>
              <a:rPr lang="en-US" sz="4000" dirty="0" err="1">
                <a:ln w="0"/>
                <a:solidFill>
                  <a:srgbClr val="FF0000"/>
                </a:solidFill>
                <a:latin typeface="Times New Roman" panose="02020603050405020304" pitchFamily="18" charset="0"/>
                <a:cs typeface="Times New Roman" panose="02020603050405020304" pitchFamily="18" charset="0"/>
              </a:rPr>
              <a:t>ngôi</a:t>
            </a:r>
            <a:r>
              <a:rPr lang="en-US" sz="4000" dirty="0">
                <a:ln w="0"/>
                <a:solidFill>
                  <a:srgbClr val="FF0000"/>
                </a:solidFill>
                <a:latin typeface="Times New Roman" panose="02020603050405020304" pitchFamily="18" charset="0"/>
                <a:cs typeface="Times New Roman" panose="02020603050405020304" pitchFamily="18" charset="0"/>
              </a:rPr>
              <a:t> </a:t>
            </a:r>
            <a:r>
              <a:rPr lang="en-US" sz="4000" dirty="0" err="1">
                <a:ln w="0"/>
                <a:solidFill>
                  <a:srgbClr val="FF0000"/>
                </a:solidFill>
                <a:latin typeface="Times New Roman" panose="02020603050405020304" pitchFamily="18" charset="0"/>
                <a:cs typeface="Times New Roman" panose="02020603050405020304" pitchFamily="18" charset="0"/>
              </a:rPr>
              <a:t>trường</a:t>
            </a:r>
            <a:r>
              <a:rPr lang="en-US" sz="4000" dirty="0">
                <a:ln w="0"/>
                <a:solidFill>
                  <a:srgbClr val="FF0000"/>
                </a:solidFill>
                <a:latin typeface="Times New Roman" panose="02020603050405020304" pitchFamily="18" charset="0"/>
                <a:cs typeface="Times New Roman" panose="02020603050405020304" pitchFamily="18" charset="0"/>
              </a:rPr>
              <a:t> </a:t>
            </a:r>
            <a:r>
              <a:rPr lang="en-US" sz="4000" dirty="0" err="1">
                <a:ln w="0"/>
                <a:solidFill>
                  <a:srgbClr val="FF0000"/>
                </a:solidFill>
                <a:latin typeface="Times New Roman" panose="02020603050405020304" pitchFamily="18" charset="0"/>
                <a:cs typeface="Times New Roman" panose="02020603050405020304" pitchFamily="18" charset="0"/>
              </a:rPr>
              <a:t>khác</a:t>
            </a:r>
            <a:r>
              <a:rPr lang="en-US" sz="4000" dirty="0">
                <a:ln w="0"/>
                <a:gradFill>
                  <a:gsLst>
                    <a:gs pos="21000">
                      <a:srgbClr val="53575C"/>
                    </a:gs>
                    <a:gs pos="88000">
                      <a:srgbClr val="C5C7CA"/>
                    </a:gs>
                  </a:gsLst>
                  <a:lin ang="5400000"/>
                </a:gradFill>
                <a:latin typeface="Times New Roman" panose="02020603050405020304" pitchFamily="18" charset="0"/>
                <a:cs typeface="Times New Roman" panose="02020603050405020304" pitchFamily="18" charset="0"/>
              </a:rPr>
              <a:t>.</a:t>
            </a:r>
            <a:endParaRPr lang="en-US" sz="4000" b="0" cap="none" spc="0" dirty="0">
              <a:ln w="0"/>
              <a:gradFill>
                <a:gsLst>
                  <a:gs pos="21000">
                    <a:srgbClr val="53575C"/>
                  </a:gs>
                  <a:gs pos="88000">
                    <a:srgbClr val="C5C7CA"/>
                  </a:gs>
                </a:gsLst>
                <a:lin ang="5400000"/>
              </a:gradFill>
              <a:effectLst/>
              <a:latin typeface="Times New Roman" panose="02020603050405020304" pitchFamily="18" charset="0"/>
              <a:cs typeface="Times New Roman" panose="02020603050405020304" pitchFamily="18" charset="0"/>
            </a:endParaRPr>
          </a:p>
        </p:txBody>
      </p:sp>
      <p:sp>
        <p:nvSpPr>
          <p:cNvPr id="10" name="sld16_id05"/>
          <p:cNvSpPr/>
          <p:nvPr/>
        </p:nvSpPr>
        <p:spPr>
          <a:xfrm>
            <a:off x="64006" y="3714768"/>
            <a:ext cx="12060937" cy="707886"/>
          </a:xfrm>
          <a:prstGeom prst="rect">
            <a:avLst/>
          </a:prstGeom>
          <a:noFill/>
          <a:ln>
            <a:noFill/>
          </a:ln>
        </p:spPr>
        <p:txBody>
          <a:bodyPr wrap="square" lIns="91440" tIns="45720" rIns="91440" bIns="45720">
            <a:spAutoFit/>
          </a:bodyPr>
          <a:lstStyle/>
          <a:p>
            <a:pPr algn="just"/>
            <a:r>
              <a:rPr lang="en-US" sz="4000" dirty="0">
                <a:ln w="12700" cmpd="sng">
                  <a:solidFill>
                    <a:schemeClr val="accent4"/>
                  </a:solidFill>
                  <a:prstDash val="solid"/>
                </a:ln>
                <a:solidFill>
                  <a:srgbClr val="FF0000"/>
                </a:solidFill>
              </a:rPr>
              <a:t>* </a:t>
            </a:r>
            <a:r>
              <a:rPr lang="en-US" sz="4000"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Tan </a:t>
            </a:r>
            <a:r>
              <a:rPr lang="en-US" sz="4000"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học</a:t>
            </a:r>
            <a:r>
              <a:rPr lang="en-US" sz="4000"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4000"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em</a:t>
            </a:r>
            <a:r>
              <a:rPr lang="en-US" sz="4000"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4000"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về</a:t>
            </a:r>
            <a:r>
              <a:rPr lang="en-US" sz="4000"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4000"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trước</a:t>
            </a:r>
            <a:r>
              <a:rPr lang="en-US" sz="4000"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4000"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còn</a:t>
            </a:r>
            <a:r>
              <a:rPr lang="en-US" sz="4000"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4000"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bạn</a:t>
            </a:r>
            <a:r>
              <a:rPr lang="en-US" sz="4000"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ở </a:t>
            </a:r>
            <a:r>
              <a:rPr lang="en-US" sz="4000"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lại</a:t>
            </a:r>
            <a:r>
              <a:rPr lang="en-US" sz="4000"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4000"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chờ</a:t>
            </a:r>
            <a:r>
              <a:rPr lang="en-US" sz="4000"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4000"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bố</a:t>
            </a:r>
            <a:r>
              <a:rPr lang="en-US" sz="4000"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4000"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mẹ</a:t>
            </a:r>
            <a:r>
              <a:rPr lang="en-US" sz="4000"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a:t>
            </a:r>
            <a:endParaRPr lang="en-US" sz="4000" cap="none" spc="0" dirty="0">
              <a:ln w="12700" cmpd="sng">
                <a:solidFill>
                  <a:schemeClr val="accent4"/>
                </a:solidFill>
                <a:prstDash val="solid"/>
              </a:ln>
              <a:solidFill>
                <a:srgbClr val="FF0000"/>
              </a:solidFill>
              <a:effectLst/>
              <a:latin typeface="Times New Roman" panose="02020603050405020304" pitchFamily="18" charset="0"/>
              <a:cs typeface="Times New Roman" panose="02020603050405020304" pitchFamily="18" charset="0"/>
            </a:endParaRPr>
          </a:p>
        </p:txBody>
      </p:sp>
      <p:pic>
        <p:nvPicPr>
          <p:cNvPr id="26" name="sld16_id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7276"/>
    </mc:Choice>
    <mc:Fallback xmlns="">
      <p:transition spd="slow" advTm="57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2"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heel(1)">
                                      <p:cBhvr>
                                        <p:cTn id="16" dur="2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heel(1)">
                                      <p:cBhvr>
                                        <p:cTn id="21" dur="20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circle(in)">
                                      <p:cBhvr>
                                        <p:cTn id="26" dur="20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circle(in)">
                                      <p:cBhvr>
                                        <p:cTn id="3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6"/>
                </p:tgtEl>
              </p:cMediaNode>
            </p:audio>
          </p:childTnLst>
        </p:cTn>
      </p:par>
    </p:tnLst>
    <p:bldLst>
      <p:bldP spid="2" grpId="1"/>
      <p:bldP spid="2"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d17_id02"/>
          <p:cNvSpPr/>
          <p:nvPr/>
        </p:nvSpPr>
        <p:spPr>
          <a:xfrm>
            <a:off x="217189" y="2197894"/>
            <a:ext cx="11335049" cy="1015663"/>
          </a:xfrm>
          <a:prstGeom prst="rect">
            <a:avLst/>
          </a:prstGeom>
          <a:noFill/>
          <a:ln>
            <a:noFill/>
          </a:ln>
        </p:spPr>
        <p:txBody>
          <a:bodyPr vert="horz" wrap="square" lIns="0" tIns="0" rIns="0" bIns="0" numCol="1" anchor="t" anchorCtr="0" compatLnSpc="1">
            <a:spAutoFit/>
          </a:bodyPr>
          <a:lstStyle/>
          <a:p>
            <a:pPr algn="ctr"/>
            <a:r>
              <a:rPr lang="en-US" sz="6600" b="1" kern="10" dirty="0">
                <a:ln w="9525">
                  <a:solidFill>
                    <a:schemeClr val="bg1"/>
                  </a:solidFill>
                  <a:prstDash val="solid"/>
                </a:ln>
                <a:solidFill>
                  <a:srgbClr val="FF0000"/>
                </a:solidFill>
                <a:latin typeface="Times New Roman" panose="02020603050405020304" pitchFamily="18" charset="0"/>
                <a:cs typeface="Times New Roman" panose="02020603050405020304" pitchFamily="18" charset="0"/>
              </a:rPr>
              <a:t>TỔNG KẾT TIẾT HỌC</a:t>
            </a:r>
          </a:p>
        </p:txBody>
      </p:sp>
      <p:grpSp>
        <p:nvGrpSpPr>
          <p:cNvPr id="14" name="Group_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sld17_id03"/>
          <p:cNvPicPr>
            <a:picLocks noChangeAspect="1"/>
          </p:cNvPicPr>
          <p:nvPr/>
        </p:nvPicPr>
        <p:blipFill rotWithShape="1">
          <a:blip r:embed="rId5" cstate="screen"/>
          <a:srcRect/>
          <a:stretch>
            <a:fillRect/>
          </a:stretch>
        </p:blipFill>
        <p:spPr>
          <a:xfrm>
            <a:off x="9714797" y="3429000"/>
            <a:ext cx="2263295" cy="3827929"/>
          </a:xfrm>
          <a:prstGeom prst="rect">
            <a:avLst/>
          </a:prstGeom>
        </p:spPr>
      </p:pic>
      <p:pic>
        <p:nvPicPr>
          <p:cNvPr id="3" name="sld17_id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9276">
        <p15:prstTrans prst="pageCurlDouble"/>
      </p:transition>
    </mc:Choice>
    <mc:Fallback xmlns="">
      <p:transition spd="slow" advTm="292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21"/>
                                        </p:tgtEl>
                                        <p:attrNameLst>
                                          <p:attrName>style.visibility</p:attrName>
                                        </p:attrNameLst>
                                      </p:cBhvr>
                                      <p:to>
                                        <p:strVal val="visible"/>
                                      </p:to>
                                    </p:set>
                                    <p:anim by="(-#ppt_w*2)" calcmode="lin" valueType="num">
                                      <p:cBhvr rctx="PPT">
                                        <p:cTn id="10" dur="300" autoRev="1" fill="hold">
                                          <p:stCondLst>
                                            <p:cond delay="0"/>
                                          </p:stCondLst>
                                        </p:cTn>
                                        <p:tgtEl>
                                          <p:spTgt spid="21"/>
                                        </p:tgtEl>
                                        <p:attrNameLst>
                                          <p:attrName>ppt_w</p:attrName>
                                        </p:attrNameLst>
                                      </p:cBhvr>
                                    </p:anim>
                                    <p:anim by="(#ppt_w*0.50)" calcmode="lin" valueType="num">
                                      <p:cBhvr>
                                        <p:cTn id="11" dur="300" decel="50000" autoRev="1" fill="hold">
                                          <p:stCondLst>
                                            <p:cond delay="0"/>
                                          </p:stCondLst>
                                        </p:cTn>
                                        <p:tgtEl>
                                          <p:spTgt spid="21"/>
                                        </p:tgtEl>
                                        <p:attrNameLst>
                                          <p:attrName>ppt_x</p:attrName>
                                        </p:attrNameLst>
                                      </p:cBhvr>
                                    </p:anim>
                                    <p:anim from="(-#ppt_h/2)" to="(#ppt_y)" calcmode="lin" valueType="num">
                                      <p:cBhvr>
                                        <p:cTn id="12" dur="600" fill="hold">
                                          <p:stCondLst>
                                            <p:cond delay="0"/>
                                          </p:stCondLst>
                                        </p:cTn>
                                        <p:tgtEl>
                                          <p:spTgt spid="21"/>
                                        </p:tgtEl>
                                        <p:attrNameLst>
                                          <p:attrName>ppt_y</p:attrName>
                                        </p:attrNameLst>
                                      </p:cBhvr>
                                    </p:anim>
                                    <p:animRot by="21600000">
                                      <p:cBhvr>
                                        <p:cTn id="13" dur="600" fill="hold">
                                          <p:stCondLst>
                                            <p:cond delay="0"/>
                                          </p:stCondLst>
                                        </p:cTn>
                                        <p:tgtEl>
                                          <p:spTgt spid="21"/>
                                        </p:tgtEl>
                                        <p:attrNameLst>
                                          <p:attrName>r</p:attrName>
                                        </p:attrNameLst>
                                      </p:cBhvr>
                                    </p:animRot>
                                  </p:childTnLst>
                                </p:cTn>
                              </p:par>
                              <p:par>
                                <p:cTn id="14" presetID="42"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d03_id02"/>
          <p:cNvSpPr>
            <a:spLocks noGrp="1"/>
          </p:cNvSpPr>
          <p:nvPr>
            <p:ph type="title"/>
          </p:nvPr>
        </p:nvSpPr>
        <p:spPr/>
        <p:txBody>
          <a:bodyPr>
            <a:normAutofit/>
          </a:bodyPr>
          <a:lstStyle/>
          <a:p>
            <a:pPr algn="ctr"/>
            <a:r>
              <a:rPr lang="en-US" sz="6600" dirty="0">
                <a:solidFill>
                  <a:srgbClr val="FF0000"/>
                </a:solidFill>
                <a:latin typeface="Times New Roman" panose="02020603050405020304" pitchFamily="18" charset="0"/>
                <a:cs typeface="Times New Roman" panose="02020603050405020304" pitchFamily="18" charset="0"/>
              </a:rPr>
              <a:t>KHỞI ĐỘNG</a:t>
            </a:r>
          </a:p>
        </p:txBody>
      </p:sp>
      <p:pic>
        <p:nvPicPr>
          <p:cNvPr id="4" name="sld03_id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pic>
        <p:nvPicPr>
          <p:cNvPr id="3" name="sld03_id02">
            <a:hlinkClick r:id="" action="ppaction://media"/>
          </p:cNvPr>
          <p:cNvPicPr>
            <a:picLocks noGrp="1" noChangeAspect="1"/>
          </p:cNvPicPr>
          <p:nvPr>
            <p:ph idx="1"/>
            <a:videoFile r:link="rId5"/>
            <p:extLst>
              <p:ext uri="{DAA4B4D4-6D71-4841-9C94-3DE7FCFB9230}">
                <p14:media xmlns:p14="http://schemas.microsoft.com/office/powerpoint/2010/main" r:embed="rId4"/>
              </p:ext>
            </p:extLst>
          </p:nvPr>
        </p:nvPicPr>
        <p:blipFill>
          <a:blip r:embed="rId9"/>
          <a:stretch>
            <a:fillRect/>
          </a:stretch>
        </p:blipFill>
        <p:spPr>
          <a:xfrm>
            <a:off x="466345" y="1825625"/>
            <a:ext cx="9496806" cy="4351338"/>
          </a:xfrm>
        </p:spPr>
      </p:pic>
    </p:spTree>
    <p:custDataLst>
      <p:tags r:id="rId1"/>
    </p:custDataLst>
    <p:extLst>
      <p:ext uri="{BB962C8B-B14F-4D97-AF65-F5344CB8AC3E}">
        <p14:creationId xmlns:p14="http://schemas.microsoft.com/office/powerpoint/2010/main" val="2677382964"/>
      </p:ext>
    </p:extLst>
  </p:cSld>
  <p:clrMapOvr>
    <a:masterClrMapping/>
  </p:clrMapOvr>
  <mc:AlternateContent xmlns:mc="http://schemas.openxmlformats.org/markup-compatibility/2006" xmlns:p14="http://schemas.microsoft.com/office/powerpoint/2010/main">
    <mc:Choice Requires="p14">
      <p:transition spd="med" p14:dur="700" advClick="0" advTm="95970">
        <p:fade/>
      </p:transition>
    </mc:Choice>
    <mc:Fallback xmlns="">
      <p:transition spd="med" advClick="0" advTm="95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mediacall" presetSubtype="0" fill="hold" nodeType="withEffect">
                                  <p:stCondLst>
                                    <p:cond delay="0"/>
                                  </p:stCondLst>
                                  <p:childTnLst>
                                    <p:cmd type="call" cmd="playFrom(0.0)">
                                      <p:cBhvr>
                                        <p:cTn id="8" dur="963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4"/>
                </p:tgtEl>
              </p:cMediaNode>
            </p:audio>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8156" objId="7"/>
        <p14:stopEvt time="13972" objId="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d04_id02"/>
          <p:cNvSpPr>
            <a:spLocks noGrp="1"/>
          </p:cNvSpPr>
          <p:nvPr>
            <p:ph type="title"/>
          </p:nvPr>
        </p:nvSpPr>
        <p:spPr>
          <a:xfrm>
            <a:off x="579438" y="2406333"/>
            <a:ext cx="10972800" cy="1143000"/>
          </a:xfrm>
        </p:spPr>
        <p:txBody>
          <a:bodyPr>
            <a:noAutofit/>
          </a:bodyPr>
          <a:lstStyle/>
          <a:p>
            <a:pPr algn="ctr"/>
            <a:r>
              <a:rPr lang="en-US" dirty="0">
                <a:solidFill>
                  <a:srgbClr val="FF0000"/>
                </a:solidFill>
                <a:latin typeface="Times New Roman" panose="02020603050405020304" pitchFamily="18" charset="0"/>
                <a:cs typeface="Times New Roman" panose="02020603050405020304" pitchFamily="18" charset="0"/>
              </a:rPr>
              <a:t>1. </a:t>
            </a:r>
            <a:r>
              <a:rPr lang="en-US" dirty="0" err="1">
                <a:solidFill>
                  <a:srgbClr val="FF0000"/>
                </a:solidFill>
                <a:latin typeface="Times New Roman" panose="02020603050405020304" pitchFamily="18" charset="0"/>
                <a:cs typeface="Times New Roman" panose="02020603050405020304" pitchFamily="18" charset="0"/>
              </a:rPr>
              <a:t>Khi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vui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chơi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cùng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bạn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em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cảm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thấy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thế</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nào</a:t>
            </a:r>
            <a:r>
              <a:rPr lang="en-US" dirty="0">
                <a:solidFill>
                  <a:srgbClr val="FF0000"/>
                </a:solidFill>
                <a:latin typeface="Times New Roman" panose="02020603050405020304" pitchFamily="18" charset="0"/>
                <a:cs typeface="Times New Roman" panose="02020603050405020304" pitchFamily="18" charset="0"/>
              </a:rPr>
              <a:t>?</a:t>
            </a:r>
            <a:br>
              <a:rPr lang="en-US" dirty="0">
                <a:solidFill>
                  <a:srgbClr val="FF0000"/>
                </a:solidFill>
                <a:latin typeface="Times New Roman" panose="02020603050405020304" pitchFamily="18" charset="0"/>
                <a:cs typeface="Times New Roman" panose="02020603050405020304" pitchFamily="18" charset="0"/>
              </a:rPr>
            </a:b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sld04_id03"/>
          <p:cNvSpPr/>
          <p:nvPr/>
        </p:nvSpPr>
        <p:spPr>
          <a:xfrm>
            <a:off x="713232" y="2977833"/>
            <a:ext cx="9423703" cy="769441"/>
          </a:xfrm>
          <a:prstGeom prst="rect">
            <a:avLst/>
          </a:prstGeom>
          <a:noFill/>
        </p:spPr>
        <p:txBody>
          <a:bodyPr wrap="square" lIns="91440" tIns="45720" rIns="91440" bIns="45720">
            <a:spAutoFit/>
          </a:bodyPr>
          <a:lstStyle/>
          <a:p>
            <a:r>
              <a:rPr lang="en-US" sz="4400" dirty="0">
                <a:solidFill>
                  <a:srgbClr val="FF0000"/>
                </a:solidFill>
                <a:latin typeface="Times New Roman" panose="02020603050405020304" pitchFamily="18" charset="0"/>
                <a:ea typeface="+mj-ea"/>
                <a:cs typeface="Times New Roman" panose="02020603050405020304" pitchFamily="18" charset="0"/>
              </a:rPr>
              <a:t>2. </a:t>
            </a:r>
            <a:r>
              <a:rPr lang="en-US" sz="4400" dirty="0" err="1">
                <a:solidFill>
                  <a:srgbClr val="FF0000"/>
                </a:solidFill>
                <a:latin typeface="Times New Roman" panose="02020603050405020304" pitchFamily="18" charset="0"/>
                <a:ea typeface="+mj-ea"/>
                <a:cs typeface="Times New Roman" panose="02020603050405020304" pitchFamily="18" charset="0"/>
              </a:rPr>
              <a:t>Khi</a:t>
            </a:r>
            <a:r>
              <a:rPr lang="en-US" sz="4400" dirty="0">
                <a:solidFill>
                  <a:srgbClr val="FF0000"/>
                </a:solidFill>
                <a:latin typeface="Times New Roman" panose="02020603050405020304" pitchFamily="18" charset="0"/>
                <a:ea typeface="+mj-ea"/>
                <a:cs typeface="Times New Roman" panose="02020603050405020304" pitchFamily="18" charset="0"/>
              </a:rPr>
              <a:t> </a:t>
            </a:r>
            <a:r>
              <a:rPr lang="en-US" sz="4400" dirty="0" err="1">
                <a:solidFill>
                  <a:srgbClr val="FF0000"/>
                </a:solidFill>
                <a:latin typeface="Times New Roman" panose="02020603050405020304" pitchFamily="18" charset="0"/>
                <a:ea typeface="+mj-ea"/>
                <a:cs typeface="Times New Roman" panose="02020603050405020304" pitchFamily="18" charset="0"/>
              </a:rPr>
              <a:t>xa</a:t>
            </a:r>
            <a:r>
              <a:rPr lang="en-US" sz="4400" dirty="0">
                <a:solidFill>
                  <a:srgbClr val="FF0000"/>
                </a:solidFill>
                <a:latin typeface="Times New Roman" panose="02020603050405020304" pitchFamily="18" charset="0"/>
                <a:ea typeface="+mj-ea"/>
                <a:cs typeface="Times New Roman" panose="02020603050405020304" pitchFamily="18" charset="0"/>
              </a:rPr>
              <a:t> </a:t>
            </a:r>
            <a:r>
              <a:rPr lang="en-US" sz="4400" dirty="0" err="1">
                <a:solidFill>
                  <a:srgbClr val="FF0000"/>
                </a:solidFill>
                <a:latin typeface="Times New Roman" panose="02020603050405020304" pitchFamily="18" charset="0"/>
                <a:ea typeface="+mj-ea"/>
                <a:cs typeface="Times New Roman" panose="02020603050405020304" pitchFamily="18" charset="0"/>
              </a:rPr>
              <a:t>bạn</a:t>
            </a:r>
            <a:r>
              <a:rPr lang="en-US" sz="4400" dirty="0">
                <a:solidFill>
                  <a:srgbClr val="FF0000"/>
                </a:solidFill>
                <a:latin typeface="Times New Roman" panose="02020603050405020304" pitchFamily="18" charset="0"/>
                <a:ea typeface="+mj-ea"/>
                <a:cs typeface="Times New Roman" panose="02020603050405020304" pitchFamily="18" charset="0"/>
              </a:rPr>
              <a:t> </a:t>
            </a:r>
            <a:r>
              <a:rPr lang="en-US" sz="4400" dirty="0" err="1">
                <a:solidFill>
                  <a:srgbClr val="FF0000"/>
                </a:solidFill>
                <a:latin typeface="Times New Roman" panose="02020603050405020304" pitchFamily="18" charset="0"/>
                <a:ea typeface="+mj-ea"/>
                <a:cs typeface="Times New Roman" panose="02020603050405020304" pitchFamily="18" charset="0"/>
              </a:rPr>
              <a:t>em</a:t>
            </a:r>
            <a:r>
              <a:rPr lang="en-US" sz="4400" dirty="0">
                <a:solidFill>
                  <a:srgbClr val="FF0000"/>
                </a:solidFill>
                <a:latin typeface="Times New Roman" panose="02020603050405020304" pitchFamily="18" charset="0"/>
                <a:ea typeface="+mj-ea"/>
                <a:cs typeface="Times New Roman" panose="02020603050405020304" pitchFamily="18" charset="0"/>
              </a:rPr>
              <a:t> </a:t>
            </a:r>
            <a:r>
              <a:rPr lang="en-US" sz="4400" dirty="0" err="1">
                <a:solidFill>
                  <a:srgbClr val="FF0000"/>
                </a:solidFill>
                <a:latin typeface="Times New Roman" panose="02020603050405020304" pitchFamily="18" charset="0"/>
                <a:ea typeface="+mj-ea"/>
                <a:cs typeface="Times New Roman" panose="02020603050405020304" pitchFamily="18" charset="0"/>
              </a:rPr>
              <a:t>cảm</a:t>
            </a:r>
            <a:r>
              <a:rPr lang="en-US" sz="4400" dirty="0">
                <a:solidFill>
                  <a:srgbClr val="FF0000"/>
                </a:solidFill>
                <a:latin typeface="Times New Roman" panose="02020603050405020304" pitchFamily="18" charset="0"/>
                <a:ea typeface="+mj-ea"/>
                <a:cs typeface="Times New Roman" panose="02020603050405020304" pitchFamily="18" charset="0"/>
              </a:rPr>
              <a:t> </a:t>
            </a:r>
            <a:r>
              <a:rPr lang="en-US" sz="4400" dirty="0" err="1">
                <a:solidFill>
                  <a:srgbClr val="FF0000"/>
                </a:solidFill>
                <a:latin typeface="Times New Roman" panose="02020603050405020304" pitchFamily="18" charset="0"/>
                <a:ea typeface="+mj-ea"/>
                <a:cs typeface="Times New Roman" panose="02020603050405020304" pitchFamily="18" charset="0"/>
              </a:rPr>
              <a:t>thấy</a:t>
            </a:r>
            <a:r>
              <a:rPr lang="en-US" sz="4400" dirty="0">
                <a:solidFill>
                  <a:srgbClr val="FF0000"/>
                </a:solidFill>
                <a:latin typeface="Times New Roman" panose="02020603050405020304" pitchFamily="18" charset="0"/>
                <a:ea typeface="+mj-ea"/>
                <a:cs typeface="Times New Roman" panose="02020603050405020304" pitchFamily="18" charset="0"/>
              </a:rPr>
              <a:t> </a:t>
            </a:r>
            <a:r>
              <a:rPr lang="en-US" sz="4400" dirty="0" err="1">
                <a:solidFill>
                  <a:srgbClr val="FF0000"/>
                </a:solidFill>
                <a:latin typeface="Times New Roman" panose="02020603050405020304" pitchFamily="18" charset="0"/>
                <a:ea typeface="+mj-ea"/>
                <a:cs typeface="Times New Roman" panose="02020603050405020304" pitchFamily="18" charset="0"/>
              </a:rPr>
              <a:t>thế</a:t>
            </a:r>
            <a:r>
              <a:rPr lang="en-US" sz="4400" dirty="0">
                <a:solidFill>
                  <a:srgbClr val="FF0000"/>
                </a:solidFill>
                <a:latin typeface="Times New Roman" panose="02020603050405020304" pitchFamily="18" charset="0"/>
                <a:ea typeface="+mj-ea"/>
                <a:cs typeface="Times New Roman" panose="02020603050405020304" pitchFamily="18" charset="0"/>
              </a:rPr>
              <a:t> </a:t>
            </a:r>
            <a:r>
              <a:rPr lang="en-US" sz="4400" dirty="0" err="1">
                <a:solidFill>
                  <a:srgbClr val="FF0000"/>
                </a:solidFill>
                <a:latin typeface="Times New Roman" panose="02020603050405020304" pitchFamily="18" charset="0"/>
                <a:ea typeface="+mj-ea"/>
                <a:cs typeface="Times New Roman" panose="02020603050405020304" pitchFamily="18" charset="0"/>
              </a:rPr>
              <a:t>nào</a:t>
            </a:r>
            <a:r>
              <a:rPr lang="en-US" sz="4400" dirty="0">
                <a:solidFill>
                  <a:srgbClr val="FF0000"/>
                </a:solidFill>
                <a:latin typeface="Times New Roman" panose="02020603050405020304" pitchFamily="18" charset="0"/>
                <a:ea typeface="+mj-ea"/>
                <a:cs typeface="Times New Roman" panose="02020603050405020304" pitchFamily="18" charset="0"/>
              </a:rPr>
              <a:t>?</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5" name="sld04_id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8438"/>
    </mc:Choice>
    <mc:Fallback xmlns="">
      <p:transition spd="slow" advTm="38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2"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2" grpId="1"/>
      <p:bldP spid="2" grpId="2"/>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d05_id03"/>
          <p:cNvSpPr txBox="1"/>
          <p:nvPr/>
        </p:nvSpPr>
        <p:spPr>
          <a:xfrm>
            <a:off x="4320480" y="135884"/>
            <a:ext cx="5303530" cy="1107947"/>
          </a:xfrm>
          <a:prstGeom prst="rect">
            <a:avLst/>
          </a:prstGeom>
          <a:noFill/>
        </p:spPr>
        <p:txBody>
          <a:bodyPr wrap="square" lIns="91391" tIns="45696" rIns="91391" bIns="45696" rtlCol="0">
            <a:spAutoFit/>
          </a:bodyPr>
          <a:lstStyle/>
          <a:p>
            <a:pPr algn="ctr"/>
            <a:r>
              <a:rPr lang="en-US" sz="66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Tớ nhớ cậu</a:t>
            </a:r>
          </a:p>
        </p:txBody>
      </p:sp>
      <p:pic>
        <p:nvPicPr>
          <p:cNvPr id="23" name="sld05_id02" descr="Bài 18: Tớ nhớ cậu - Phần đọc"/>
          <p:cNvPicPr/>
          <p:nvPr/>
        </p:nvPicPr>
        <p:blipFill>
          <a:blip r:embed="rId6">
            <a:extLst>
              <a:ext uri="{28A0092B-C50C-407E-A947-70E740481C1C}">
                <a14:useLocalDpi xmlns:a14="http://schemas.microsoft.com/office/drawing/2010/main" val="0"/>
              </a:ext>
            </a:extLst>
          </a:blip>
          <a:srcRect/>
          <a:stretch>
            <a:fillRect/>
          </a:stretch>
        </p:blipFill>
        <p:spPr bwMode="auto">
          <a:xfrm>
            <a:off x="0" y="1528763"/>
            <a:ext cx="12192000" cy="5440107"/>
          </a:xfrm>
          <a:prstGeom prst="rect">
            <a:avLst/>
          </a:prstGeom>
          <a:noFill/>
          <a:ln>
            <a:noFill/>
          </a:ln>
        </p:spPr>
      </p:pic>
      <p:sp>
        <p:nvSpPr>
          <p:cNvPr id="2" name="Oval_1"/>
          <p:cNvSpPr/>
          <p:nvPr/>
        </p:nvSpPr>
        <p:spPr>
          <a:xfrm>
            <a:off x="0" y="0"/>
            <a:ext cx="2614612" cy="164306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400" dirty="0">
                <a:solidFill>
                  <a:srgbClr val="FF0000"/>
                </a:solidFill>
                <a:latin typeface="Times New Roman" panose="02020603050405020304" pitchFamily="18" charset="0"/>
                <a:cs typeface="Times New Roman" panose="02020603050405020304" pitchFamily="18" charset="0"/>
              </a:rPr>
              <a:t>BÀI 18</a:t>
            </a:r>
          </a:p>
        </p:txBody>
      </p:sp>
      <p:pic>
        <p:nvPicPr>
          <p:cNvPr id="3" name="sld05_id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7705"/>
    </mc:Choice>
    <mc:Fallback xmlns="">
      <p:transition spd="slow" advTm="27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circle(in)">
                                      <p:cBhvr>
                                        <p:cTn id="11" dur="20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ld06_id02"/>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pic>
        <p:nvPicPr>
          <p:cNvPr id="10" name="sld06_id03"/>
          <p:cNvPicPr>
            <a:picLocks noChangeAspect="1"/>
          </p:cNvPicPr>
          <p:nvPr/>
        </p:nvPicPr>
        <p:blipFill>
          <a:blip r:embed="rId6"/>
          <a:stretch>
            <a:fillRect/>
          </a:stretch>
        </p:blipFill>
        <p:spPr>
          <a:xfrm>
            <a:off x="0" y="0"/>
            <a:ext cx="12192000" cy="6858000"/>
          </a:xfrm>
          <a:prstGeom prst="rect">
            <a:avLst/>
          </a:prstGeom>
        </p:spPr>
      </p:pic>
      <p:sp>
        <p:nvSpPr>
          <p:cNvPr id="9" name="TextBox_67"/>
          <p:cNvSpPr txBox="1"/>
          <p:nvPr/>
        </p:nvSpPr>
        <p:spPr>
          <a:xfrm>
            <a:off x="4143375" y="1753291"/>
            <a:ext cx="4687479" cy="1322070"/>
          </a:xfrm>
          <a:prstGeom prst="rect">
            <a:avLst/>
          </a:prstGeom>
          <a:solidFill>
            <a:srgbClr val="92D050"/>
          </a:solidFill>
        </p:spPr>
        <p:txBody>
          <a:bodyPr wrap="square" rtlCol="0">
            <a:spAutoFit/>
          </a:bodyPr>
          <a:lstStyle/>
          <a:p>
            <a:pPr marL="0" lvl="1" defTabSz="1219200">
              <a:defRPr/>
            </a:pPr>
            <a:r>
              <a:rPr lang="en-US" altLang="zh-CN"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Tiết 1 + 2</a:t>
            </a:r>
            <a:endParaRPr lang="zh-CN" altLang="en-US"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endParaRPr>
          </a:p>
        </p:txBody>
      </p:sp>
      <p:pic>
        <p:nvPicPr>
          <p:cNvPr id="3" name="sld06_id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14782">
        <p14:switch dir="r"/>
      </p:transition>
    </mc:Choice>
    <mc:Fallback xmlns="">
      <p:transition spd="slow" advClick="0" advTm="147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d07_id02" descr="Capture"/>
          <p:cNvPicPr>
            <a:picLocks noGrp="1" noChangeAspect="1"/>
          </p:cNvPicPr>
          <p:nvPr>
            <p:ph idx="4294967295"/>
          </p:nvPr>
        </p:nvPicPr>
        <p:blipFill>
          <a:blip r:embed="rId6"/>
          <a:stretch>
            <a:fillRect/>
          </a:stretch>
        </p:blipFill>
        <p:spPr>
          <a:xfrm>
            <a:off x="197308" y="781050"/>
            <a:ext cx="11653316" cy="5657850"/>
          </a:xfrm>
          <a:prstGeom prst="rect">
            <a:avLst/>
          </a:prstGeom>
        </p:spPr>
      </p:pic>
      <p:sp>
        <p:nvSpPr>
          <p:cNvPr id="5" name="Text_Box_4"/>
          <p:cNvSpPr txBox="1"/>
          <p:nvPr/>
        </p:nvSpPr>
        <p:spPr>
          <a:xfrm>
            <a:off x="4800384" y="0"/>
            <a:ext cx="2447164" cy="645160"/>
          </a:xfrm>
          <a:prstGeom prst="rect">
            <a:avLst/>
          </a:prstGeom>
          <a:noFill/>
        </p:spPr>
        <p:txBody>
          <a:bodyPr wrap="square" rtlCol="0">
            <a:spAutoFit/>
          </a:bodyPr>
          <a:lstStyle/>
          <a:p>
            <a:r>
              <a:rPr lang="en-US" sz="3600" dirty="0" err="1">
                <a:ln/>
                <a:solidFill>
                  <a:srgbClr val="FF0000"/>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a:t>
            </a:r>
            <a:r>
              <a:rPr lang="en-US" sz="3600" dirty="0">
                <a:ln/>
                <a:solidFill>
                  <a:srgbClr val="FF0000"/>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 </a:t>
            </a:r>
            <a:r>
              <a:rPr lang="en-US" sz="3600" dirty="0" err="1">
                <a:ln/>
                <a:solidFill>
                  <a:srgbClr val="FF0000"/>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nhớ</a:t>
            </a:r>
            <a:r>
              <a:rPr lang="en-US" sz="3600" dirty="0">
                <a:ln/>
                <a:solidFill>
                  <a:srgbClr val="FF0000"/>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 </a:t>
            </a:r>
            <a:r>
              <a:rPr lang="en-US" sz="3600" dirty="0" err="1">
                <a:ln/>
                <a:solidFill>
                  <a:srgbClr val="FF0000"/>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cậu</a:t>
            </a:r>
            <a:endParaRPr lang="en-US" sz="3600" dirty="0">
              <a:ln/>
              <a:solidFill>
                <a:srgbClr val="FF0000"/>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endParaRPr>
          </a:p>
        </p:txBody>
      </p:sp>
      <p:pic>
        <p:nvPicPr>
          <p:cNvPr id="9" name="Content_Placeholder_3"/>
          <p:cNvPicPr>
            <a:picLocks noChangeAspect="1"/>
          </p:cNvPicPr>
          <p:nvPr/>
        </p:nvPicPr>
        <p:blipFill>
          <a:blip r:embed="rId7"/>
          <a:stretch>
            <a:fillRect/>
          </a:stretch>
        </p:blipFill>
        <p:spPr>
          <a:xfrm rot="10110828" flipH="1" flipV="1">
            <a:off x="246886" y="158588"/>
            <a:ext cx="896113" cy="588066"/>
          </a:xfrm>
          <a:prstGeom prst="rect">
            <a:avLst/>
          </a:prstGeom>
        </p:spPr>
      </p:pic>
      <p:pic>
        <p:nvPicPr>
          <p:cNvPr id="11" name="sld07_id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428219824"/>
      </p:ext>
    </p:extLst>
  </p:cSld>
  <p:clrMapOvr>
    <a:masterClrMapping/>
  </p:clrMapOvr>
  <mc:AlternateContent xmlns:mc="http://schemas.openxmlformats.org/markup-compatibility/2006" xmlns:p14="http://schemas.microsoft.com/office/powerpoint/2010/main">
    <mc:Choice Requires="p14">
      <p:transition spd="slow" p14:dur="2000" advTm="120726"/>
    </mc:Choice>
    <mc:Fallback xmlns="">
      <p:transition spd="slow" advTm="120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_Box_4"/>
          <p:cNvSpPr txBox="1"/>
          <p:nvPr/>
        </p:nvSpPr>
        <p:spPr>
          <a:xfrm>
            <a:off x="3010534" y="0"/>
            <a:ext cx="2890203" cy="645160"/>
          </a:xfrm>
          <a:prstGeom prst="rect">
            <a:avLst/>
          </a:prstGeom>
          <a:noFill/>
        </p:spPr>
        <p:txBody>
          <a:bodyPr wrap="square" rtlCol="0">
            <a:spAutoFit/>
          </a:bodyPr>
          <a:lstStyle/>
          <a:p>
            <a:pPr algn="ctr"/>
            <a:r>
              <a:rPr lang="en-US" sz="3600" b="1">
                <a:ln/>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Tớ nhớ cậu</a:t>
            </a:r>
          </a:p>
        </p:txBody>
      </p:sp>
      <p:pic>
        <p:nvPicPr>
          <p:cNvPr id="7" name="sld08_id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
        <p:nvSpPr>
          <p:cNvPr id="9" name="Rectangle_8"/>
          <p:cNvSpPr/>
          <p:nvPr/>
        </p:nvSpPr>
        <p:spPr>
          <a:xfrm>
            <a:off x="67056" y="606147"/>
            <a:ext cx="12033504" cy="5693866"/>
          </a:xfrm>
          <a:prstGeom prst="rect">
            <a:avLst/>
          </a:prstGeom>
          <a:solidFill>
            <a:schemeClr val="bg1"/>
          </a:solidFill>
        </p:spPr>
        <p:txBody>
          <a:bodyPr wrap="square">
            <a:spAutoFit/>
          </a:bodyPr>
          <a:lstStyle/>
          <a:p>
            <a:pPr algn="just"/>
            <a:r>
              <a:rPr lang="vi-VN" sz="2600" dirty="0">
                <a:solidFill>
                  <a:srgbClr val="000000"/>
                </a:solidFill>
                <a:latin typeface="+mj-lt"/>
              </a:rPr>
              <a:t>Kiến là bạn thân của sóc. Hằng ngày, hai bạn thường rủ nhau đi học. Thế rồi nhà kiến chuyển đến một khu rừng khác. Lúc chia tay, kiến rất buồn. Kiến nói: “Cậu phải </a:t>
            </a:r>
            <a:r>
              <a:rPr lang="vi-VN" sz="2600" u="sng" dirty="0">
                <a:solidFill>
                  <a:srgbClr val="FF0000"/>
                </a:solidFill>
                <a:latin typeface="+mj-lt"/>
              </a:rPr>
              <a:t>thường xuyên</a:t>
            </a:r>
            <a:r>
              <a:rPr lang="vi-VN" sz="2600" dirty="0">
                <a:solidFill>
                  <a:srgbClr val="FF0000"/>
                </a:solidFill>
                <a:latin typeface="+mj-lt"/>
              </a:rPr>
              <a:t> </a:t>
            </a:r>
            <a:r>
              <a:rPr lang="vi-VN" sz="2600" dirty="0">
                <a:solidFill>
                  <a:srgbClr val="000000"/>
                </a:solidFill>
                <a:latin typeface="+mj-lt"/>
              </a:rPr>
              <a:t>nhớ tớ đấy.”. Sóc </a:t>
            </a:r>
            <a:r>
              <a:rPr lang="vi-VN" sz="2600" u="sng" dirty="0">
                <a:solidFill>
                  <a:srgbClr val="FF0000"/>
                </a:solidFill>
                <a:latin typeface="+mj-lt"/>
              </a:rPr>
              <a:t>gật đầu</a:t>
            </a:r>
            <a:r>
              <a:rPr lang="vi-VN" sz="2600" dirty="0">
                <a:solidFill>
                  <a:srgbClr val="FF0000"/>
                </a:solidFill>
                <a:latin typeface="+mj-lt"/>
              </a:rPr>
              <a:t> </a:t>
            </a:r>
            <a:r>
              <a:rPr lang="vi-VN" sz="2600" dirty="0">
                <a:solidFill>
                  <a:srgbClr val="000000"/>
                </a:solidFill>
                <a:latin typeface="+mj-lt"/>
              </a:rPr>
              <a:t>nhận lời.</a:t>
            </a:r>
          </a:p>
          <a:p>
            <a:pPr algn="just"/>
            <a:r>
              <a:rPr lang="vi-VN" sz="2600" dirty="0">
                <a:solidFill>
                  <a:srgbClr val="000000"/>
                </a:solidFill>
                <a:latin typeface="+mj-lt"/>
              </a:rPr>
              <a:t>Một buổi sáng, sóc lấy một tờ giấy và viết thư cho kiến. Sóc </a:t>
            </a:r>
            <a:r>
              <a:rPr lang="vi-VN" sz="2600" u="sng" dirty="0">
                <a:solidFill>
                  <a:srgbClr val="FF0000"/>
                </a:solidFill>
                <a:latin typeface="+mj-lt"/>
              </a:rPr>
              <a:t>nắn nót</a:t>
            </a:r>
            <a:r>
              <a:rPr lang="vi-VN" sz="2600" dirty="0">
                <a:solidFill>
                  <a:srgbClr val="000000"/>
                </a:solidFill>
                <a:latin typeface="+mj-lt"/>
              </a:rPr>
              <a:t> ghi: “Tớ nhớ cậu.”. Một cơn gió đi ngang qua mang theo lá thư. Chiều hôm đó, kiến đi dạo trong rừng. Một lá thư nhè nhẹ bay xuống. Kiến reo lên: “A, thư của sóc!”.</a:t>
            </a:r>
          </a:p>
          <a:p>
            <a:pPr algn="just"/>
            <a:r>
              <a:rPr lang="vi-VN" sz="2600" dirty="0">
                <a:solidFill>
                  <a:srgbClr val="000000"/>
                </a:solidFill>
                <a:latin typeface="+mj-lt"/>
              </a:rPr>
              <a:t>Hôm sau, kiến ngồi bên thềm và viết thư cho sóc.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a:t>
            </a:r>
            <a:r>
              <a:rPr lang="vi-VN" sz="2600" u="sng" dirty="0">
                <a:solidFill>
                  <a:srgbClr val="FF0000"/>
                </a:solidFill>
                <a:latin typeface="+mj-lt"/>
              </a:rPr>
              <a:t>cặm cụi </a:t>
            </a:r>
            <a:r>
              <a:rPr lang="vi-VN" sz="2600" dirty="0">
                <a:solidFill>
                  <a:srgbClr val="000000"/>
                </a:solidFill>
                <a:latin typeface="+mj-lt"/>
              </a:rPr>
              <a:t>viết đi viết lại trong nhiều giờ liền.</a:t>
            </a:r>
          </a:p>
          <a:p>
            <a:pPr algn="just"/>
            <a:r>
              <a:rPr lang="vi-VN" sz="2600" dirty="0">
                <a:solidFill>
                  <a:srgbClr val="000000"/>
                </a:solidFill>
                <a:latin typeface="+mj-lt"/>
              </a:rPr>
              <a:t>Không lâu sau, Sóc nhận được một lá thư do kiến gửi đến. Thư viết: "Sóc ơi, tớ cũng nhớ cậu!".</a:t>
            </a:r>
          </a:p>
          <a:p>
            <a:pPr algn="r"/>
            <a:r>
              <a:rPr lang="vi-VN" sz="2600" dirty="0">
                <a:solidFill>
                  <a:srgbClr val="000000"/>
                </a:solidFill>
                <a:latin typeface="+mj-lt"/>
              </a:rPr>
              <a:t>(Theo Tun Te-le-gon)</a:t>
            </a:r>
          </a:p>
          <a:p>
            <a:pPr algn="just"/>
            <a:endParaRPr lang="en-US" sz="2600" dirty="0">
              <a:latin typeface="+mj-lt"/>
            </a:endParaRPr>
          </a:p>
        </p:txBody>
      </p:sp>
    </p:spTree>
    <p:custDataLst>
      <p:tags r:id="rId1"/>
    </p:custDataLst>
    <p:extLst>
      <p:ext uri="{BB962C8B-B14F-4D97-AF65-F5344CB8AC3E}">
        <p14:creationId xmlns:p14="http://schemas.microsoft.com/office/powerpoint/2010/main" val="2307293046"/>
      </p:ext>
    </p:extLst>
  </p:cSld>
  <p:clrMapOvr>
    <a:masterClrMapping/>
  </p:clrMapOvr>
  <mc:AlternateContent xmlns:mc="http://schemas.openxmlformats.org/markup-compatibility/2006" xmlns:p14="http://schemas.microsoft.com/office/powerpoint/2010/main">
    <mc:Choice Requires="p14">
      <p:transition spd="slow" p14:dur="2000" advTm="35882"/>
    </mc:Choice>
    <mc:Fallback xmlns="">
      <p:transition spd="slow" advTm="35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6"/>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80893"/>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7"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8"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9" cstate="screen"/>
          <a:srcRect/>
          <a:stretch>
            <a:fillRect/>
          </a:stretch>
        </p:blipFill>
        <p:spPr>
          <a:xfrm rot="21000000">
            <a:off x="10031048" y="4756299"/>
            <a:ext cx="2396490" cy="2344420"/>
          </a:xfrm>
          <a:prstGeom prst="rect">
            <a:avLst/>
          </a:prstGeom>
        </p:spPr>
      </p:pic>
      <p:grpSp>
        <p:nvGrpSpPr>
          <p:cNvPr id="7" name="Group_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sld09_id0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sld09_id03"/>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 nót</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Viết cẩn thận cho đẹp</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4" name="sld09_id04"/>
          <p:cNvGrpSpPr/>
          <p:nvPr/>
        </p:nvGrpSpPr>
        <p:grpSpPr>
          <a:xfrm>
            <a:off x="3882390" y="3599815"/>
            <a:ext cx="6916420" cy="1470182"/>
            <a:chOff x="172324" y="1157225"/>
            <a:chExt cx="2109019" cy="1406784"/>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209746" y="1185168"/>
              <a:ext cx="1914192" cy="103076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cặm cụi</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chăm chú, tập trung vào việc đang làm</a:t>
              </a:r>
            </a:p>
          </p:txBody>
        </p:sp>
      </p:grpSp>
      <p:pic>
        <p:nvPicPr>
          <p:cNvPr id="5" name="sld09_id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2343">
        <p15:prstTrans prst="pageCurlDouble"/>
      </p:transition>
    </mc:Choice>
    <mc:Fallback xmlns="">
      <p:transition spd="slow" advTm="323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d10_id02"/>
          <p:cNvSpPr>
            <a:spLocks noGrp="1"/>
          </p:cNvSpPr>
          <p:nvPr>
            <p:ph type="title"/>
          </p:nvPr>
        </p:nvSpPr>
        <p:spPr>
          <a:xfrm>
            <a:off x="0" y="240883"/>
            <a:ext cx="12192000" cy="1450757"/>
          </a:xfrm>
        </p:spPr>
        <p:txBody>
          <a:bodyPr/>
          <a:lstStyle/>
          <a:p>
            <a:pPr algn="ctr"/>
            <a:r>
              <a:rPr lang="en-US" dirty="0" err="1">
                <a:solidFill>
                  <a:srgbClr val="FF0000"/>
                </a:solidFill>
                <a:latin typeface="Times New Roman" panose="02020603050405020304" pitchFamily="18" charset="0"/>
                <a:cs typeface="Times New Roman" panose="02020603050405020304" pitchFamily="18" charset="0"/>
              </a:rPr>
              <a:t>Luyện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đọc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câu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dài</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sld10_id03"/>
          <p:cNvSpPr>
            <a:spLocks noGrp="1"/>
          </p:cNvSpPr>
          <p:nvPr>
            <p:ph idx="1"/>
          </p:nvPr>
        </p:nvSpPr>
        <p:spPr>
          <a:xfrm>
            <a:off x="79614" y="2009176"/>
            <a:ext cx="11959986" cy="4848824"/>
          </a:xfrm>
        </p:spPr>
        <p:txBody>
          <a:bodyPr>
            <a:normAutofit/>
          </a:bodyPr>
          <a:lstStyle/>
          <a:p>
            <a:pPr marL="0" indent="0" algn="just">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biết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cặm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cụi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liền</a:t>
            </a:r>
            <a:r>
              <a:rPr lang="en-US" sz="3200" dirty="0">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a:t>
            </a:r>
            <a:r>
              <a:rPr lang="en-US" sz="3200"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do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gửi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p>
        </p:txBody>
      </p:sp>
      <p:pic>
        <p:nvPicPr>
          <p:cNvPr id="21" name="sld10_id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4152"/>
    </mc:Choice>
    <mc:Fallback xmlns="">
      <p:transition spd="slow" advTm="64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1"/>
                </p:tgtEl>
              </p:cMediaNode>
            </p:audio>
          </p:childTnLst>
        </p:cTn>
      </p:par>
    </p:tnLst>
    <p:bldLst>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9"/>
</p:tagLst>
</file>

<file path=ppt/tags/tag10.xml><?xml version="1.0" encoding="utf-8"?>
<p:tagLst xmlns:a="http://schemas.openxmlformats.org/drawingml/2006/main" xmlns:r="http://schemas.openxmlformats.org/officeDocument/2006/relationships" xmlns:p="http://schemas.openxmlformats.org/presentationml/2006/main">
  <p:tag name="TIMING" val="|10.1|9.9|33.2|6.9|20.2|27|19.9|17.1"/>
</p:tagLst>
</file>

<file path=ppt/tags/tag11.xml><?xml version="1.0" encoding="utf-8"?>
<p:tagLst xmlns:a="http://schemas.openxmlformats.org/drawingml/2006/main" xmlns:r="http://schemas.openxmlformats.org/officeDocument/2006/relationships" xmlns:p="http://schemas.openxmlformats.org/presentationml/2006/main">
  <p:tag name="TIMING" val="|22.2"/>
</p:tagLst>
</file>

<file path=ppt/tags/tag12.xml><?xml version="1.0" encoding="utf-8"?>
<p:tagLst xmlns:a="http://schemas.openxmlformats.org/drawingml/2006/main" xmlns:r="http://schemas.openxmlformats.org/officeDocument/2006/relationships" xmlns:p="http://schemas.openxmlformats.org/presentationml/2006/main">
  <p:tag name="TIMING" val="|7.1"/>
</p:tagLst>
</file>

<file path=ppt/tags/tag13.xml><?xml version="1.0" encoding="utf-8"?>
<p:tagLst xmlns:a="http://schemas.openxmlformats.org/drawingml/2006/main" xmlns:r="http://schemas.openxmlformats.org/officeDocument/2006/relationships" xmlns:p="http://schemas.openxmlformats.org/presentationml/2006/main">
  <p:tag name="TIMING" val="|13.6|16.2"/>
</p:tagLst>
</file>

<file path=ppt/tags/tag14.xml><?xml version="1.0" encoding="utf-8"?>
<p:tagLst xmlns:a="http://schemas.openxmlformats.org/drawingml/2006/main" xmlns:r="http://schemas.openxmlformats.org/officeDocument/2006/relationships" xmlns:p="http://schemas.openxmlformats.org/presentationml/2006/main">
  <p:tag name="TIMING" val="|12.3|8.3|3.8|7.7|6.1"/>
</p:tagLst>
</file>

<file path=ppt/tags/tag2.xml><?xml version="1.0" encoding="utf-8"?>
<p:tagLst xmlns:a="http://schemas.openxmlformats.org/drawingml/2006/main" xmlns:r="http://schemas.openxmlformats.org/officeDocument/2006/relationships" xmlns:p="http://schemas.openxmlformats.org/presentationml/2006/main">
  <p:tag name="TIMING" val="|10.5|8.4"/>
</p:tagLst>
</file>

<file path=ppt/tags/tag3.xml><?xml version="1.0" encoding="utf-8"?>
<p:tagLst xmlns:a="http://schemas.openxmlformats.org/drawingml/2006/main" xmlns:r="http://schemas.openxmlformats.org/officeDocument/2006/relationships" xmlns:p="http://schemas.openxmlformats.org/presentationml/2006/main">
  <p:tag name="TIMING" val="|5.1"/>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ags/tag5.xml><?xml version="1.0" encoding="utf-8"?>
<p:tagLst xmlns:a="http://schemas.openxmlformats.org/drawingml/2006/main" xmlns:r="http://schemas.openxmlformats.org/officeDocument/2006/relationships" xmlns:p="http://schemas.openxmlformats.org/presentationml/2006/main">
  <p:tag name="TIMING" val="|11.2"/>
</p:tagLst>
</file>

<file path=ppt/tags/tag6.xml><?xml version="1.0" encoding="utf-8"?>
<p:tagLst xmlns:a="http://schemas.openxmlformats.org/drawingml/2006/main" xmlns:r="http://schemas.openxmlformats.org/officeDocument/2006/relationships" xmlns:p="http://schemas.openxmlformats.org/presentationml/2006/main">
  <p:tag name="TIMING" val="|2.1|7.9|2.3|2.3|2"/>
</p:tagLst>
</file>

<file path=ppt/tags/tag7.xml><?xml version="1.0" encoding="utf-8"?>
<p:tagLst xmlns:a="http://schemas.openxmlformats.org/drawingml/2006/main" xmlns:r="http://schemas.openxmlformats.org/officeDocument/2006/relationships" xmlns:p="http://schemas.openxmlformats.org/presentationml/2006/main">
  <p:tag name="TIMING" val="|2.6|3.7|5.2"/>
</p:tagLst>
</file>

<file path=ppt/tags/tag8.xml><?xml version="1.0" encoding="utf-8"?>
<p:tagLst xmlns:a="http://schemas.openxmlformats.org/drawingml/2006/main" xmlns:r="http://schemas.openxmlformats.org/officeDocument/2006/relationships" xmlns:p="http://schemas.openxmlformats.org/presentationml/2006/main">
  <p:tag name="TIMING" val="|1.2|0.8|1.5|3.6|2|2.7|2|1.8|1.3|2.1|1|1.9|1|1.8"/>
</p:tagLst>
</file>

<file path=ppt/tags/tag9.xml><?xml version="1.0" encoding="utf-8"?>
<p:tagLst xmlns:a="http://schemas.openxmlformats.org/drawingml/2006/main" xmlns:r="http://schemas.openxmlformats.org/officeDocument/2006/relationships" xmlns:p="http://schemas.openxmlformats.org/presentationml/2006/main">
  <p:tag name="TIMING" val="|8.4|7|2.6|4.7|4.6|4.7"/>
</p:tagLst>
</file>

<file path=ppt/theme/theme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1365</TotalTime>
  <Words>757</Words>
  <Application>Microsoft Office PowerPoint</Application>
  <PresentationFormat>Widescreen</PresentationFormat>
  <Paragraphs>82</Paragraphs>
  <Slides>16</Slides>
  <Notes>16</Notes>
  <HiddenSlides>0</HiddenSlides>
  <MMClips>16</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Microsoft YaHei</vt:lpstr>
      <vt:lpstr>Arial</vt:lpstr>
      <vt:lpstr>Arial-Rounded</vt:lpstr>
      <vt:lpstr>Calibri</vt:lpstr>
      <vt:lpstr>Calibri Light</vt:lpstr>
      <vt:lpstr>Times New Roman</vt:lpstr>
      <vt:lpstr>8_Office Theme</vt:lpstr>
      <vt:lpstr>1_Office Theme</vt:lpstr>
      <vt:lpstr>Office Theme</vt:lpstr>
      <vt:lpstr>PowerPoint Presentation</vt:lpstr>
      <vt:lpstr>KHỞI ĐỘNG</vt:lpstr>
      <vt:lpstr>1. Khi vui chơi cùng bạn em cảm thấy thế nào? </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1. Đóng vai sóc và kiến để nói và đáp lời chào khi chia tay.</vt:lpstr>
      <vt:lpstr> 2. Em sẽ nói với bạn thế nào khi: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Cửu Lê</cp:lastModifiedBy>
  <cp:revision>112</cp:revision>
  <dcterms:created xsi:type="dcterms:W3CDTF">2021-05-26T07:40:58Z</dcterms:created>
  <dcterms:modified xsi:type="dcterms:W3CDTF">2024-06-04T01:41:12Z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