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56" r:id="rId4"/>
    <p:sldId id="260" r:id="rId5"/>
    <p:sldId id="287" r:id="rId6"/>
    <p:sldId id="257" r:id="rId7"/>
    <p:sldId id="261" r:id="rId8"/>
    <p:sldId id="288" r:id="rId9"/>
    <p:sldId id="262" r:id="rId10"/>
    <p:sldId id="289" r:id="rId11"/>
    <p:sldId id="285" r:id="rId12"/>
    <p:sldId id="263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等线 Light" panose="02010600030101010101" pitchFamily="2" charset="-122"/>
      <p:regular r:id="rId17"/>
    </p:embeddedFont>
    <p:embeddedFont>
      <p:font typeface="#9Slide03 Helve" panose="02040603050506020204" pitchFamily="18" charset="0"/>
      <p:regular r:id="rId18"/>
    </p:embeddedFont>
    <p:embeddedFont>
      <p:font typeface="UTM Avo" panose="02040603050506020204" pitchFamily="18"/>
      <p:regular r:id="rId19"/>
      <p:bold r:id="rId20"/>
      <p:italic r:id="rId21"/>
      <p:boldItalic r:id="rId22"/>
    </p:embeddedFont>
    <p:embeddedFont>
      <p:font typeface="UTM Futura Extra" panose="02040603050506020204" pitchFamily="18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CA"/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>
      <p:cViewPr>
        <p:scale>
          <a:sx n="105" d="100"/>
          <a:sy n="105" d="100"/>
        </p:scale>
        <p:origin x="14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46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9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Nghe –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Viết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47383" y="2435286"/>
            <a:ext cx="6880626" cy="1581554"/>
            <a:chOff x="2868808" y="2458500"/>
            <a:chExt cx="6880626" cy="1581554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2909100" y="2458500"/>
              <a:ext cx="684033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Khám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phá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đáy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biển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</a:p>
            <a:p>
              <a:pPr algn="ctr"/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ở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Trường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Sa</a:t>
              </a:r>
              <a:endParaRPr lang="zh-CN" altLang="en-US" sz="4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2868808" y="2470394"/>
              <a:ext cx="684033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Khám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phá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đáy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biển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</a:p>
            <a:p>
              <a:pPr algn="ctr"/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ở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Trường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Sa</a:t>
              </a:r>
              <a:endParaRPr lang="zh-CN" altLang="en-US" sz="4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42971" y="691983"/>
            <a:ext cx="10678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3/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a hoặc b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E787CD-08F3-4D5B-1A57-0D321555340E}"/>
              </a:ext>
            </a:extLst>
          </p:cNvPr>
          <p:cNvSpPr/>
          <p:nvPr/>
        </p:nvSpPr>
        <p:spPr>
          <a:xfrm>
            <a:off x="1015999" y="1361055"/>
            <a:ext cx="9996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in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DD861-A083-AB10-D7EA-BBFDABCF0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1" y="3096943"/>
            <a:ext cx="10457413" cy="14112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2A2A1D-90EB-7EAE-A4F2-9E65AB8EA6E1}"/>
              </a:ext>
            </a:extLst>
          </p:cNvPr>
          <p:cNvSpPr/>
          <p:nvPr/>
        </p:nvSpPr>
        <p:spPr>
          <a:xfrm>
            <a:off x="1100910" y="4435858"/>
            <a:ext cx="2239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kính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F79208-AD02-1505-08FC-4A1EB05F4281}"/>
              </a:ext>
            </a:extLst>
          </p:cNvPr>
          <p:cNvSpPr/>
          <p:nvPr/>
        </p:nvSpPr>
        <p:spPr>
          <a:xfrm>
            <a:off x="3712160" y="4435857"/>
            <a:ext cx="2239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pin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C6C81C-DC91-9927-C768-44A309D81492}"/>
              </a:ext>
            </a:extLst>
          </p:cNvPr>
          <p:cNvSpPr/>
          <p:nvPr/>
        </p:nvSpPr>
        <p:spPr>
          <a:xfrm>
            <a:off x="6179262" y="4435859"/>
            <a:ext cx="2239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chín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C1A2F-5D6D-72BA-71F0-4E52EE0685EF}"/>
              </a:ext>
            </a:extLst>
          </p:cNvPr>
          <p:cNvSpPr/>
          <p:nvPr/>
        </p:nvSpPr>
        <p:spPr>
          <a:xfrm>
            <a:off x="8562592" y="4435858"/>
            <a:ext cx="2645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máy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9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1766842" y="1174242"/>
            <a:ext cx="8668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Khám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phá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đáy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biển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ở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Trường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Sa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8" y="2155515"/>
            <a:ext cx="1027300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>
                <a:solidFill>
                  <a:srgbClr val="000000"/>
                </a:solidFill>
                <a:latin typeface="#9Slide03 Helve" panose="02040603050506020204" pitchFamily="18" charset="0"/>
              </a:rPr>
              <a:t>	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Sa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san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70C0"/>
                </a:solidFill>
                <a:latin typeface="#9Slide03 Helve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#9Slide03 Helve" panose="02040603050506020204" pitchFamily="18" charset="0"/>
              </a:rPr>
              <a:t>		</a:t>
            </a: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Nghe –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viết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3781" y="788911"/>
            <a:ext cx="5652653" cy="1018010"/>
            <a:chOff x="3703618" y="888023"/>
            <a:chExt cx="5652653" cy="1018010"/>
          </a:xfrm>
        </p:grpSpPr>
        <p:sp>
          <p:nvSpPr>
            <p:cNvPr id="14" name="矩形: 圆角 11"/>
            <p:cNvSpPr/>
            <p:nvPr/>
          </p:nvSpPr>
          <p:spPr>
            <a:xfrm>
              <a:off x="3703618" y="888023"/>
              <a:ext cx="5652653" cy="1018010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dirty="0">
                <a:solidFill>
                  <a:srgbClr val="2151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SemiBold" panose="02020600000000000000" pitchFamily="18" charset="-122"/>
                <a:ea typeface="思源宋体 SemiBold" panose="02020600000000000000" pitchFamily="18" charset="-122"/>
              </a:endParaRPr>
            </a:p>
          </p:txBody>
        </p:sp>
        <p:sp>
          <p:nvSpPr>
            <p:cNvPr id="10" name="矩形 1"/>
            <p:cNvSpPr/>
            <p:nvPr/>
          </p:nvSpPr>
          <p:spPr>
            <a:xfrm>
              <a:off x="3973506" y="1043085"/>
              <a:ext cx="51128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461242" y="379623"/>
            <a:ext cx="1996752" cy="1836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084210" y="677243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10655412" y="1902836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36851" y="2430668"/>
            <a:ext cx="3756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Sa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5131" y="3578402"/>
            <a:ext cx="3395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4155131" y="4725207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san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hô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CB4E4-A125-B055-BEB9-CC7186419CE4}"/>
              </a:ext>
            </a:extLst>
          </p:cNvPr>
          <p:cNvSpPr/>
          <p:nvPr/>
        </p:nvSpPr>
        <p:spPr>
          <a:xfrm>
            <a:off x="4136726" y="2430667"/>
            <a:ext cx="3756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rường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EACEA-FE21-77FE-8540-EA3F3285F860}"/>
              </a:ext>
            </a:extLst>
          </p:cNvPr>
          <p:cNvSpPr/>
          <p:nvPr/>
        </p:nvSpPr>
        <p:spPr>
          <a:xfrm>
            <a:off x="4155131" y="3589664"/>
            <a:ext cx="3395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ắc</a:t>
            </a:r>
            <a:endParaRPr lang="en-US" sz="4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ACBC4A-D8D6-F7A6-AFA2-C9BE1A7BBDAF}"/>
              </a:ext>
            </a:extLst>
          </p:cNvPr>
          <p:cNvSpPr/>
          <p:nvPr/>
        </p:nvSpPr>
        <p:spPr>
          <a:xfrm>
            <a:off x="4155131" y="4725207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</a:t>
            </a:r>
            <a:r>
              <a: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hô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993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Nghe –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Viết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47383" y="2435286"/>
            <a:ext cx="6880626" cy="1581554"/>
            <a:chOff x="2868808" y="2458500"/>
            <a:chExt cx="6880626" cy="1581554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2909100" y="2458500"/>
              <a:ext cx="684033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Khám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phá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đáy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biển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</a:p>
            <a:p>
              <a:pPr algn="ctr"/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ở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Trường</a:t>
              </a:r>
              <a:r>
                <a:rPr lang="en-US" altLang="zh-CN" sz="4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Sa</a:t>
              </a:r>
              <a:endParaRPr lang="zh-CN" altLang="en-US" sz="4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2868808" y="2470394"/>
              <a:ext cx="684033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Khám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phá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đáy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biển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</a:p>
            <a:p>
              <a:pPr algn="ctr"/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ở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</a:t>
              </a:r>
              <a:r>
                <a:rPr lang="en-US" altLang="zh-CN" sz="4800" dirty="0" err="1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Trường</a:t>
              </a:r>
              <a:r>
                <a:rPr lang="en-US" altLang="zh-CN" sz="4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 Sa</a:t>
              </a:r>
              <a:endParaRPr lang="zh-CN" altLang="en-US" sz="4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44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265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it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uyt</a:t>
            </a:r>
            <a:r>
              <a:rPr 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7765" y="1711413"/>
            <a:ext cx="9996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LcPeriod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mực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kẻ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phun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mực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đen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ịt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4064741"/>
            <a:ext cx="4998720" cy="27892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CB3192-D31B-CA45-6A0F-49559B837DB9}"/>
              </a:ext>
            </a:extLst>
          </p:cNvPr>
          <p:cNvSpPr/>
          <p:nvPr/>
        </p:nvSpPr>
        <p:spPr>
          <a:xfrm>
            <a:off x="3389376" y="2414054"/>
            <a:ext cx="426720" cy="379243"/>
          </a:xfrm>
          <a:prstGeom prst="rect">
            <a:avLst/>
          </a:prstGeom>
          <a:solidFill>
            <a:srgbClr val="00B7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265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it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uyt</a:t>
            </a:r>
            <a:r>
              <a:rPr 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7765" y="1711413"/>
            <a:ext cx="9996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Tàu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ngầm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uýt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dương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4064741"/>
            <a:ext cx="4998720" cy="27892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CB3192-D31B-CA45-6A0F-49559B837DB9}"/>
              </a:ext>
            </a:extLst>
          </p:cNvPr>
          <p:cNvSpPr/>
          <p:nvPr/>
        </p:nvSpPr>
        <p:spPr>
          <a:xfrm>
            <a:off x="8970198" y="1870711"/>
            <a:ext cx="746825" cy="494537"/>
          </a:xfrm>
          <a:prstGeom prst="rect">
            <a:avLst/>
          </a:prstGeom>
          <a:solidFill>
            <a:srgbClr val="00B7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7D99F-B783-5E85-C405-FD04123D4C77}"/>
              </a:ext>
            </a:extLst>
          </p:cNvPr>
          <p:cNvSpPr/>
          <p:nvPr/>
        </p:nvSpPr>
        <p:spPr>
          <a:xfrm>
            <a:off x="1317765" y="2982833"/>
            <a:ext cx="9996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uýt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E38BD-314F-473B-103C-6DDB3FA2D5EE}"/>
              </a:ext>
            </a:extLst>
          </p:cNvPr>
          <p:cNvSpPr/>
          <p:nvPr/>
        </p:nvSpPr>
        <p:spPr>
          <a:xfrm>
            <a:off x="6547617" y="3134627"/>
            <a:ext cx="746825" cy="494537"/>
          </a:xfrm>
          <a:prstGeom prst="rect">
            <a:avLst/>
          </a:prstGeom>
          <a:solidFill>
            <a:srgbClr val="00B7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993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2" grpId="1" animBg="1"/>
      <p:bldP spid="3" grpId="0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42971" y="691983"/>
            <a:ext cx="10678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3/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a hoặc b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E787CD-08F3-4D5B-1A57-0D321555340E}"/>
              </a:ext>
            </a:extLst>
          </p:cNvPr>
          <p:cNvSpPr/>
          <p:nvPr/>
        </p:nvSpPr>
        <p:spPr>
          <a:xfrm>
            <a:off x="1015999" y="1361055"/>
            <a:ext cx="9996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LcPeriod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iêu</a:t>
            </a:r>
            <a:r>
              <a:rPr lang="en-US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thay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D49E9D-E0CD-13A1-FF51-F9E4C74FE1C4}"/>
              </a:ext>
            </a:extLst>
          </p:cNvPr>
          <p:cNvSpPr/>
          <p:nvPr/>
        </p:nvSpPr>
        <p:spPr>
          <a:xfrm>
            <a:off x="1303973" y="2921489"/>
            <a:ext cx="9996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Ốc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bươu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ACAA92-BA86-DB8B-2D07-06020161DD4B}"/>
              </a:ext>
            </a:extLst>
          </p:cNvPr>
          <p:cNvSpPr/>
          <p:nvPr/>
        </p:nvSpPr>
        <p:spPr>
          <a:xfrm>
            <a:off x="2427937" y="3032222"/>
            <a:ext cx="1278431" cy="494537"/>
          </a:xfrm>
          <a:prstGeom prst="rect">
            <a:avLst/>
          </a:prstGeom>
          <a:solidFill>
            <a:srgbClr val="00B7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00E68-445E-9BE2-F429-FDF13AE5972F}"/>
              </a:ext>
            </a:extLst>
          </p:cNvPr>
          <p:cNvSpPr/>
          <p:nvPr/>
        </p:nvSpPr>
        <p:spPr>
          <a:xfrm>
            <a:off x="1218629" y="4070137"/>
            <a:ext cx="10217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diều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47C911-EE79-814C-0422-FE0ED0B6AA94}"/>
              </a:ext>
            </a:extLst>
          </p:cNvPr>
          <p:cNvSpPr/>
          <p:nvPr/>
        </p:nvSpPr>
        <p:spPr>
          <a:xfrm>
            <a:off x="3906717" y="4146033"/>
            <a:ext cx="1092003" cy="494537"/>
          </a:xfrm>
          <a:prstGeom prst="rect">
            <a:avLst/>
          </a:prstGeom>
          <a:solidFill>
            <a:srgbClr val="00B7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286</Words>
  <Application>Microsoft Macintosh PowerPoint</Application>
  <PresentationFormat>Widescreen</PresentationFormat>
  <Paragraphs>56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思源宋体 SemiBold</vt:lpstr>
      <vt:lpstr>字魂35号-经典雅黑</vt:lpstr>
      <vt:lpstr>Wingdings</vt:lpstr>
      <vt:lpstr>等线 Light</vt:lpstr>
      <vt:lpstr>#9Slide03 Helve</vt:lpstr>
      <vt:lpstr>Arial</vt:lpstr>
      <vt:lpstr>UTM Avo</vt:lpstr>
      <vt:lpstr>UTM Futura Extra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Chinh ta 4</dc:subject>
  <dc:creator>KTUTS</dc:creator>
  <cp:keywords>VIETBAO</cp:keywords>
  <cp:lastModifiedBy>Vu Nguyen Tuan</cp:lastModifiedBy>
  <cp:revision>90</cp:revision>
  <dcterms:created xsi:type="dcterms:W3CDTF">2019-07-25T16:01:57Z</dcterms:created>
  <dcterms:modified xsi:type="dcterms:W3CDTF">2023-05-04T05:11:27Z</dcterms:modified>
  <cp:version>U31</cp:version>
</cp:coreProperties>
</file>