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7" r:id="rId4"/>
    <p:sldId id="262" r:id="rId5"/>
    <p:sldId id="263" r:id="rId6"/>
    <p:sldId id="264" r:id="rId7"/>
    <p:sldId id="265" r:id="rId8"/>
    <p:sldId id="266" r:id="rId9"/>
    <p:sldId id="270" r:id="rId10"/>
    <p:sldId id="271" r:id="rId11"/>
    <p:sldId id="272" r:id="rId12"/>
    <p:sldId id="274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Bấm để chỉnh sửa kiểu phụ đề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A2C0-92E8-4504-BCDE-03E1CBB4C32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02B-8CB4-4B29-89A9-4802CBE43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9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A2C0-92E8-4504-BCDE-03E1CBB4C32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02B-8CB4-4B29-89A9-4802CBE43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9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A2C0-92E8-4504-BCDE-03E1CBB4C32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02B-8CB4-4B29-89A9-4802CBE43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85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68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00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A2C0-92E8-4504-BCDE-03E1CBB4C32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02B-8CB4-4B29-89A9-4802CBE43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4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A2C0-92E8-4504-BCDE-03E1CBB4C32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02B-8CB4-4B29-89A9-4802CBE43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A2C0-92E8-4504-BCDE-03E1CBB4C32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02B-8CB4-4B29-89A9-4802CBE43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2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A2C0-92E8-4504-BCDE-03E1CBB4C32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02B-8CB4-4B29-89A9-4802CBE43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8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A2C0-92E8-4504-BCDE-03E1CBB4C32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02B-8CB4-4B29-89A9-4802CBE43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0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A2C0-92E8-4504-BCDE-03E1CBB4C32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02B-8CB4-4B29-89A9-4802CBE43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A2C0-92E8-4504-BCDE-03E1CBB4C32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02B-8CB4-4B29-89A9-4802CBE43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4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A2C0-92E8-4504-BCDE-03E1CBB4C32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02B-8CB4-4B29-89A9-4802CBE43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5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DA2C0-92E8-4504-BCDE-03E1CBB4C32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2002B-8CB4-4B29-89A9-4802CBE43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0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3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4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12" y="66503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2717074" y="2296685"/>
            <a:ext cx="72106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CHÀO MỪNG CÁC CON ĐẾN VỚI TIẾT TOÁN</a:t>
            </a:r>
            <a:endParaRPr lang="en-US" sz="48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86" y="66503"/>
            <a:ext cx="1390691" cy="1845425"/>
          </a:xfrm>
          <a:prstGeom prst="rect">
            <a:avLst/>
          </a:prstGeom>
        </p:spPr>
      </p:pic>
      <p:sp>
        <p:nvSpPr>
          <p:cNvPr id="2" name="Hộp Văn bản 1"/>
          <p:cNvSpPr txBox="1"/>
          <p:nvPr/>
        </p:nvSpPr>
        <p:spPr>
          <a:xfrm>
            <a:off x="3422469" y="0"/>
            <a:ext cx="730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70" y="3429000"/>
            <a:ext cx="2273357" cy="2273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3960092" y="484145"/>
            <a:ext cx="5150126" cy="1607820"/>
          </a:xfrm>
          <a:prstGeom prst="wedgeRoundRectCallout">
            <a:avLst>
              <a:gd name="adj1" fmla="val 61831"/>
              <a:gd name="adj2" fmla="val 3393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x 6 =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8421" y="386086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563667" y="5644550"/>
            <a:ext cx="2436742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329" y="3312782"/>
            <a:ext cx="2334701" cy="2334701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4765289" y="5624480"/>
            <a:ext cx="2436742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089" y="3429000"/>
            <a:ext cx="2218483" cy="2218483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8966912" y="5624480"/>
            <a:ext cx="2334701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C.40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66" y="2790536"/>
            <a:ext cx="2450127" cy="2450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4532243" y="484145"/>
            <a:ext cx="4802257" cy="1607820"/>
          </a:xfrm>
          <a:prstGeom prst="wedgeRoundRectCallout">
            <a:avLst>
              <a:gd name="adj1" fmla="val 66097"/>
              <a:gd name="adj2" fmla="val 2927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94254">
            <a:off x="1889552" y="518896"/>
            <a:ext cx="1775507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1097216" y="5515093"/>
            <a:ext cx="2340553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699" y="2988852"/>
            <a:ext cx="2251811" cy="2251811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4973994" y="5532026"/>
            <a:ext cx="234055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622" y="3429000"/>
            <a:ext cx="1935508" cy="1935508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8910183" y="5515093"/>
            <a:ext cx="2268385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66" y="2790536"/>
            <a:ext cx="2450127" cy="2450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4532243" y="484145"/>
            <a:ext cx="4802257" cy="1607820"/>
          </a:xfrm>
          <a:prstGeom prst="wedgeRoundRectCallout">
            <a:avLst>
              <a:gd name="adj1" fmla="val 66097"/>
              <a:gd name="adj2" fmla="val 2927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94254">
            <a:off x="1889552" y="518896"/>
            <a:ext cx="1775507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1097216" y="5515093"/>
            <a:ext cx="2340553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699" y="2988852"/>
            <a:ext cx="2251811" cy="2251811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4973994" y="5532026"/>
            <a:ext cx="234055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622" y="3429000"/>
            <a:ext cx="1935508" cy="1935508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8910183" y="5515093"/>
            <a:ext cx="2268385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85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28255" y="2834642"/>
            <a:ext cx="7416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 fontAlgn="base">
              <a:defRPr/>
            </a:pPr>
            <a:r>
              <a:rPr lang="en-US" altLang="zh-CN" sz="6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CHÀO TẠM BIỆT</a:t>
            </a:r>
          </a:p>
          <a:p>
            <a:pPr lvl="1" algn="ctr" defTabSz="457200" fontAlgn="base">
              <a:defRPr/>
            </a:pPr>
            <a:r>
              <a:rPr lang="en-US" sz="60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+mj-lt"/>
                <a:sym typeface="+mn-ea"/>
              </a:rPr>
              <a:t>Chúc</a:t>
            </a:r>
            <a:r>
              <a:rPr lang="en-US" sz="6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+mj-lt"/>
                <a:sym typeface="+mn-ea"/>
              </a:rPr>
              <a:t> </a:t>
            </a:r>
            <a:r>
              <a:rPr lang="en-US" sz="60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+mj-lt"/>
                <a:sym typeface="+mn-ea"/>
              </a:rPr>
              <a:t>các</a:t>
            </a:r>
            <a:r>
              <a:rPr lang="en-US" sz="6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+mj-lt"/>
                <a:sym typeface="+mn-ea"/>
              </a:rPr>
              <a:t> </a:t>
            </a:r>
            <a:r>
              <a:rPr lang="en-US" sz="60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+mj-lt"/>
                <a:sym typeface="+mn-ea"/>
              </a:rPr>
              <a:t>em</a:t>
            </a:r>
            <a:r>
              <a:rPr lang="en-US" sz="6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+mj-lt"/>
                <a:sym typeface="+mn-ea"/>
              </a:rPr>
              <a:t> </a:t>
            </a:r>
            <a:r>
              <a:rPr lang="en-US" sz="60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+mj-lt"/>
                <a:sym typeface="+mn-ea"/>
              </a:rPr>
              <a:t>học</a:t>
            </a:r>
            <a:r>
              <a:rPr lang="en-US" sz="6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+mj-lt"/>
                <a:sym typeface="+mn-ea"/>
              </a:rPr>
              <a:t> </a:t>
            </a:r>
            <a:r>
              <a:rPr lang="en-US" sz="60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+mj-lt"/>
                <a:sym typeface="+mn-ea"/>
              </a:rPr>
              <a:t>giỏi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964" y="721900"/>
            <a:ext cx="1309255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id="{2A4D8391-DA39-4501-ACC2-56ACB89DC8A0}"/>
              </a:ext>
            </a:extLst>
          </p:cNvPr>
          <p:cNvSpPr/>
          <p:nvPr/>
        </p:nvSpPr>
        <p:spPr>
          <a:xfrm>
            <a:off x="4076447" y="0"/>
            <a:ext cx="3143503" cy="1288909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KIỂM TRA BÀI CŨ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peech Bubble: Rectangle with Corners Rounded 7"/>
          <p:cNvSpPr/>
          <p:nvPr/>
        </p:nvSpPr>
        <p:spPr>
          <a:xfrm>
            <a:off x="3073135" y="1894934"/>
            <a:ext cx="5150126" cy="1607820"/>
          </a:xfrm>
          <a:prstGeom prst="wedgeRoundRectCallout">
            <a:avLst>
              <a:gd name="adj1" fmla="val 61831"/>
              <a:gd name="adj2" fmla="val 3393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: 5  =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: Rounded Corners 18"/>
          <p:cNvSpPr/>
          <p:nvPr/>
        </p:nvSpPr>
        <p:spPr>
          <a:xfrm>
            <a:off x="192662" y="4866817"/>
            <a:ext cx="2436742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</a:t>
            </a:r>
          </a:p>
        </p:txBody>
      </p:sp>
      <p:sp>
        <p:nvSpPr>
          <p:cNvPr id="16" name="Rectangle: Rounded Corners 18"/>
          <p:cNvSpPr/>
          <p:nvPr/>
        </p:nvSpPr>
        <p:spPr>
          <a:xfrm>
            <a:off x="4429827" y="4985545"/>
            <a:ext cx="2436742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: Rounded Corners 18"/>
          <p:cNvSpPr/>
          <p:nvPr/>
        </p:nvSpPr>
        <p:spPr>
          <a:xfrm>
            <a:off x="8666992" y="5005809"/>
            <a:ext cx="2436742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9D05D31E-5C68-46DF-85B5-EA9648E903A9}"/>
              </a:ext>
            </a:extLst>
          </p:cNvPr>
          <p:cNvSpPr/>
          <p:nvPr/>
        </p:nvSpPr>
        <p:spPr>
          <a:xfrm>
            <a:off x="704545" y="4893087"/>
            <a:ext cx="895350" cy="986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34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id="{2A4D8391-DA39-4501-ACC2-56ACB89DC8A0}"/>
              </a:ext>
            </a:extLst>
          </p:cNvPr>
          <p:cNvSpPr/>
          <p:nvPr/>
        </p:nvSpPr>
        <p:spPr>
          <a:xfrm>
            <a:off x="4076447" y="0"/>
            <a:ext cx="3143503" cy="1288909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KIỂM TRA BÀI CŨ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76DCE-EAB7-4387-A676-B2BEF881C4AA}"/>
              </a:ext>
            </a:extLst>
          </p:cNvPr>
          <p:cNvSpPr txBox="1"/>
          <p:nvPr/>
        </p:nvSpPr>
        <p:spPr>
          <a:xfrm>
            <a:off x="209300" y="1209675"/>
            <a:ext cx="12097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 Bà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có 20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kẹo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Bà chia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cháu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cháu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kẹo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56506-3E8A-4EE3-9F37-373C6637F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34" y="2410004"/>
            <a:ext cx="5540166" cy="4362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9A5F2C-C195-4F0B-ACCF-F157842A8A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380"/>
          <a:stretch/>
        </p:blipFill>
        <p:spPr>
          <a:xfrm>
            <a:off x="7076727" y="2483540"/>
            <a:ext cx="2872976" cy="9865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36E961-4C53-4E7F-8259-6EB69EA48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727" y="3990396"/>
            <a:ext cx="2872976" cy="9865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989238-247D-4CBE-A173-EAF112C268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325"/>
          <a:stretch/>
        </p:blipFill>
        <p:spPr>
          <a:xfrm>
            <a:off x="7105301" y="5516124"/>
            <a:ext cx="2872976" cy="98650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D05D31E-5C68-46DF-85B5-EA9648E903A9}"/>
              </a:ext>
            </a:extLst>
          </p:cNvPr>
          <p:cNvSpPr/>
          <p:nvPr/>
        </p:nvSpPr>
        <p:spPr>
          <a:xfrm>
            <a:off x="7553325" y="3999832"/>
            <a:ext cx="895350" cy="986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910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38409-4412-4269-9DF6-23D862CB5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244" y="2409716"/>
            <a:ext cx="4170812" cy="1781284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2299064" y="636518"/>
            <a:ext cx="730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6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A847B-2066-45B2-AB30-448C3C053A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FCDF39-4CB3-42D7-8A95-C6946AE963FF}"/>
              </a:ext>
            </a:extLst>
          </p:cNvPr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</a:p>
        </p:txBody>
      </p:sp>
    </p:spTree>
    <p:extLst>
      <p:ext uri="{BB962C8B-B14F-4D97-AF65-F5344CB8AC3E}">
        <p14:creationId xmlns:p14="http://schemas.microsoft.com/office/powerpoint/2010/main" val="30451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1159 0.067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4375 -0.1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677 -0.2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0169 0.2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4583 -0.09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7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7344 0.2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5859 -0.32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16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15247 0.223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6133 0.3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F233200-7CE5-4166-AA46-997C5A3E9903}"/>
              </a:ext>
            </a:extLst>
          </p:cNvPr>
          <p:cNvSpPr/>
          <p:nvPr/>
        </p:nvSpPr>
        <p:spPr>
          <a:xfrm>
            <a:off x="1116599" y="135384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BBF47C-561F-437D-9E0A-258BFDE945A8}"/>
              </a:ext>
            </a:extLst>
          </p:cNvPr>
          <p:cNvGrpSpPr/>
          <p:nvPr/>
        </p:nvGrpSpPr>
        <p:grpSpPr>
          <a:xfrm>
            <a:off x="1734406" y="137380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1B4759-3228-472A-A4F1-E88464E36AF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54BB2F5-C324-4DE4-A1A9-E09B2239B91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3A110D-95CA-4132-9506-B1F96D2094F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D69008-14B3-4ACC-98A8-B32E023E01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75EAB-AA30-42CD-A7D3-1A6DE7CFB3D8}"/>
              </a:ext>
            </a:extLst>
          </p:cNvPr>
          <p:cNvGrpSpPr/>
          <p:nvPr/>
        </p:nvGrpSpPr>
        <p:grpSpPr>
          <a:xfrm>
            <a:off x="1840204" y="2229443"/>
            <a:ext cx="3334713" cy="2264179"/>
            <a:chOff x="8067369" y="4708827"/>
            <a:chExt cx="2840570" cy="15274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AF0D2C-9CAB-432F-9804-252237E864D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352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     =  </a:t>
                  </a:r>
                  <a:r>
                    <a:rPr lang="en-US" sz="2800" dirty="0" smtClean="0"/>
                    <a:t>=</a:t>
                  </a:r>
                  <a:r>
                    <a:rPr lang="vi-VN" sz="2800" dirty="0" smtClean="0"/>
                    <a:t>2</a:t>
                  </a:r>
                  <a:endParaRPr lang="vi-VN" sz="28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352969"/>
                </a:xfrm>
                <a:prstGeom prst="rect">
                  <a:avLst/>
                </a:prstGeom>
                <a:blipFill>
                  <a:blip r:embed="rId3"/>
                  <a:stretch>
                    <a:fillRect l="-4031" t="-15116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2A4E0C1-347B-430B-98BF-F45FBBF64C06}"/>
                </a:ext>
              </a:extLst>
            </p:cNvPr>
            <p:cNvSpPr/>
            <p:nvPr/>
          </p:nvSpPr>
          <p:spPr>
            <a:xfrm>
              <a:off x="9303490" y="48650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1 =  5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E468A16-7D73-453C-BCD6-31C6FD1BAB4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2FFFB8-C173-478F-BD0D-E5E16B40ACAC}"/>
              </a:ext>
            </a:extLst>
          </p:cNvPr>
          <p:cNvSpPr/>
          <p:nvPr/>
        </p:nvSpPr>
        <p:spPr>
          <a:xfrm>
            <a:off x="3273240" y="2472239"/>
            <a:ext cx="719979" cy="7974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21A8206-87BA-48CD-BA6C-9EB96E0508C4}"/>
              </a:ext>
            </a:extLst>
          </p:cNvPr>
          <p:cNvSpPr/>
          <p:nvPr/>
        </p:nvSpPr>
        <p:spPr>
          <a:xfrm>
            <a:off x="2492788" y="3479835"/>
            <a:ext cx="657187" cy="8086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AB61E9B-5311-40AF-B50E-2E9276CF8572}"/>
              </a:ext>
            </a:extLst>
          </p:cNvPr>
          <p:cNvGrpSpPr/>
          <p:nvPr/>
        </p:nvGrpSpPr>
        <p:grpSpPr>
          <a:xfrm>
            <a:off x="6770713" y="2247134"/>
            <a:ext cx="2840570" cy="2246488"/>
            <a:chOff x="8067369" y="4708827"/>
            <a:chExt cx="2840570" cy="152743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F520027-E37E-4A75-BFCB-57B64A2C8E8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988F06D-899A-45CE-AF67-94804377547A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  5  :        =  1</a:t>
              </a:r>
            </a:p>
          </p:txBody>
        </p:sp>
        <p:sp>
          <p:nvSpPr>
            <p:cNvPr id="87" name="Rectangle: Rounded Corners 21">
              <a:extLst>
                <a:ext uri="{FF2B5EF4-FFF2-40B4-BE49-F238E27FC236}">
                  <a16:creationId xmlns:a16="http://schemas.microsoft.com/office/drawing/2014/main" id="{F0B65B4D-6243-41F3-89D4-C0134F3E5F82}"/>
                </a:ext>
              </a:extLst>
            </p:cNvPr>
            <p:cNvSpPr/>
            <p:nvPr/>
          </p:nvSpPr>
          <p:spPr>
            <a:xfrm>
              <a:off x="9379270" y="4980949"/>
              <a:ext cx="582425" cy="4231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444172B-7918-483A-802A-54C893E5955B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      :  2  =  1</a:t>
              </a:r>
            </a:p>
          </p:txBody>
        </p:sp>
        <p:sp>
          <p:nvSpPr>
            <p:cNvPr id="89" name="Rectangle: Rounded Corners 23">
              <a:extLst>
                <a:ext uri="{FF2B5EF4-FFF2-40B4-BE49-F238E27FC236}">
                  <a16:creationId xmlns:a16="http://schemas.microsoft.com/office/drawing/2014/main" id="{ACEBAE50-E898-46E3-B1B8-9AE643919037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1" name="Rectangle: Rounded Corners 25">
            <a:extLst>
              <a:ext uri="{FF2B5EF4-FFF2-40B4-BE49-F238E27FC236}">
                <a16:creationId xmlns:a16="http://schemas.microsoft.com/office/drawing/2014/main" id="{681B6B95-6A15-4488-9784-706A44B89551}"/>
              </a:ext>
            </a:extLst>
          </p:cNvPr>
          <p:cNvSpPr/>
          <p:nvPr/>
        </p:nvSpPr>
        <p:spPr>
          <a:xfrm>
            <a:off x="8082613" y="2658452"/>
            <a:ext cx="582425" cy="5996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2" name="Rectangle: Rounded Corners 26">
            <a:extLst>
              <a:ext uri="{FF2B5EF4-FFF2-40B4-BE49-F238E27FC236}">
                <a16:creationId xmlns:a16="http://schemas.microsoft.com/office/drawing/2014/main" id="{2C4BB4F5-1230-416B-BFE2-4268A40E04DA}"/>
              </a:ext>
            </a:extLst>
          </p:cNvPr>
          <p:cNvSpPr/>
          <p:nvPr/>
        </p:nvSpPr>
        <p:spPr>
          <a:xfrm>
            <a:off x="7369702" y="3479835"/>
            <a:ext cx="582425" cy="8086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9709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91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59F6A314-6F20-4788-9346-F2951DF10444}"/>
              </a:ext>
            </a:extLst>
          </p:cNvPr>
          <p:cNvSpPr/>
          <p:nvPr/>
        </p:nvSpPr>
        <p:spPr>
          <a:xfrm>
            <a:off x="2253990" y="14060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296C94-1779-453D-BE07-7C47BFBDC79A}"/>
              </a:ext>
            </a:extLst>
          </p:cNvPr>
          <p:cNvGrpSpPr/>
          <p:nvPr/>
        </p:nvGrpSpPr>
        <p:grpSpPr>
          <a:xfrm>
            <a:off x="2871797" y="1426053"/>
            <a:ext cx="1116312" cy="472051"/>
            <a:chOff x="1870518" y="1440653"/>
            <a:chExt cx="1116312" cy="461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130982-D363-43FE-849C-A323313BEC3D}"/>
              </a:ext>
            </a:extLst>
          </p:cNvPr>
          <p:cNvGrpSpPr/>
          <p:nvPr/>
        </p:nvGrpSpPr>
        <p:grpSpPr>
          <a:xfrm>
            <a:off x="1240972" y="1905448"/>
            <a:ext cx="9823268" cy="3688274"/>
            <a:chOff x="4469177" y="1042421"/>
            <a:chExt cx="6763211" cy="264747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72B62D-162D-4BB6-8B4F-DF40D5E1081D}"/>
                </a:ext>
              </a:extLst>
            </p:cNvPr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1ABB299-F151-4421-812F-693A417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AB517EF-903E-416B-9E09-54EE3CF9F839}"/>
              </a:ext>
            </a:extLst>
          </p:cNvPr>
          <p:cNvSpPr txBox="1"/>
          <p:nvPr/>
        </p:nvSpPr>
        <p:spPr>
          <a:xfrm>
            <a:off x="5222507" y="2193582"/>
            <a:ext cx="59472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3DA236-06FB-4027-98EA-CA5D563EBB64}"/>
              </a:ext>
            </a:extLst>
          </p:cNvPr>
          <p:cNvSpPr txBox="1"/>
          <p:nvPr/>
        </p:nvSpPr>
        <p:spPr>
          <a:xfrm>
            <a:off x="7537269" y="2988931"/>
            <a:ext cx="610883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5CABD4-7207-41A6-A1CE-F536976BF3D6}"/>
              </a:ext>
            </a:extLst>
          </p:cNvPr>
          <p:cNvSpPr txBox="1"/>
          <p:nvPr/>
        </p:nvSpPr>
        <p:spPr>
          <a:xfrm>
            <a:off x="9911640" y="2374217"/>
            <a:ext cx="747904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DD75D6-5427-4D98-A48E-C643DB7D5560}"/>
              </a:ext>
            </a:extLst>
          </p:cNvPr>
          <p:cNvSpPr txBox="1"/>
          <p:nvPr/>
        </p:nvSpPr>
        <p:spPr>
          <a:xfrm>
            <a:off x="5250466" y="3796196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B7E99A-1732-49D6-88EE-F9C761FFDB5F}"/>
              </a:ext>
            </a:extLst>
          </p:cNvPr>
          <p:cNvSpPr txBox="1"/>
          <p:nvPr/>
        </p:nvSpPr>
        <p:spPr>
          <a:xfrm>
            <a:off x="7537269" y="4580670"/>
            <a:ext cx="610883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1CE10A-1ADE-41D4-8DB6-3CC2B833F6E9}"/>
              </a:ext>
            </a:extLst>
          </p:cNvPr>
          <p:cNvSpPr txBox="1"/>
          <p:nvPr/>
        </p:nvSpPr>
        <p:spPr>
          <a:xfrm>
            <a:off x="9911639" y="398748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29291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AA0D5E61-E4AB-430E-81AF-8D7D86BCA88D}"/>
              </a:ext>
            </a:extLst>
          </p:cNvPr>
          <p:cNvSpPr/>
          <p:nvPr/>
        </p:nvSpPr>
        <p:spPr>
          <a:xfrm>
            <a:off x="2782028" y="1676166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E6822E-3392-42EF-BD75-30BBD41E26D5}"/>
              </a:ext>
            </a:extLst>
          </p:cNvPr>
          <p:cNvGrpSpPr/>
          <p:nvPr/>
        </p:nvGrpSpPr>
        <p:grpSpPr>
          <a:xfrm>
            <a:off x="3399834" y="1667994"/>
            <a:ext cx="1488510" cy="489799"/>
            <a:chOff x="1870517" y="1413138"/>
            <a:chExt cx="1488510" cy="4790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C4C22A1-7DC8-45A9-A801-2129504DAC7E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451508"/>
              <a:chOff x="1870517" y="1413138"/>
              <a:chExt cx="1488510" cy="45150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73B6A1D-179B-41D1-AF16-E9C21171874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16313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B3A5D64-5866-4CAC-9BAD-9EB5696B71E0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592477-3271-4F0F-A2D9-28DE5FF61422}"/>
                </a:ext>
              </a:extLst>
            </p:cNvPr>
            <p:cNvSpPr txBox="1"/>
            <p:nvPr/>
          </p:nvSpPr>
          <p:spPr>
            <a:xfrm>
              <a:off x="2630642" y="1440653"/>
              <a:ext cx="696024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    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64F102-99A3-4C22-839C-04C625327F58}"/>
              </a:ext>
            </a:extLst>
          </p:cNvPr>
          <p:cNvGrpSpPr/>
          <p:nvPr/>
        </p:nvGrpSpPr>
        <p:grpSpPr>
          <a:xfrm>
            <a:off x="2711724" y="2250934"/>
            <a:ext cx="2840570" cy="1821810"/>
            <a:chOff x="8067369" y="4708827"/>
            <a:chExt cx="2840570" cy="182181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04A087-FC12-4112-8318-0048A24DA023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3        4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4730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7969809-8BF5-4708-B8FE-E7397037AE5F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6        30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5753" t="-11628" r="-4932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73E5762-4C3B-4273-820A-5FE972E3A253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F29282B-423D-4968-91D3-D7E7C336870B}"/>
              </a:ext>
            </a:extLst>
          </p:cNvPr>
          <p:cNvSpPr/>
          <p:nvPr/>
        </p:nvSpPr>
        <p:spPr>
          <a:xfrm>
            <a:off x="4371679" y="2423836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02C990-DCE7-4F6B-876E-F01F82669FCD}"/>
              </a:ext>
            </a:extLst>
          </p:cNvPr>
          <p:cNvGrpSpPr/>
          <p:nvPr/>
        </p:nvGrpSpPr>
        <p:grpSpPr>
          <a:xfrm>
            <a:off x="5821333" y="2250934"/>
            <a:ext cx="3529334" cy="1807098"/>
            <a:chOff x="8067369" y="4708827"/>
            <a:chExt cx="3529334" cy="180709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0C5BC04-A5E2-41E6-A301-B06309F18B32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16 : 2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377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8047E4C-8C16-445F-A50C-C1542CAEDAFA}"/>
                </a:ext>
              </a:extLst>
            </p:cNvPr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1670194-5A5D-4B59-9325-16277605E488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35 : 5        40 : 5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E16CC44-1341-4677-A657-2EEECD604285}"/>
                </a:ext>
              </a:extLst>
            </p:cNvPr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9FAC5CA-1BA9-421F-BB02-B7B71460547A}"/>
              </a:ext>
            </a:extLst>
          </p:cNvPr>
          <p:cNvSpPr/>
          <p:nvPr/>
        </p:nvSpPr>
        <p:spPr>
          <a:xfrm>
            <a:off x="4382805" y="323366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3CC3DB6-B5EF-4D1A-9AA8-270E248F27D8}"/>
              </a:ext>
            </a:extLst>
          </p:cNvPr>
          <p:cNvSpPr/>
          <p:nvPr/>
        </p:nvSpPr>
        <p:spPr>
          <a:xfrm>
            <a:off x="7447441" y="242071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0393DEA-F253-4A6B-81DE-1249E967F3C2}"/>
              </a:ext>
            </a:extLst>
          </p:cNvPr>
          <p:cNvSpPr/>
          <p:nvPr/>
        </p:nvSpPr>
        <p:spPr>
          <a:xfrm>
            <a:off x="7482739" y="322970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431674"/>
            <a:ext cx="1556806" cy="198432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045D6C3-4469-4069-A9FB-56F986E24FC5}"/>
              </a:ext>
            </a:extLst>
          </p:cNvPr>
          <p:cNvSpPr txBox="1"/>
          <p:nvPr/>
        </p:nvSpPr>
        <p:spPr>
          <a:xfrm>
            <a:off x="3680835" y="2926439"/>
            <a:ext cx="36740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6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A5AFA0-14B1-4013-9D30-C1C6FD362C5C}"/>
              </a:ext>
            </a:extLst>
          </p:cNvPr>
          <p:cNvSpPr txBox="1"/>
          <p:nvPr/>
        </p:nvSpPr>
        <p:spPr>
          <a:xfrm>
            <a:off x="3544665" y="371357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1BFFBC-5301-4286-825D-B9250C27AF46}"/>
              </a:ext>
            </a:extLst>
          </p:cNvPr>
          <p:cNvSpPr txBox="1"/>
          <p:nvPr/>
        </p:nvSpPr>
        <p:spPr>
          <a:xfrm>
            <a:off x="6753542" y="294218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121E54-EE42-402E-9342-B860F34D8860}"/>
              </a:ext>
            </a:extLst>
          </p:cNvPr>
          <p:cNvSpPr txBox="1"/>
          <p:nvPr/>
        </p:nvSpPr>
        <p:spPr>
          <a:xfrm>
            <a:off x="8442786" y="294218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27D6524-8894-44DC-BEB3-999EF5EC5CF2}"/>
              </a:ext>
            </a:extLst>
          </p:cNvPr>
          <p:cNvSpPr txBox="1"/>
          <p:nvPr/>
        </p:nvSpPr>
        <p:spPr>
          <a:xfrm>
            <a:off x="6753542" y="371357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3253A3-48FC-422B-B311-AEA9B9C02DDE}"/>
              </a:ext>
            </a:extLst>
          </p:cNvPr>
          <p:cNvSpPr txBox="1"/>
          <p:nvPr/>
        </p:nvSpPr>
        <p:spPr>
          <a:xfrm>
            <a:off x="8442786" y="371357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1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30" y="970057"/>
            <a:ext cx="2857500" cy="2857500"/>
          </a:xfrm>
          <a:prstGeom prst="rect">
            <a:avLst/>
          </a:prstGeom>
        </p:spPr>
      </p:pic>
      <p:sp>
        <p:nvSpPr>
          <p:cNvPr id="9" name="Hexagon 8"/>
          <p:cNvSpPr/>
          <p:nvPr/>
        </p:nvSpPr>
        <p:spPr>
          <a:xfrm>
            <a:off x="3455901" y="1808257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/>
          </a:p>
        </p:txBody>
      </p:sp>
      <p:sp>
        <p:nvSpPr>
          <p:cNvPr id="10" name="Hexagon 9"/>
          <p:cNvSpPr/>
          <p:nvPr/>
        </p:nvSpPr>
        <p:spPr>
          <a:xfrm>
            <a:off x="7768055" y="4170457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số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611978" y="2989357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tìm</a:t>
            </a:r>
            <a:endParaRPr lang="en-US" sz="6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03" y="2362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236</Words>
  <Application>Microsoft Office PowerPoint</Application>
  <PresentationFormat>Màn hình rộng</PresentationFormat>
  <Paragraphs>77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字魂17号-萌趣果冻体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Windows User</dc:creator>
  <cp:lastModifiedBy>Windows User</cp:lastModifiedBy>
  <cp:revision>13</cp:revision>
  <dcterms:created xsi:type="dcterms:W3CDTF">2023-02-15T04:15:51Z</dcterms:created>
  <dcterms:modified xsi:type="dcterms:W3CDTF">2023-02-16T04:12:42Z</dcterms:modified>
</cp:coreProperties>
</file>