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9" r:id="rId1"/>
  </p:sldMasterIdLst>
  <p:notesMasterIdLst>
    <p:notesMasterId r:id="rId21"/>
  </p:notesMasterIdLst>
  <p:sldIdLst>
    <p:sldId id="273" r:id="rId2"/>
    <p:sldId id="256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64" r:id="rId11"/>
    <p:sldId id="294" r:id="rId12"/>
    <p:sldId id="281" r:id="rId13"/>
    <p:sldId id="282" r:id="rId14"/>
    <p:sldId id="290" r:id="rId15"/>
    <p:sldId id="291" r:id="rId16"/>
    <p:sldId id="292" r:id="rId17"/>
    <p:sldId id="293" r:id="rId18"/>
    <p:sldId id="289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34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DE037-C31A-454F-859E-EF51DBD401BD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51782-2C9A-4DD5-B5E8-82950E41F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6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4CFE34A-571D-4AC8-B901-C48831E724D6}" type="slidenum">
              <a:rPr lang="zh-CN" altLang="en-US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302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95ABF6F-AC4D-4818-A0A0-1F989270EB30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171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EA191-A15A-42B0-8E7F-09608A4F72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8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0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9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1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84F9081-0A65-4446-834A-7B6065B70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16103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8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4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5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6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8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0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1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AAAFF-CE2C-470E-B2D7-83C0CF87CE82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8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26988"/>
            <a:ext cx="1225550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-857250"/>
            <a:ext cx="12865101" cy="739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4410075"/>
            <a:ext cx="7469188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832100" y="836613"/>
            <a:ext cx="6115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820738"/>
            <a:ext cx="4267200" cy="571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8" r="11038" b="19633"/>
          <a:stretch>
            <a:fillRect/>
          </a:stretch>
        </p:blipFill>
        <p:spPr bwMode="auto">
          <a:xfrm>
            <a:off x="9359900" y="3171825"/>
            <a:ext cx="2139950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10301" r="70715" b="10733"/>
          <a:stretch>
            <a:fillRect/>
          </a:stretch>
        </p:blipFill>
        <p:spPr bwMode="auto">
          <a:xfrm>
            <a:off x="-636588" y="-312738"/>
            <a:ext cx="2540001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093788" y="1658938"/>
            <a:ext cx="9983787" cy="4324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1020757"/>
              </a:avLst>
            </a:prstTxWarp>
          </a:bodyPr>
          <a:lstStyle/>
          <a:p>
            <a:pPr algn="ctr"/>
            <a:r>
              <a:rPr lang="en-US" sz="4800" b="1" kern="10">
                <a:effectLst>
                  <a:outerShdw blurRad="38100" dist="19049" dir="2700000" algn="tl" rotWithShape="0">
                    <a:schemeClr val="tx1">
                      <a:alpha val="39999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</a:t>
            </a:r>
          </a:p>
        </p:txBody>
      </p:sp>
      <p:sp>
        <p:nvSpPr>
          <p:cNvPr id="4106" name="TextBox 28"/>
          <p:cNvSpPr txBox="1">
            <a:spLocks noChangeArrowheads="1"/>
          </p:cNvSpPr>
          <p:nvPr/>
        </p:nvSpPr>
        <p:spPr bwMode="auto">
          <a:xfrm>
            <a:off x="633413" y="90488"/>
            <a:ext cx="119570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300" tIns="81149" rIns="162300" bIns="8114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000099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4800" b="1" dirty="0">
                <a:solidFill>
                  <a:srgbClr val="000099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800" b="1" dirty="0" err="1">
                <a:solidFill>
                  <a:srgbClr val="000099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4800" b="1" dirty="0">
                <a:solidFill>
                  <a:srgbClr val="000099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800" b="1" dirty="0" err="1">
                <a:solidFill>
                  <a:srgbClr val="000099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4800" b="1" dirty="0">
                <a:solidFill>
                  <a:srgbClr val="000099"/>
                </a:solidFill>
                <a:latin typeface="HP001 4 hàng" panose="020B0603050302020204" pitchFamily="34" charset="0"/>
              </a:rPr>
              <a:t> …. </a:t>
            </a:r>
            <a:r>
              <a:rPr lang="en-US" altLang="en-US" sz="4800" b="1" dirty="0" err="1">
                <a:solidFill>
                  <a:srgbClr val="000099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4800" b="1" dirty="0">
                <a:solidFill>
                  <a:srgbClr val="000099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800" b="1" dirty="0" smtClean="0">
                <a:solidFill>
                  <a:srgbClr val="000099"/>
                </a:solidFill>
                <a:latin typeface="HP001 4 hàng" panose="020B0603050302020204" pitchFamily="34" charset="0"/>
              </a:rPr>
              <a:t>03 </a:t>
            </a:r>
            <a:r>
              <a:rPr lang="en-US" altLang="en-US" sz="4800" b="1" dirty="0" err="1" smtClean="0">
                <a:solidFill>
                  <a:srgbClr val="000099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4800" b="1" dirty="0" smtClean="0">
                <a:solidFill>
                  <a:srgbClr val="000099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800" b="1" dirty="0">
                <a:solidFill>
                  <a:srgbClr val="000099"/>
                </a:solidFill>
                <a:latin typeface="HP001 4 hàng" panose="020B0603050302020204" pitchFamily="34" charset="0"/>
              </a:rPr>
              <a:t>2022</a:t>
            </a:r>
          </a:p>
        </p:txBody>
      </p:sp>
      <p:sp>
        <p:nvSpPr>
          <p:cNvPr id="14" name="圆角矩形 1"/>
          <p:cNvSpPr/>
          <p:nvPr/>
        </p:nvSpPr>
        <p:spPr>
          <a:xfrm>
            <a:off x="2405406" y="2790544"/>
            <a:ext cx="7229475" cy="145415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2" rIns="162268" bIns="81132" anchor="ctr"/>
          <a:lstStyle/>
          <a:p>
            <a:pPr algn="ctr" defTabSz="2163179" eaLnBrk="1" hangingPunct="1">
              <a:defRPr/>
            </a:pPr>
            <a:r>
              <a:rPr lang="en-US" altLang="zh-CN" sz="5333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</a:p>
        </p:txBody>
      </p:sp>
    </p:spTree>
    <p:extLst>
      <p:ext uri="{BB962C8B-B14F-4D97-AF65-F5344CB8AC3E}">
        <p14:creationId xmlns:p14="http://schemas.microsoft.com/office/powerpoint/2010/main" val="409203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60648"/>
            <a:ext cx="11089232" cy="604867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5807968" y="3501008"/>
            <a:ext cx="864096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807968" y="2132856"/>
            <a:ext cx="864096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807968" y="4725144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2" y="130324"/>
            <a:ext cx="12009192" cy="5458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3872" y="5818568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2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116728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1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863600" y="1052736"/>
            <a:ext cx="561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Rectangle 18"/>
          <p:cNvSpPr>
            <a:spLocks noChangeArrowheads="1"/>
          </p:cNvSpPr>
          <p:nvPr/>
        </p:nvSpPr>
        <p:spPr bwMode="auto">
          <a:xfrm>
            <a:off x="5791200" y="2971800"/>
            <a:ext cx="152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 + 6</a:t>
            </a:r>
          </a:p>
        </p:txBody>
      </p:sp>
      <p:sp>
        <p:nvSpPr>
          <p:cNvPr id="6151" name="Rectangle 19"/>
          <p:cNvSpPr>
            <a:spLocks noChangeArrowheads="1"/>
          </p:cNvSpPr>
          <p:nvPr/>
        </p:nvSpPr>
        <p:spPr bwMode="auto">
          <a:xfrm>
            <a:off x="2286000" y="2971800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+ 4</a:t>
            </a:r>
          </a:p>
        </p:txBody>
      </p:sp>
      <p:sp>
        <p:nvSpPr>
          <p:cNvPr id="6152" name="Rectangle 20"/>
          <p:cNvSpPr>
            <a:spLocks noChangeArrowheads="1"/>
          </p:cNvSpPr>
          <p:nvPr/>
        </p:nvSpPr>
        <p:spPr bwMode="auto">
          <a:xfrm>
            <a:off x="8432800" y="2971800"/>
            <a:ext cx="147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+ 5</a:t>
            </a:r>
          </a:p>
        </p:txBody>
      </p:sp>
      <p:sp>
        <p:nvSpPr>
          <p:cNvPr id="6153" name="Rectangle 21"/>
          <p:cNvSpPr>
            <a:spLocks noChangeArrowheads="1"/>
          </p:cNvSpPr>
          <p:nvPr/>
        </p:nvSpPr>
        <p:spPr bwMode="auto">
          <a:xfrm>
            <a:off x="2438400" y="381000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</a:p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</p:txBody>
      </p:sp>
      <p:cxnSp>
        <p:nvCxnSpPr>
          <p:cNvPr id="6154" name="Straight Connector 3"/>
          <p:cNvCxnSpPr>
            <a:cxnSpLocks noChangeShapeType="1"/>
          </p:cNvCxnSpPr>
          <p:nvPr/>
        </p:nvCxnSpPr>
        <p:spPr bwMode="auto">
          <a:xfrm>
            <a:off x="2362200" y="4953000"/>
            <a:ext cx="7620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56" name="Rectangle 28"/>
          <p:cNvSpPr>
            <a:spLocks noChangeArrowheads="1"/>
          </p:cNvSpPr>
          <p:nvPr/>
        </p:nvSpPr>
        <p:spPr bwMode="auto">
          <a:xfrm>
            <a:off x="2133600" y="4038600"/>
            <a:ext cx="533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157" name="Rectangle 29"/>
          <p:cNvSpPr>
            <a:spLocks noChangeArrowheads="1"/>
          </p:cNvSpPr>
          <p:nvPr/>
        </p:nvSpPr>
        <p:spPr bwMode="auto">
          <a:xfrm>
            <a:off x="2400300" y="5105400"/>
            <a:ext cx="723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435600" y="3810000"/>
            <a:ext cx="1117600" cy="1981200"/>
            <a:chOff x="3911600" y="3810000"/>
            <a:chExt cx="1117600" cy="1981200"/>
          </a:xfrm>
        </p:grpSpPr>
        <p:sp>
          <p:nvSpPr>
            <p:cNvPr id="6165" name="Rectangle 30"/>
            <p:cNvSpPr>
              <a:spLocks noChangeArrowheads="1"/>
            </p:cNvSpPr>
            <p:nvPr/>
          </p:nvSpPr>
          <p:spPr bwMode="auto">
            <a:xfrm>
              <a:off x="4267200" y="3810000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73 </a:t>
              </a:r>
            </a:p>
          </p:txBody>
        </p:sp>
        <p:sp>
          <p:nvSpPr>
            <p:cNvPr id="6166" name="Rectangle 31"/>
            <p:cNvSpPr>
              <a:spLocks noChangeArrowheads="1"/>
            </p:cNvSpPr>
            <p:nvPr/>
          </p:nvSpPr>
          <p:spPr bwMode="auto">
            <a:xfrm>
              <a:off x="4419600" y="4343400"/>
              <a:ext cx="6096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6167" name="Rectangle 32"/>
            <p:cNvSpPr>
              <a:spLocks noChangeArrowheads="1"/>
            </p:cNvSpPr>
            <p:nvPr/>
          </p:nvSpPr>
          <p:spPr bwMode="auto">
            <a:xfrm>
              <a:off x="4329113" y="5105400"/>
              <a:ext cx="700087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</a:t>
              </a:r>
            </a:p>
          </p:txBody>
        </p:sp>
        <p:sp>
          <p:nvSpPr>
            <p:cNvPr id="6168" name="Rectangle 33"/>
            <p:cNvSpPr>
              <a:spLocks noChangeArrowheads="1"/>
            </p:cNvSpPr>
            <p:nvPr/>
          </p:nvSpPr>
          <p:spPr bwMode="auto">
            <a:xfrm>
              <a:off x="3911600" y="4114800"/>
              <a:ext cx="6604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</a:p>
          </p:txBody>
        </p:sp>
        <p:cxnSp>
          <p:nvCxnSpPr>
            <p:cNvPr id="6169" name="Straight Connector 34"/>
            <p:cNvCxnSpPr>
              <a:cxnSpLocks noChangeShapeType="1"/>
            </p:cNvCxnSpPr>
            <p:nvPr/>
          </p:nvCxnSpPr>
          <p:spPr bwMode="auto">
            <a:xfrm>
              <a:off x="4267200" y="5105400"/>
              <a:ext cx="762000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153400" y="3886200"/>
            <a:ext cx="1371600" cy="1981200"/>
            <a:chOff x="6629400" y="3886200"/>
            <a:chExt cx="1371600" cy="1981200"/>
          </a:xfrm>
        </p:grpSpPr>
        <p:sp>
          <p:nvSpPr>
            <p:cNvPr id="6160" name="Rectangle 35"/>
            <p:cNvSpPr>
              <a:spLocks noChangeArrowheads="1"/>
            </p:cNvSpPr>
            <p:nvPr/>
          </p:nvSpPr>
          <p:spPr bwMode="auto">
            <a:xfrm>
              <a:off x="7061200" y="3886200"/>
              <a:ext cx="7366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 </a:t>
              </a:r>
            </a:p>
          </p:txBody>
        </p:sp>
        <p:sp>
          <p:nvSpPr>
            <p:cNvPr id="6161" name="Rectangle 36"/>
            <p:cNvSpPr>
              <a:spLocks noChangeArrowheads="1"/>
            </p:cNvSpPr>
            <p:nvPr/>
          </p:nvSpPr>
          <p:spPr bwMode="auto">
            <a:xfrm>
              <a:off x="7264400" y="4495800"/>
              <a:ext cx="7366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6162" name="Rectangle 37"/>
            <p:cNvSpPr>
              <a:spLocks noChangeArrowheads="1"/>
            </p:cNvSpPr>
            <p:nvPr/>
          </p:nvSpPr>
          <p:spPr bwMode="auto">
            <a:xfrm>
              <a:off x="6629400" y="4191000"/>
              <a:ext cx="6096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</a:p>
          </p:txBody>
        </p:sp>
        <p:sp>
          <p:nvSpPr>
            <p:cNvPr id="6163" name="Rectangle 38"/>
            <p:cNvSpPr>
              <a:spLocks noChangeArrowheads="1"/>
            </p:cNvSpPr>
            <p:nvPr/>
          </p:nvSpPr>
          <p:spPr bwMode="auto">
            <a:xfrm>
              <a:off x="7061200" y="5181600"/>
              <a:ext cx="7366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39</a:t>
              </a:r>
            </a:p>
          </p:txBody>
        </p:sp>
        <p:cxnSp>
          <p:nvCxnSpPr>
            <p:cNvPr id="6164" name="Straight Connector 39"/>
            <p:cNvCxnSpPr>
              <a:cxnSpLocks noChangeShapeType="1"/>
            </p:cNvCxnSpPr>
            <p:nvPr/>
          </p:nvCxnSpPr>
          <p:spPr bwMode="auto">
            <a:xfrm>
              <a:off x="7086600" y="5181600"/>
              <a:ext cx="762000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32142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6151" grpId="0"/>
      <p:bldP spid="6152" grpId="0"/>
      <p:bldP spid="6153" grpId="0"/>
      <p:bldP spid="6156" grpId="0"/>
      <p:bldP spid="61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764704"/>
            <a:ext cx="2670080" cy="136479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2" y="2564904"/>
            <a:ext cx="9756576" cy="439248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475819" y="4335189"/>
            <a:ext cx="770093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15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70240" y="4365104"/>
            <a:ext cx="701824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16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31040" y="4973051"/>
            <a:ext cx="700616" cy="387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25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70240" y="4914025"/>
            <a:ext cx="7018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26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83832" y="5664292"/>
            <a:ext cx="63419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42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70240" y="5589240"/>
            <a:ext cx="70182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46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5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0648"/>
            <a:ext cx="11856640" cy="648072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439816" y="1988840"/>
            <a:ext cx="648072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07968" y="1988840"/>
            <a:ext cx="648072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68918" y="1988840"/>
            <a:ext cx="648072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28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2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04664"/>
            <a:ext cx="11222962" cy="619268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9" t="73256" r="28300"/>
          <a:stretch/>
        </p:blipFill>
        <p:spPr>
          <a:xfrm>
            <a:off x="5087888" y="4956395"/>
            <a:ext cx="3528392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6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34" y="476672"/>
            <a:ext cx="9138766" cy="61206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15680" y="6021288"/>
            <a:ext cx="6480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40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4439816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5519936" y="6021288"/>
            <a:ext cx="6480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42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6312024" y="6021288"/>
            <a:ext cx="6480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52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7536160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8616280" y="6021288"/>
            <a:ext cx="6480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357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1"/>
          <p:cNvSpPr>
            <a:spLocks noChangeArrowheads="1"/>
          </p:cNvSpPr>
          <p:nvPr/>
        </p:nvSpPr>
        <p:spPr bwMode="auto">
          <a:xfrm>
            <a:off x="2133600" y="1052736"/>
            <a:ext cx="8210872" cy="176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86200" y="3276600"/>
            <a:ext cx="22860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+ 4 =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562600" y="3276600"/>
            <a:ext cx="8382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86200" y="3276600"/>
            <a:ext cx="25146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+ 7 =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562600" y="3276600"/>
            <a:ext cx="8382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886200" y="3276600"/>
            <a:ext cx="27432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 + 5 =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791200" y="3276600"/>
            <a:ext cx="8382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732788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2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3"/>
          <p:cNvGraphicFramePr>
            <a:graphicFrameLocks noGrp="1" noChangeAspect="1"/>
          </p:cNvGraphicFramePr>
          <p:nvPr>
            <p:ph/>
          </p:nvPr>
        </p:nvGraphicFramePr>
        <p:xfrm>
          <a:off x="-17463" y="-7938"/>
          <a:ext cx="12192001" cy="682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3" imgW="6638095" imgH="4600000" progId="PBrush">
                  <p:embed/>
                </p:oleObj>
              </mc:Choice>
              <mc:Fallback>
                <p:oleObj name="Bitmap Image" r:id="rId3" imgW="6638095" imgH="4600000" progId="PBrush">
                  <p:embed/>
                  <p:pic>
                    <p:nvPicPr>
                      <p:cNvPr id="20482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463" y="-7938"/>
                        <a:ext cx="12192001" cy="682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4138" y="1460500"/>
            <a:ext cx="1259205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7199" dirty="0" err="1">
                <a:solidFill>
                  <a:srgbClr val="0033CC"/>
                </a:solidFill>
                <a:latin typeface="UTM Avo" pitchFamily="18" charset="0"/>
                <a:ea typeface="Batang" pitchFamily="18" charset="-127"/>
              </a:rPr>
              <a:t>Chúc</a:t>
            </a:r>
            <a:r>
              <a:rPr lang="en-US" sz="7199" dirty="0">
                <a:solidFill>
                  <a:srgbClr val="0033CC"/>
                </a:solidFill>
                <a:latin typeface="UTM Avo" pitchFamily="18" charset="0"/>
                <a:ea typeface="Batang" pitchFamily="18" charset="-127"/>
              </a:rPr>
              <a:t> </a:t>
            </a:r>
            <a:r>
              <a:rPr lang="en-US" sz="7199" dirty="0" err="1">
                <a:solidFill>
                  <a:srgbClr val="0033CC"/>
                </a:solidFill>
                <a:latin typeface="UTM Avo" pitchFamily="18" charset="0"/>
                <a:ea typeface="Batang" pitchFamily="18" charset="-127"/>
              </a:rPr>
              <a:t>các</a:t>
            </a:r>
            <a:r>
              <a:rPr lang="en-US" sz="7199" dirty="0">
                <a:solidFill>
                  <a:srgbClr val="0033CC"/>
                </a:solidFill>
                <a:latin typeface="UTM Avo" pitchFamily="18" charset="0"/>
                <a:ea typeface="Batang" pitchFamily="18" charset="-127"/>
              </a:rPr>
              <a:t> </a:t>
            </a:r>
            <a:r>
              <a:rPr lang="en-US" sz="7199" dirty="0" err="1">
                <a:solidFill>
                  <a:srgbClr val="0033CC"/>
                </a:solidFill>
                <a:latin typeface="UTM Avo" pitchFamily="18" charset="0"/>
                <a:ea typeface="Batang" pitchFamily="18" charset="-127"/>
              </a:rPr>
              <a:t>em</a:t>
            </a:r>
            <a:r>
              <a:rPr lang="en-US" sz="7199" dirty="0">
                <a:solidFill>
                  <a:srgbClr val="0033CC"/>
                </a:solidFill>
                <a:latin typeface="UTM Avo" pitchFamily="18" charset="0"/>
                <a:ea typeface="Batang" pitchFamily="18" charset="-127"/>
              </a:rPr>
              <a:t> </a:t>
            </a:r>
            <a:r>
              <a:rPr lang="en-US" sz="7199" dirty="0" err="1">
                <a:solidFill>
                  <a:srgbClr val="0033CC"/>
                </a:solidFill>
                <a:latin typeface="UTM Avo" pitchFamily="18" charset="0"/>
                <a:ea typeface="Batang" pitchFamily="18" charset="-127"/>
              </a:rPr>
              <a:t>mạnh</a:t>
            </a:r>
            <a:r>
              <a:rPr lang="en-US" sz="7199" dirty="0">
                <a:solidFill>
                  <a:srgbClr val="0033CC"/>
                </a:solidFill>
                <a:latin typeface="UTM Avo" pitchFamily="18" charset="0"/>
                <a:ea typeface="Batang" pitchFamily="18" charset="-127"/>
              </a:rPr>
              <a:t> </a:t>
            </a:r>
            <a:r>
              <a:rPr lang="en-US" sz="7199" dirty="0" err="1">
                <a:solidFill>
                  <a:srgbClr val="0033CC"/>
                </a:solidFill>
                <a:latin typeface="UTM Avo" pitchFamily="18" charset="0"/>
                <a:ea typeface="Batang" pitchFamily="18" charset="-127"/>
              </a:rPr>
              <a:t>khỏe</a:t>
            </a:r>
            <a:r>
              <a:rPr lang="en-US" sz="7199" dirty="0">
                <a:solidFill>
                  <a:srgbClr val="0033CC"/>
                </a:solidFill>
                <a:latin typeface="UTM Avo" pitchFamily="18" charset="0"/>
                <a:ea typeface="Batang" pitchFamily="18" charset="-127"/>
              </a:rPr>
              <a:t>, </a:t>
            </a:r>
            <a:r>
              <a:rPr lang="en-US" sz="7199" dirty="0" err="1">
                <a:solidFill>
                  <a:srgbClr val="0033CC"/>
                </a:solidFill>
                <a:latin typeface="UTM Avo" pitchFamily="18" charset="0"/>
                <a:ea typeface="Batang" pitchFamily="18" charset="-127"/>
              </a:rPr>
              <a:t>chăm</a:t>
            </a:r>
            <a:r>
              <a:rPr lang="en-US" sz="7199" dirty="0">
                <a:solidFill>
                  <a:srgbClr val="0033CC"/>
                </a:solidFill>
                <a:latin typeface="UTM Avo" pitchFamily="18" charset="0"/>
                <a:ea typeface="Batang" pitchFamily="18" charset="-127"/>
              </a:rPr>
              <a:t> </a:t>
            </a:r>
            <a:r>
              <a:rPr lang="en-US" sz="7199" dirty="0" err="1">
                <a:solidFill>
                  <a:srgbClr val="0033CC"/>
                </a:solidFill>
                <a:latin typeface="UTM Avo" pitchFamily="18" charset="0"/>
                <a:ea typeface="Batang" pitchFamily="18" charset="-127"/>
              </a:rPr>
              <a:t>ngoan</a:t>
            </a:r>
            <a:r>
              <a:rPr lang="en-US" sz="7199" dirty="0">
                <a:solidFill>
                  <a:srgbClr val="0033CC"/>
                </a:solidFill>
                <a:latin typeface="UTM Avo" pitchFamily="18" charset="0"/>
                <a:ea typeface="Batang" pitchFamily="18" charset="-127"/>
              </a:rPr>
              <a:t>, </a:t>
            </a:r>
            <a:r>
              <a:rPr lang="en-US" sz="7199" dirty="0" err="1">
                <a:solidFill>
                  <a:srgbClr val="0033CC"/>
                </a:solidFill>
                <a:latin typeface="UTM Avo" pitchFamily="18" charset="0"/>
                <a:ea typeface="Batang" pitchFamily="18" charset="-127"/>
              </a:rPr>
              <a:t>học</a:t>
            </a:r>
            <a:r>
              <a:rPr lang="en-US" sz="7199" dirty="0">
                <a:solidFill>
                  <a:srgbClr val="0033CC"/>
                </a:solidFill>
                <a:latin typeface="UTM Avo" pitchFamily="18" charset="0"/>
                <a:ea typeface="Batang" pitchFamily="18" charset="-127"/>
              </a:rPr>
              <a:t> </a:t>
            </a:r>
            <a:r>
              <a:rPr lang="en-US" sz="7199" dirty="0" err="1">
                <a:solidFill>
                  <a:srgbClr val="0033CC"/>
                </a:solidFill>
                <a:latin typeface="UTM Avo" pitchFamily="18" charset="0"/>
                <a:ea typeface="Batang" pitchFamily="18" charset="-127"/>
              </a:rPr>
              <a:t>giỏi</a:t>
            </a:r>
            <a:r>
              <a:rPr lang="en-US" sz="7199" dirty="0">
                <a:solidFill>
                  <a:srgbClr val="0033CC"/>
                </a:solidFill>
                <a:latin typeface="UTM Avo" pitchFamily="18" charset="0"/>
                <a:ea typeface="Batang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5881136"/>
      </p:ext>
    </p:extLst>
  </p:cSld>
  <p:clrMapOvr>
    <a:masterClrMapping/>
  </p:clrMapOvr>
  <p:transition spd="slow" advTm="6645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1400"/>
            <a:ext cx="12192000" cy="669674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2" y="944111"/>
            <a:ext cx="11159980" cy="2799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084" descr="封面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44450"/>
            <a:ext cx="12615863" cy="710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2083" descr="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879600"/>
            <a:ext cx="12041188" cy="1196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2054"/>
          <p:cNvSpPr txBox="1">
            <a:spLocks noChangeArrowheads="1"/>
          </p:cNvSpPr>
          <p:nvPr/>
        </p:nvSpPr>
        <p:spPr bwMode="auto">
          <a:xfrm>
            <a:off x="5483225" y="5383213"/>
            <a:ext cx="66341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3" tIns="45780" rIns="91563" bIns="45780">
            <a:spAutoFit/>
          </a:bodyPr>
          <a:lstStyle>
            <a:lvl1pPr defTabSz="15017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5017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5017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5017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5017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50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50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50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50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CN" sz="3600">
              <a:latin typeface="SimHei"/>
              <a:ea typeface="SimHei"/>
              <a:cs typeface="SimHei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sz="3600">
              <a:latin typeface="SimHei"/>
              <a:ea typeface="SimHei"/>
              <a:cs typeface="SimHei"/>
            </a:endParaRPr>
          </a:p>
        </p:txBody>
      </p:sp>
      <p:sp>
        <p:nvSpPr>
          <p:cNvPr id="6" name="文本框 2055"/>
          <p:cNvSpPr txBox="1">
            <a:spLocks noChangeArrowheads="1"/>
          </p:cNvSpPr>
          <p:nvPr/>
        </p:nvSpPr>
        <p:spPr bwMode="auto">
          <a:xfrm>
            <a:off x="3116263" y="4967288"/>
            <a:ext cx="6570662" cy="1200150"/>
          </a:xfrm>
          <a:prstGeom prst="rect">
            <a:avLst/>
          </a:prstGeom>
          <a:solidFill>
            <a:srgbClr val="EFF8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3" tIns="45780" rIns="91563" bIns="4578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7200">
                <a:solidFill>
                  <a:srgbClr val="FF0066"/>
                </a:solidFill>
                <a:latin typeface="Arial" panose="020B0604020202020204" pitchFamily="34" charset="0"/>
                <a:ea typeface="Aachen"/>
                <a:cs typeface="Aachen"/>
              </a:rPr>
              <a:t>KHỞI ĐỘNG</a:t>
            </a:r>
          </a:p>
        </p:txBody>
      </p:sp>
      <p:pic>
        <p:nvPicPr>
          <p:cNvPr id="7" name="图片 2077" descr="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066800"/>
            <a:ext cx="232568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087" descr="1-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538" y="306388"/>
            <a:ext cx="26035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88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1 0.08208 C 0.04072 0.07145 0.04307 0.05942 0.03993 0.05041 C 0.03876 0.04694 0.03197 0.06012 0.03041 0.06312 C 0.02962 0.06729 0.02884 0.07145 0.02806 0.07561 C 0.02767 0.07769 0.02727 0.08 0.02688 0.08208 C 0.02649 0.08416 0.02571 0.08833 0.02571 0.08833 C 0.02493 0.08694 0.02362 0.08601 0.02323 0.08416 C 0.02245 0.08093 0.02258 0.07006 0.02205 0.07353 C 0.02075 0.08162 0.02127 0.09041 0.02088 0.09896 C 0.01853 0.08162 0.02088 0.09272 0.01853 0.09688 C 0.01762 0.0985 0.01605 0.09827 0.01488 0.09896 C 0.01357 0.09203 0.01266 0.08486 0.01135 0.07792 C 0.009 0.08416 0.00783 0.08971 0.00652 0.09688 C 0.00574 0.09272 0.00496 0.08833 0.00417 0.08416 C 0.00378 0.08208 0.003 0.07792 0.003 0.07792 " pathEditMode="relative" ptsTypes="ffffffffffffffA">
                                      <p:cBhvr>
                                        <p:cTn id="23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9F6035-678B-4982-B96F-159CD4AC9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70" y="260649"/>
            <a:ext cx="10100150" cy="59290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1200" y="990600"/>
            <a:ext cx="5867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cm?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848600" y="1617101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3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m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454" y="0"/>
            <a:ext cx="9932044" cy="604867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974976" y="690564"/>
            <a:ext cx="5715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423276" y="4869160"/>
            <a:ext cx="841076" cy="605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8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667601"/>
              </p:ext>
            </p:extLst>
          </p:nvPr>
        </p:nvGraphicFramePr>
        <p:xfrm>
          <a:off x="5942309" y="1553937"/>
          <a:ext cx="2271464" cy="2343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89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463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87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477000" y="2268311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9000" y="2268311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39000" y="2801711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39000" y="3422201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77000" y="3422201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72200" y="2573111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67000" y="0"/>
            <a:ext cx="760546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19400" y="457200"/>
            <a:ext cx="6934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86942" y="413658"/>
            <a:ext cx="6934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Tam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574" y="1400802"/>
            <a:ext cx="4375275" cy="271399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638300" y="4492170"/>
            <a:ext cx="2590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2218E2"/>
                </a:solidFill>
                <a:latin typeface="Times New Roman" pitchFamily="18" charset="0"/>
                <a:cs typeface="Times New Roman" pitchFamily="18" charset="0"/>
              </a:rPr>
              <a:t>41 + 5 =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74143" y="45339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2218E2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16277" y="2772789"/>
            <a:ext cx="1447800" cy="12593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24714" y="4191000"/>
            <a:ext cx="76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29514" y="4735284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57800" y="449217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424714" y="5257800"/>
            <a:ext cx="76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729514" y="53340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00914" y="53340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705600" y="4114800"/>
            <a:ext cx="5223048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05600" y="4876800"/>
            <a:ext cx="3962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6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8" grpId="0"/>
      <p:bldP spid="21" grpId="0"/>
      <p:bldP spid="22" grpId="0" animBg="1"/>
      <p:bldP spid="24" grpId="0" animBg="1"/>
      <p:bldP spid="24" grpId="1" animBg="1"/>
      <p:bldP spid="26" grpId="0"/>
      <p:bldP spid="27" grpId="0"/>
      <p:bldP spid="28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324600" y="1524000"/>
          <a:ext cx="17526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47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29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629400" y="22860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7391400" y="22860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1400" y="28194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1400" y="343989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9400" y="343989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24600" y="25908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19400" y="413658"/>
            <a:ext cx="7086600" cy="957942"/>
            <a:chOff x="1295400" y="413658"/>
            <a:chExt cx="7086600" cy="957942"/>
          </a:xfrm>
        </p:grpSpPr>
        <p:sp>
          <p:nvSpPr>
            <p:cNvPr id="15" name="Rectangle 14"/>
            <p:cNvSpPr/>
            <p:nvPr/>
          </p:nvSpPr>
          <p:spPr>
            <a:xfrm>
              <a:off x="1295400" y="457200"/>
              <a:ext cx="69342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62942" y="413658"/>
              <a:ext cx="5519058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cộng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1" name="Picture 3" descr="C:\Users\Tam\Desktop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371600"/>
            <a:ext cx="4495800" cy="243840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438400" y="4038600"/>
            <a:ext cx="2590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2218E2"/>
                </a:solidFill>
                <a:latin typeface="Times New Roman" pitchFamily="18" charset="0"/>
                <a:cs typeface="Times New Roman" pitchFamily="18" charset="0"/>
              </a:rPr>
              <a:t>20 + 4 =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7200" y="40386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2218E2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1000" y="3048000"/>
            <a:ext cx="1828800" cy="685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24714" y="4191000"/>
            <a:ext cx="76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9514" y="4735284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57800" y="449217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424714" y="5257800"/>
            <a:ext cx="76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729514" y="53340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500914" y="53340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24600" y="4229100"/>
            <a:ext cx="5838372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- 0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29400" y="4876800"/>
            <a:ext cx="3962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67000" y="0"/>
            <a:ext cx="760546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7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21" grpId="0"/>
      <p:bldP spid="22" grpId="0" animBg="1"/>
      <p:bldP spid="23" grpId="0" animBg="1"/>
      <p:bldP spid="23" grpId="1" animBg="1"/>
      <p:bldP spid="24" grpId="0"/>
      <p:bldP spid="25" grpId="0"/>
      <p:bldP spid="26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19400" y="413658"/>
            <a:ext cx="7086600" cy="957942"/>
            <a:chOff x="1295400" y="413658"/>
            <a:chExt cx="7086600" cy="957942"/>
          </a:xfrm>
        </p:grpSpPr>
        <p:sp>
          <p:nvSpPr>
            <p:cNvPr id="6" name="Rectangle 5"/>
            <p:cNvSpPr/>
            <p:nvPr/>
          </p:nvSpPr>
          <p:spPr>
            <a:xfrm>
              <a:off x="1295400" y="457200"/>
              <a:ext cx="69342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62942" y="413658"/>
              <a:ext cx="5519058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cộng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57735" y="1447801"/>
            <a:ext cx="1539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  </a:t>
            </a:r>
            <a:endParaRPr lang="en-US" sz="4400" b="1" dirty="0">
              <a:solidFill>
                <a:srgbClr val="002060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02373" y="1537806"/>
            <a:ext cx="793999" cy="7481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74707" y="2286000"/>
            <a:ext cx="1922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24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3</a:t>
            </a:r>
          </a:p>
          <a:p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2286000"/>
            <a:ext cx="1953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    60</a:t>
            </a:r>
          </a:p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     7</a:t>
            </a:r>
          </a:p>
          <a:p>
            <a:endParaRPr lang="en-US" sz="3600" b="1" dirty="0">
              <a:solidFill>
                <a:srgbClr val="100B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00" y="2271585"/>
            <a:ext cx="1953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    82</a:t>
            </a:r>
          </a:p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     5</a:t>
            </a:r>
          </a:p>
          <a:p>
            <a:endParaRPr lang="en-US" sz="3600" b="1" dirty="0">
              <a:solidFill>
                <a:srgbClr val="100B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3635" y="3441358"/>
            <a:ext cx="102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27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6924" y="3474350"/>
            <a:ext cx="102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67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78547" y="3410750"/>
            <a:ext cx="102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87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608453" y="3455772"/>
            <a:ext cx="755277" cy="1588"/>
          </a:xfrm>
          <a:prstGeom prst="line">
            <a:avLst/>
          </a:prstGeom>
          <a:ln w="38100">
            <a:solidFill>
              <a:srgbClr val="100B6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38400" y="2590801"/>
            <a:ext cx="54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600" b="1" dirty="0">
              <a:solidFill>
                <a:srgbClr val="100B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65180" y="2578444"/>
            <a:ext cx="5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600" b="1" dirty="0">
              <a:solidFill>
                <a:srgbClr val="100B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725210" y="3443415"/>
            <a:ext cx="755277" cy="1588"/>
          </a:xfrm>
          <a:prstGeom prst="line">
            <a:avLst/>
          </a:prstGeom>
          <a:ln w="38100">
            <a:solidFill>
              <a:srgbClr val="100B6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561173" y="3425354"/>
            <a:ext cx="755277" cy="1588"/>
          </a:xfrm>
          <a:prstGeom prst="line">
            <a:avLst/>
          </a:prstGeom>
          <a:ln w="38100">
            <a:solidFill>
              <a:srgbClr val="100B6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05800" y="255201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600" b="1" dirty="0">
              <a:solidFill>
                <a:srgbClr val="100B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67000" y="0"/>
            <a:ext cx="760546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4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19400" y="413658"/>
            <a:ext cx="7086600" cy="957942"/>
            <a:chOff x="1295400" y="413658"/>
            <a:chExt cx="7086600" cy="957942"/>
          </a:xfrm>
        </p:grpSpPr>
        <p:sp>
          <p:nvSpPr>
            <p:cNvPr id="6" name="Rectangle 5"/>
            <p:cNvSpPr/>
            <p:nvPr/>
          </p:nvSpPr>
          <p:spPr>
            <a:xfrm>
              <a:off x="1295400" y="457200"/>
              <a:ext cx="69342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62942" y="413658"/>
              <a:ext cx="5519058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cộng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88794" y="1371601"/>
            <a:ext cx="3602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76400" y="1460158"/>
            <a:ext cx="457200" cy="447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12600" y="2286001"/>
            <a:ext cx="199394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+ 8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9201" y="2301372"/>
            <a:ext cx="199394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+ 5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77201" y="2286001"/>
            <a:ext cx="1993945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+ 4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74707" y="3346920"/>
            <a:ext cx="1922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11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8</a:t>
            </a:r>
          </a:p>
          <a:p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3346920"/>
            <a:ext cx="1953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    71</a:t>
            </a:r>
          </a:p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     5</a:t>
            </a:r>
          </a:p>
          <a:p>
            <a:endParaRPr lang="en-US" sz="3600" b="1" dirty="0">
              <a:solidFill>
                <a:srgbClr val="100B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24800" y="3332505"/>
            <a:ext cx="1953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    94</a:t>
            </a:r>
          </a:p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     4</a:t>
            </a:r>
          </a:p>
          <a:p>
            <a:endParaRPr lang="en-US" sz="3600" b="1" dirty="0">
              <a:solidFill>
                <a:srgbClr val="100B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33635" y="4502278"/>
            <a:ext cx="102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17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16924" y="4535270"/>
            <a:ext cx="102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76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78547" y="4471670"/>
            <a:ext cx="102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98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608453" y="4516692"/>
            <a:ext cx="755277" cy="1588"/>
          </a:xfrm>
          <a:prstGeom prst="line">
            <a:avLst/>
          </a:prstGeom>
          <a:ln w="38100">
            <a:solidFill>
              <a:srgbClr val="100B6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38400" y="3651721"/>
            <a:ext cx="54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600" b="1" dirty="0">
              <a:solidFill>
                <a:srgbClr val="100B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65180" y="3639364"/>
            <a:ext cx="5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600" b="1" dirty="0">
              <a:solidFill>
                <a:srgbClr val="100B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725210" y="4504335"/>
            <a:ext cx="755277" cy="1588"/>
          </a:xfrm>
          <a:prstGeom prst="line">
            <a:avLst/>
          </a:prstGeom>
          <a:ln w="38100">
            <a:solidFill>
              <a:srgbClr val="100B6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561173" y="4486274"/>
            <a:ext cx="755277" cy="1588"/>
          </a:xfrm>
          <a:prstGeom prst="line">
            <a:avLst/>
          </a:prstGeom>
          <a:ln w="38100">
            <a:solidFill>
              <a:srgbClr val="100B6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305800" y="361293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600" b="1" dirty="0">
              <a:solidFill>
                <a:srgbClr val="100B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286000" y="1981200"/>
            <a:ext cx="1524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699686" y="1981200"/>
            <a:ext cx="762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667000" y="0"/>
            <a:ext cx="760546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9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354</Words>
  <Application>Microsoft Office PowerPoint</Application>
  <PresentationFormat>Widescreen</PresentationFormat>
  <Paragraphs>130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Aachen</vt:lpstr>
      <vt:lpstr>Arial</vt:lpstr>
      <vt:lpstr>Batang</vt:lpstr>
      <vt:lpstr>Calibri</vt:lpstr>
      <vt:lpstr>Calibri Light</vt:lpstr>
      <vt:lpstr>等线</vt:lpstr>
      <vt:lpstr>HP001 4 hàng</vt:lpstr>
      <vt:lpstr>SimHei</vt:lpstr>
      <vt:lpstr>Times New Roman</vt:lpstr>
      <vt:lpstr>UTM Avo</vt:lpstr>
      <vt:lpstr>VNI-Avo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14</cp:revision>
  <dcterms:created xsi:type="dcterms:W3CDTF">2020-08-22T04:11:00Z</dcterms:created>
  <dcterms:modified xsi:type="dcterms:W3CDTF">2022-03-07T15:02:48Z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