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97" r:id="rId5"/>
    <p:sldId id="256" r:id="rId6"/>
    <p:sldId id="258" r:id="rId7"/>
    <p:sldId id="275" r:id="rId8"/>
    <p:sldId id="266" r:id="rId9"/>
    <p:sldId id="276" r:id="rId10"/>
    <p:sldId id="291" r:id="rId11"/>
    <p:sldId id="296" r:id="rId12"/>
    <p:sldId id="292" r:id="rId13"/>
    <p:sldId id="293" r:id="rId14"/>
    <p:sldId id="294" r:id="rId15"/>
    <p:sldId id="288" r:id="rId16"/>
    <p:sldId id="289" r:id="rId17"/>
    <p:sldId id="267" r:id="rId18"/>
    <p:sldId id="279" r:id="rId19"/>
    <p:sldId id="268" r:id="rId20"/>
    <p:sldId id="290" r:id="rId21"/>
    <p:sldId id="269" r:id="rId22"/>
    <p:sldId id="287" r:id="rId23"/>
    <p:sldId id="295" r:id="rId24"/>
    <p:sldId id="274" r:id="rId25"/>
  </p:sldIdLst>
  <p:sldSz cx="9144000" cy="5143500" type="screen16x9"/>
  <p:notesSz cx="6858000" cy="9144000"/>
  <p:embeddedFontLst>
    <p:embeddedFont>
      <p:font typeface="DFPOP1-W9" panose="020B0604020202020204" charset="-128"/>
      <p:regular r:id="rId27"/>
    </p:embeddedFont>
    <p:embeddedFont>
      <p:font typeface="Arial-Rounded" panose="020B0500000000000000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 Black" pitchFamily="2" charset="0"/>
      <p:bold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7"/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226" y="360810"/>
            <a:ext cx="8360964" cy="4375818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376495" y="3333750"/>
            <a:ext cx="1889741" cy="20103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301285"/>
            <a:ext cx="2021840" cy="20034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977484">
            <a:off x="7438986" y="-267441"/>
            <a:ext cx="1907212" cy="2064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0500" y="3810"/>
            <a:ext cx="1676400" cy="173638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64DEA674-6DE7-2AB5-5038-891BBD64D430}"/>
              </a:ext>
            </a:extLst>
          </p:cNvPr>
          <p:cNvSpPr/>
          <p:nvPr/>
        </p:nvSpPr>
        <p:spPr>
          <a:xfrm>
            <a:off x="819506" y="76646"/>
            <a:ext cx="7695537" cy="1627276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4930" fontAlgn="t">
              <a:defRPr/>
            </a:pPr>
            <a:r>
              <a:rPr lang="en-US" sz="1798" dirty="0">
                <a:solidFill>
                  <a:srgbClr val="002060"/>
                </a:solidFill>
                <a:latin typeface="Nunito Black" pitchFamily="2" charset="0"/>
                <a:cs typeface="#9Slide03 Arima Madurai Black" panose="00000A00000000000000" pitchFamily="2" charset="0"/>
              </a:rPr>
              <a:t>	</a:t>
            </a:r>
            <a:endParaRPr lang="vi-VN" sz="1798" dirty="0">
              <a:solidFill>
                <a:srgbClr val="002060"/>
              </a:solidFill>
              <a:latin typeface="Nunito Black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ADC57-D644-9107-67E5-5493112AAFF0}"/>
              </a:ext>
            </a:extLst>
          </p:cNvPr>
          <p:cNvSpPr/>
          <p:nvPr/>
        </p:nvSpPr>
        <p:spPr>
          <a:xfrm>
            <a:off x="174919" y="1501546"/>
            <a:ext cx="8966075" cy="2584797"/>
          </a:xfrm>
          <a:prstGeom prst="rect">
            <a:avLst/>
          </a:prstGeom>
          <a:noFill/>
        </p:spPr>
        <p:txBody>
          <a:bodyPr spcFirstLastPara="1" wrap="none" lIns="68493" tIns="34247" rIns="68493" bIns="34247" numCol="1">
            <a:prstTxWarp prst="textButton">
              <a:avLst/>
            </a:prstTxWarp>
            <a:spAutoFit/>
          </a:bodyPr>
          <a:lstStyle/>
          <a:p>
            <a:pPr algn="ctr"/>
            <a:r>
              <a:rPr lang="en-US" sz="4045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E8307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</a:p>
          <a:p>
            <a:pPr algn="ctr"/>
            <a:r>
              <a:rPr lang="en-US" sz="4045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E8307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 TIẾNG VIỆT HÔM NAY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13BC3-2508-7DD7-6CC5-05E61642A7D9}"/>
              </a:ext>
            </a:extLst>
          </p:cNvPr>
          <p:cNvSpPr txBox="1"/>
          <p:nvPr/>
        </p:nvSpPr>
        <p:spPr>
          <a:xfrm>
            <a:off x="1439912" y="327977"/>
            <a:ext cx="6454725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7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Thứ</a:t>
            </a:r>
            <a:r>
              <a:rPr lang="en-US" sz="2697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697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hai</a:t>
            </a:r>
            <a:r>
              <a:rPr lang="en-US" sz="2697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697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ngày</a:t>
            </a:r>
            <a:r>
              <a:rPr lang="en-US" sz="2697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30 </a:t>
            </a:r>
            <a:r>
              <a:rPr lang="en-US" sz="2697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tháng</a:t>
            </a:r>
            <a:r>
              <a:rPr lang="en-US" sz="2697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01 </a:t>
            </a:r>
            <a:r>
              <a:rPr lang="en-US" sz="2697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năm</a:t>
            </a:r>
            <a:r>
              <a:rPr lang="en-US" sz="2697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 2023</a:t>
            </a: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Theo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562</Words>
  <Application>Microsoft Office PowerPoint</Application>
  <PresentationFormat>On-screen Show (16:9)</PresentationFormat>
  <Paragraphs>146</Paragraphs>
  <Slides>21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Nunito Black</vt:lpstr>
      <vt:lpstr>Times New Roman</vt:lpstr>
      <vt:lpstr>DFPOP1-W9</vt:lpstr>
      <vt:lpstr>Arial-Rounded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</cp:lastModifiedBy>
  <cp:revision>38</cp:revision>
  <dcterms:created xsi:type="dcterms:W3CDTF">2020-08-13T09:19:08Z</dcterms:created>
  <dcterms:modified xsi:type="dcterms:W3CDTF">2023-02-01T15:37:35Z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