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27" r:id="rId3"/>
    <p:sldId id="408" r:id="rId4"/>
    <p:sldId id="440" r:id="rId5"/>
    <p:sldId id="437" r:id="rId6"/>
    <p:sldId id="340" r:id="rId7"/>
  </p:sldIdLst>
  <p:sldSz cx="16276320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F7C80"/>
    <a:srgbClr val="0000CC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92525" y="4273370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649233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05429" y="242198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6585" y="3987594"/>
            <a:ext cx="85810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510090" y="1249680"/>
            <a:ext cx="696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(T4)</a:t>
            </a:r>
            <a:endParaRPr lang="en-GB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4251" y="3276600"/>
            <a:ext cx="6688868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429" y="4664702"/>
            <a:ext cx="8137525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374" y="5972752"/>
            <a:ext cx="8137525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70719" y="167958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35921" y="2504435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5081" y="4055894"/>
            <a:ext cx="94929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32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Bnạ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71720" y="4794557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CHO HS THẢO LUẬN CẶP ĐÔI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510090" y="1249680"/>
            <a:ext cx="696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(T4)</a:t>
            </a:r>
            <a:endParaRPr lang="en-GB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5081" y="6720357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ý,….)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75617" y="5379332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HS TRÌNH BÀY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04119" y="183749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692400"/>
            <a:ext cx="14554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 algn="just">
              <a:spcBef>
                <a:spcPts val="600"/>
              </a:spcBef>
            </a:pP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 algn="just">
              <a:spcBef>
                <a:spcPts val="600"/>
              </a:spcBef>
            </a:pP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04119" y="4724400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spcBef>
                <a:spcPts val="600"/>
              </a:spcBef>
            </a:pPr>
            <a:r>
              <a:rPr lang="en-US" sz="38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ơi! Đi công tác về nhớ mua giup con chiếc quyển sách Tiếng anh với nhé! Con cảm ơn bố!</a:t>
            </a:r>
            <a:endParaRPr lang="en-US" sz="3800" b="1" i="1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04119" y="6063228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spcBef>
                <a:spcPts val="600"/>
              </a:spcBef>
            </a:pPr>
            <a:r>
              <a:rPr lang="en-US" sz="38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 ơi! Lát nữa sang chơi, bạn nhớ cho mình mượn quyển truyện Đô-rê-mon với nhé! Cảm ơn bạn nhiều!</a:t>
            </a:r>
            <a:endParaRPr lang="en-US" sz="3800" b="1" i="1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1194</Words>
  <Application>WPS Presentation</Application>
  <PresentationFormat>Custom</PresentationFormat>
  <Paragraphs>52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1063</cp:revision>
  <dcterms:created xsi:type="dcterms:W3CDTF">2008-09-09T22:52:00Z</dcterms:created>
  <dcterms:modified xsi:type="dcterms:W3CDTF">2023-06-06T09:52:00Z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1325CBA8E0AF4CC098385F131ACF144E</vt:lpwstr>
  </property>
  <property fmtid="{D5CDD505-2E9C-101B-9397-08002B2CF9AE}" pid="3" name="KSOProductBuildVer">
    <vt:lpwstr>1033-11.2.0.11537</vt:lpwstr>
  </property>
</Properties>
</file>