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262" r:id="rId4"/>
    <p:sldId id="264" r:id="rId5"/>
    <p:sldId id="263" r:id="rId6"/>
    <p:sldId id="268" r:id="rId7"/>
    <p:sldId id="273" r:id="rId8"/>
    <p:sldId id="270" r:id="rId9"/>
    <p:sldId id="274" r:id="rId10"/>
    <p:sldId id="275" r:id="rId11"/>
    <p:sldId id="276" r:id="rId12"/>
    <p:sldId id="277" r:id="rId13"/>
    <p:sldId id="278" r:id="rId14"/>
    <p:sldId id="279" r:id="rId15"/>
    <p:sldId id="281" r:id="rId16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3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F929-9E8B-4FAA-BF53-972A4657DEA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199E-E5E2-408C-8642-BD507DAD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15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F929-9E8B-4FAA-BF53-972A4657DEA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199E-E5E2-408C-8642-BD507DAD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5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F929-9E8B-4FAA-BF53-972A4657DEA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199E-E5E2-408C-8642-BD507DAD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48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F929-9E8B-4FAA-BF53-972A4657DEA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199E-E5E2-408C-8642-BD507DAD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67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F929-9E8B-4FAA-BF53-972A4657DEA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199E-E5E2-408C-8642-BD507DAD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19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F929-9E8B-4FAA-BF53-972A4657DEA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199E-E5E2-408C-8642-BD507DAD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0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F929-9E8B-4FAA-BF53-972A4657DEA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199E-E5E2-408C-8642-BD507DAD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3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F929-9E8B-4FAA-BF53-972A4657DEA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199E-E5E2-408C-8642-BD507DAD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46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F929-9E8B-4FAA-BF53-972A4657DEA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199E-E5E2-408C-8642-BD507DAD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9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F929-9E8B-4FAA-BF53-972A4657DEA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199E-E5E2-408C-8642-BD507DAD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82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F929-9E8B-4FAA-BF53-972A4657DEA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3199E-E5E2-408C-8642-BD507DAD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3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7F929-9E8B-4FAA-BF53-972A4657DEA0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3199E-E5E2-408C-8642-BD507DAD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9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376519"/>
            <a:ext cx="7046258" cy="443752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965688" y="4814048"/>
            <a:ext cx="94542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 : SÁNG TẠO VỚI NHỮNG NẾP GẤP GIẤY – 2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6" name="Picture 4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9747" y="5008044"/>
            <a:ext cx="1600279" cy="186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OINSE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974" y="5350825"/>
            <a:ext cx="2113026" cy="144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OINSE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7566" y="92764"/>
            <a:ext cx="2012406" cy="137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34374" y="-153241"/>
            <a:ext cx="1507895" cy="201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183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4248" y="180304"/>
            <a:ext cx="1013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43" y="990599"/>
            <a:ext cx="5190187" cy="5332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624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4248" y="180304"/>
            <a:ext cx="1013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07" y="1604962"/>
            <a:ext cx="7070500" cy="4512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317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4248" y="180304"/>
            <a:ext cx="1013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59" y="1204912"/>
            <a:ext cx="7186411" cy="5092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618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4248" y="180304"/>
            <a:ext cx="1013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65" y="1642813"/>
            <a:ext cx="7521262" cy="4332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217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4248" y="180304"/>
            <a:ext cx="1013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47" y="1107582"/>
            <a:ext cx="10058400" cy="5025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389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/>
          <p:cNvSpPr>
            <a:spLocks noChangeArrowheads="1" noChangeShapeType="1" noTextEdit="1"/>
          </p:cNvSpPr>
          <p:nvPr/>
        </p:nvSpPr>
        <p:spPr bwMode="auto">
          <a:xfrm>
            <a:off x="2133599" y="2362200"/>
            <a:ext cx="8600661" cy="3048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Above"/>
              <a:lightRig rig="legacyFlat3" dir="t"/>
            </a:scene3d>
            <a:sp3d extrusionH="887400" prstMaterial="legacyMatte">
              <a:extrusionClr>
                <a:schemeClr val="accent1"/>
              </a:extrusionClr>
              <a:contourClr>
                <a:srgbClr val="9400ED"/>
              </a:contourClr>
            </a:sp3d>
          </a:bodyPr>
          <a:lstStyle/>
          <a:p>
            <a:pPr algn="ctr"/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12700"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117566" y="92764"/>
            <a:ext cx="12074434" cy="6703323"/>
            <a:chOff x="0" y="39"/>
            <a:chExt cx="5760" cy="4281"/>
          </a:xfrm>
        </p:grpSpPr>
        <p:pic>
          <p:nvPicPr>
            <p:cNvPr id="35844" name="Picture 4" descr="POINSET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" y="3329"/>
              <a:ext cx="1022" cy="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5" name="Picture 5" descr="POINSET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397"/>
              <a:ext cx="1008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6" name="Picture 6" descr="POINSET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39"/>
              <a:ext cx="960" cy="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7" name="Picture 7" descr="POINSET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52" y="45"/>
              <a:ext cx="963" cy="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780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8" y="1133340"/>
            <a:ext cx="2654276" cy="2736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195" y="180753"/>
            <a:ext cx="8927805" cy="6081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845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580" y="52249"/>
            <a:ext cx="5878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07" y="3710297"/>
            <a:ext cx="3886255" cy="27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335" y="3710297"/>
            <a:ext cx="3114822" cy="2579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14" y="725469"/>
            <a:ext cx="3886254" cy="2695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334" y="725469"/>
            <a:ext cx="3114823" cy="2695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0" y="725469"/>
            <a:ext cx="4527533" cy="44012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84957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4" y="180752"/>
            <a:ext cx="10476411" cy="618814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1170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625" y="1167695"/>
            <a:ext cx="1124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37" y="2130410"/>
            <a:ext cx="3644536" cy="2852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3" y="2180393"/>
            <a:ext cx="3610293" cy="2852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334" y="1545619"/>
            <a:ext cx="3618411" cy="2852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78FA4B-7FEC-48E0-BCCD-C742E2EFC8ED}"/>
              </a:ext>
            </a:extLst>
          </p:cNvPr>
          <p:cNvSpPr txBox="1"/>
          <p:nvPr/>
        </p:nvSpPr>
        <p:spPr>
          <a:xfrm>
            <a:off x="683624" y="479127"/>
            <a:ext cx="7056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 : CÁCH THỰC HIỆN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604948-0D57-4AB7-9572-113D3A546501}"/>
              </a:ext>
            </a:extLst>
          </p:cNvPr>
          <p:cNvSpPr txBox="1"/>
          <p:nvPr/>
        </p:nvSpPr>
        <p:spPr>
          <a:xfrm>
            <a:off x="180754" y="5228640"/>
            <a:ext cx="35938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ja-JP" sz="2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Bước 1</a:t>
            </a:r>
            <a:r>
              <a:rPr lang="vi-VN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Tạo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nếp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gấp</a:t>
            </a:r>
            <a:r>
              <a:rPr lang="vi-VN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giấy.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09176C-0E4D-4465-B130-0D0BB1BAEE1A}"/>
              </a:ext>
            </a:extLst>
          </p:cNvPr>
          <p:cNvSpPr txBox="1"/>
          <p:nvPr/>
        </p:nvSpPr>
        <p:spPr>
          <a:xfrm>
            <a:off x="3767470" y="5057146"/>
            <a:ext cx="41041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ja-JP" sz="2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Bước 2</a:t>
            </a:r>
            <a:r>
              <a:rPr lang="vi-VN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Gấp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đôi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tờ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giấy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gấp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</a:t>
            </a:r>
            <a:r>
              <a:rPr lang="vi-VN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dùng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hồ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dán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6816C3-2B4B-4573-85CC-3BEC80559B74}"/>
              </a:ext>
            </a:extLst>
          </p:cNvPr>
          <p:cNvSpPr txBox="1"/>
          <p:nvPr/>
        </p:nvSpPr>
        <p:spPr>
          <a:xfrm>
            <a:off x="7990978" y="4453166"/>
            <a:ext cx="39580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ja-JP" sz="2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Bước 3</a:t>
            </a:r>
            <a:r>
              <a:rPr lang="vi-VN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hợp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nhiều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mảnh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ghép,nhiều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màu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sắc,với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cá</a:t>
            </a:r>
            <a:r>
              <a:rPr lang="vi-VN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c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giấy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chất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liệu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</a:p>
          <a:p>
            <a:pPr algn="just"/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khác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nhau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sáng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altLang="ja-JP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vi-VN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sản phẩm</a:t>
            </a:r>
            <a:r>
              <a:rPr lang="en-US" altLang="ja-JP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altLang="ja-JP" sz="24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32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7543" y="1071154"/>
            <a:ext cx="9261566" cy="4963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7829" y="248194"/>
            <a:ext cx="1094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00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7" y="159489"/>
            <a:ext cx="10541725" cy="642206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1719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4248" y="180304"/>
            <a:ext cx="1013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89" y="1003477"/>
            <a:ext cx="4361645" cy="5332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590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4248" y="180304"/>
            <a:ext cx="1013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77" y="978793"/>
            <a:ext cx="7237926" cy="5112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626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50&quot;&gt;&lt;property id=&quot;20148&quot; value=&quot;5&quot;/&gt;&lt;property id=&quot;20300&quot; value=&quot;Slide 3&quot;/&gt;&lt;property id=&quot;20307&quot; value=&quot;257&quot;/&gt;&lt;/object&gt;&lt;object type=&quot;3&quot; unique_id=&quot;10051&quot;&gt;&lt;property id=&quot;20148&quot; value=&quot;5&quot;/&gt;&lt;property id=&quot;20300&quot; value=&quot;Slide 4&quot;/&gt;&lt;property id=&quot;20307&quot; value=&quot;258&quot;/&gt;&lt;/object&gt;&lt;object type=&quot;3&quot; unique_id=&quot;10052&quot;&gt;&lt;property id=&quot;20148&quot; value=&quot;5&quot;/&gt;&lt;property id=&quot;20300&quot; value=&quot;Slide 5&quot;/&gt;&lt;property id=&quot;20307&quot; value=&quot;261&quot;/&gt;&lt;/object&gt;&lt;object type=&quot;3&quot; unique_id=&quot;10053&quot;&gt;&lt;property id=&quot;20148&quot; value=&quot;5&quot;/&gt;&lt;property id=&quot;20300&quot; value=&quot;Slide 6&quot;/&gt;&lt;property id=&quot;20307&quot; value=&quot;259&quot;/&gt;&lt;/object&gt;&lt;object type=&quot;3&quot; unique_id=&quot;10054&quot;&gt;&lt;property id=&quot;20148&quot; value=&quot;5&quot;/&gt;&lt;property id=&quot;20300&quot; value=&quot;Slide 7&quot;/&gt;&lt;property id=&quot;20307&quot; value=&quot;260&quot;/&gt;&lt;/object&gt;&lt;object type=&quot;3&quot; unique_id=&quot;10055&quot;&gt;&lt;property id=&quot;20148&quot; value=&quot;5&quot;/&gt;&lt;property id=&quot;20300&quot; value=&quot;Slide 8&quot;/&gt;&lt;property id=&quot;20307&quot; value=&quot;262&quot;/&gt;&lt;/object&gt;&lt;object type=&quot;3&quot; unique_id=&quot;10056&quot;&gt;&lt;property id=&quot;20148&quot; value=&quot;5&quot;/&gt;&lt;property id=&quot;20300&quot; value=&quot;Slide 9&quot;/&gt;&lt;property id=&quot;20307&quot; value=&quot;264&quot;/&gt;&lt;/object&gt;&lt;object type=&quot;3&quot; unique_id=&quot;10057&quot;&gt;&lt;property id=&quot;20148&quot; value=&quot;5&quot;/&gt;&lt;property id=&quot;20300&quot; value=&quot;Slide 10&quot;/&gt;&lt;property id=&quot;20307&quot; value=&quot;265&quot;/&gt;&lt;/object&gt;&lt;object type=&quot;3&quot; unique_id=&quot;10058&quot;&gt;&lt;property id=&quot;20148&quot; value=&quot;5&quot;/&gt;&lt;property id=&quot;20300&quot; value=&quot;Slide 11&quot;/&gt;&lt;property id=&quot;20307&quot; value=&quot;263&quot;/&gt;&lt;/object&gt;&lt;object type=&quot;3&quot; unique_id=&quot;10143&quot;&gt;&lt;property id=&quot;20148&quot; value=&quot;5&quot;/&gt;&lt;property id=&quot;20300&quot; value=&quot;Slide 12&quot;/&gt;&lt;property id=&quot;20307&quot; value=&quot;266&quot;/&gt;&lt;/object&gt;&lt;object type=&quot;3&quot; unique_id=&quot;10144&quot;&gt;&lt;property id=&quot;20148&quot; value=&quot;5&quot;/&gt;&lt;property id=&quot;20300&quot; value=&quot;Slide 13&quot;/&gt;&lt;property id=&quot;20307&quot; value=&quot;267&quot;/&gt;&lt;/object&gt;&lt;object type=&quot;3&quot; unique_id=&quot;10145&quot;&gt;&lt;property id=&quot;20148&quot; value=&quot;5&quot;/&gt;&lt;property id=&quot;20300&quot; value=&quot;Slide 14&quot;/&gt;&lt;property id=&quot;20307&quot; value=&quot;268&quot;/&gt;&lt;/object&gt;&lt;object type=&quot;3&quot; unique_id=&quot;10147&quot;&gt;&lt;property id=&quot;20148&quot; value=&quot;5&quot;/&gt;&lt;property id=&quot;20300&quot; value=&quot;Slide 16&quot;/&gt;&lt;property id=&quot;20307&quot; value=&quot;270&quot;/&gt;&lt;/object&gt;&lt;object type=&quot;3&quot; unique_id=&quot;10233&quot;&gt;&lt;property id=&quot;20148&quot; value=&quot;5&quot;/&gt;&lt;property id=&quot;20300&quot; value=&quot;Slide 15&quot;/&gt;&lt;property id=&quot;20307&quot; value=&quot;273&quot;/&gt;&lt;/object&gt;&lt;object type=&quot;3&quot; unique_id=&quot;10234&quot;&gt;&lt;property id=&quot;20148&quot; value=&quot;5&quot;/&gt;&lt;property id=&quot;20300&quot; value=&quot;Slide 23&quot;/&gt;&lt;property id=&quot;20307&quot; value=&quot;272&quot;/&gt;&lt;/object&gt;&lt;object type=&quot;3&quot; unique_id=&quot;10235&quot;&gt;&lt;property id=&quot;20148&quot; value=&quot;5&quot;/&gt;&lt;property id=&quot;20300&quot; value=&quot;Slide 24&quot;/&gt;&lt;property id=&quot;20307&quot; value=&quot;271&quot;/&gt;&lt;/object&gt;&lt;object type=&quot;3&quot; unique_id=&quot;10388&quot;&gt;&lt;property id=&quot;20148&quot; value=&quot;5&quot;/&gt;&lt;property id=&quot;20300&quot; value=&quot;Slide 17&quot;/&gt;&lt;property id=&quot;20307&quot; value=&quot;274&quot;/&gt;&lt;/object&gt;&lt;object type=&quot;3&quot; unique_id=&quot;10389&quot;&gt;&lt;property id=&quot;20148&quot; value=&quot;5&quot;/&gt;&lt;property id=&quot;20300&quot; value=&quot;Slide 18&quot;/&gt;&lt;property id=&quot;20307&quot; value=&quot;275&quot;/&gt;&lt;/object&gt;&lt;object type=&quot;3&quot; unique_id=&quot;10390&quot;&gt;&lt;property id=&quot;20148&quot; value=&quot;5&quot;/&gt;&lt;property id=&quot;20300&quot; value=&quot;Slide 19&quot;/&gt;&lt;property id=&quot;20307&quot; value=&quot;276&quot;/&gt;&lt;/object&gt;&lt;object type=&quot;3&quot; unique_id=&quot;10391&quot;&gt;&lt;property id=&quot;20148&quot; value=&quot;5&quot;/&gt;&lt;property id=&quot;20300&quot; value=&quot;Slide 20&quot;/&gt;&lt;property id=&quot;20307&quot; value=&quot;277&quot;/&gt;&lt;/object&gt;&lt;object type=&quot;3&quot; unique_id=&quot;10392&quot;&gt;&lt;property id=&quot;20148&quot; value=&quot;5&quot;/&gt;&lt;property id=&quot;20300&quot; value=&quot;Slide 21&quot;/&gt;&lt;property id=&quot;20307&quot; value=&quot;278&quot;/&gt;&lt;/object&gt;&lt;object type=&quot;3&quot; unique_id=&quot;10393&quot;&gt;&lt;property id=&quot;20148&quot; value=&quot;5&quot;/&gt;&lt;property id=&quot;20300&quot; value=&quot;Slide 22&quot;/&gt;&lt;property id=&quot;20307&quot; value=&quot;279&quot;/&gt;&lt;/object&gt;&lt;object type=&quot;3&quot; unique_id=&quot;11353&quot;&gt;&lt;property id=&quot;20148&quot; value=&quot;5&quot;/&gt;&lt;property id=&quot;20300&quot; value=&quot;Slide 1&quot;/&gt;&lt;property id=&quot;20307&quot; value=&quot;282&quot;/&gt;&lt;/object&gt;&lt;object type=&quot;3&quot; unique_id=&quot;11354&quot;&gt;&lt;property id=&quot;20148&quot; value=&quot;5&quot;/&gt;&lt;property id=&quot;20300&quot; value=&quot;Slide 25&quot;/&gt;&lt;property id=&quot;20307&quot; value=&quot;28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231</Words>
  <Application>Microsoft Office PowerPoint</Application>
  <PresentationFormat>Widescreen</PresentationFormat>
  <Paragraphs>25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AN PC</dc:creator>
  <cp:lastModifiedBy>Lê Gia Phát</cp:lastModifiedBy>
  <cp:revision>21</cp:revision>
  <dcterms:created xsi:type="dcterms:W3CDTF">2020-04-07T13:56:05Z</dcterms:created>
  <dcterms:modified xsi:type="dcterms:W3CDTF">2022-02-07T23:12:09Z</dcterms:modified>
</cp:coreProperties>
</file>