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  <p:sldId id="504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1" d="100"/>
          <a:sy n="61" d="100"/>
        </p:scale>
        <p:origin x="1044" y="6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033838" y="908050"/>
            <a:ext cx="27479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724400"/>
            <a:ext cx="10131425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700213"/>
            <a:ext cx="9371013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089025"/>
            <a:ext cx="19526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06863" y="981075"/>
            <a:ext cx="26035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77825" y="476250"/>
            <a:ext cx="22288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460500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2048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2048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1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13" y="1412875"/>
            <a:ext cx="9382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1855788" y="3425825"/>
            <a:ext cx="145573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1046163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500063" y="3500438"/>
            <a:ext cx="207962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547688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22225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125538"/>
            <a:ext cx="19526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8507</TotalTime>
  <Words>237</Words>
  <Application>Microsoft Office PowerPoint</Application>
  <PresentationFormat>Custom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ThinkPad T430</cp:lastModifiedBy>
  <cp:revision>620</cp:revision>
  <dcterms:created xsi:type="dcterms:W3CDTF">2010-04-30T18:19:48Z</dcterms:created>
  <dcterms:modified xsi:type="dcterms:W3CDTF">2023-06-06T14:46:19Z</dcterms:modified>
</cp:coreProperties>
</file>