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90" r:id="rId3"/>
    <p:sldId id="291" r:id="rId4"/>
    <p:sldId id="278" r:id="rId5"/>
    <p:sldId id="279" r:id="rId6"/>
    <p:sldId id="280" r:id="rId7"/>
    <p:sldId id="282" r:id="rId8"/>
    <p:sldId id="283" r:id="rId9"/>
    <p:sldId id="259" r:id="rId10"/>
    <p:sldId id="273" r:id="rId11"/>
    <p:sldId id="265" r:id="rId12"/>
    <p:sldId id="289" r:id="rId13"/>
    <p:sldId id="284" r:id="rId14"/>
    <p:sldId id="268" r:id="rId15"/>
    <p:sldId id="269" r:id="rId16"/>
    <p:sldId id="270" r:id="rId17"/>
    <p:sldId id="286" r:id="rId1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339933"/>
    <a:srgbClr val="6E6928"/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17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8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97F03-A25D-402E-AE52-CEA686CEE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5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9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9235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  <p:sldLayoutId id="2147483675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36" y="-688460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64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98880" y="615696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63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08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841223"/>
            <a:ext cx="7487866" cy="3242713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21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  <a:cs typeface="Times New Roman" panose="02020603050405020304"/>
              </a:rPr>
              <a:t>CHAØO MÖØNG CAÙC EM ÑEÁN VÔÙI TIEÁT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672105" y="1493383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28">
              <a:defRPr/>
            </a:pPr>
            <a:r>
              <a:rPr lang="en-US" altLang="zh-CN" sz="3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TOAÙN LÔÙP1</a:t>
            </a:r>
            <a:endParaRPr lang="zh-CN" altLang="en-US" sz="3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1672105" y="0"/>
            <a:ext cx="6727031" cy="50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700" b="1" dirty="0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….</a:t>
            </a:r>
            <a:r>
              <a:rPr lang="en-US" altLang="en-US" sz="2700" b="1" dirty="0" err="1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700" b="1" dirty="0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….</a:t>
            </a:r>
            <a:r>
              <a:rPr lang="en-US" altLang="en-US" sz="2700" b="1" dirty="0" err="1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altLang="en-US" sz="2700" b="1" dirty="0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smtClean="0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700" b="1" dirty="0" err="1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700" b="1" dirty="0">
                <a:solidFill>
                  <a:srgbClr val="000099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24B22F-7E7D-4E9E-925D-D50443B329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4493" r="8389" b="81305"/>
          <a:stretch/>
        </p:blipFill>
        <p:spPr>
          <a:xfrm>
            <a:off x="685127" y="2269008"/>
            <a:ext cx="7210870" cy="133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6" y="-52666"/>
            <a:ext cx="2627324" cy="104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9036496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34766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7"/>
            <a:ext cx="2627324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26" y="877327"/>
            <a:ext cx="7668342" cy="32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0462" y="3561835"/>
            <a:ext cx="5040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4068" y="3561835"/>
            <a:ext cx="5040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7674" y="3561835"/>
            <a:ext cx="5040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0278" y="4083918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Mai: 10       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 + 5 = 15                                                       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10 + 5 + 4 = 19</a:t>
            </a:r>
          </a:p>
        </p:txBody>
      </p:sp>
    </p:spTree>
    <p:extLst>
      <p:ext uri="{BB962C8B-B14F-4D97-AF65-F5344CB8AC3E}">
        <p14:creationId xmlns:p14="http://schemas.microsoft.com/office/powerpoint/2010/main" val="18774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thương 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nhé!</a:t>
            </a:r>
          </a:p>
          <a:p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art 4"/>
          <p:cNvSpPr/>
          <p:nvPr/>
        </p:nvSpPr>
        <p:spPr>
          <a:xfrm>
            <a:off x="3923928" y="3795886"/>
            <a:ext cx="648072" cy="432048"/>
          </a:xfrm>
          <a:prstGeom prst="hear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latinLnBrk="0"/>
            <a:endParaRPr lang="en-US" kern="0">
              <a:solidFill>
                <a:prstClr val="white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9097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723"/>
            <a:ext cx="2160240" cy="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05122"/>
            <a:ext cx="7884368" cy="443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3650382" y="1662127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12" name="Oval 11"/>
          <p:cNvSpPr/>
          <p:nvPr/>
        </p:nvSpPr>
        <p:spPr>
          <a:xfrm>
            <a:off x="4111191" y="2298313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4657528" y="2974712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14" name="Oval 13"/>
          <p:cNvSpPr/>
          <p:nvPr/>
        </p:nvSpPr>
        <p:spPr>
          <a:xfrm>
            <a:off x="5649569" y="2924311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15" name="Oval 14"/>
          <p:cNvSpPr/>
          <p:nvPr/>
        </p:nvSpPr>
        <p:spPr>
          <a:xfrm>
            <a:off x="6127403" y="2321643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16" name="Oval 15"/>
          <p:cNvSpPr/>
          <p:nvPr/>
        </p:nvSpPr>
        <p:spPr>
          <a:xfrm>
            <a:off x="7123592" y="2339506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17" name="Oval 16"/>
          <p:cNvSpPr/>
          <p:nvPr/>
        </p:nvSpPr>
        <p:spPr>
          <a:xfrm>
            <a:off x="3650382" y="4222354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54</a:t>
            </a:r>
          </a:p>
        </p:txBody>
      </p:sp>
      <p:sp>
        <p:nvSpPr>
          <p:cNvPr id="18" name="Oval 17"/>
          <p:cNvSpPr/>
          <p:nvPr/>
        </p:nvSpPr>
        <p:spPr>
          <a:xfrm>
            <a:off x="4111191" y="3555282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</a:t>
            </a:r>
          </a:p>
        </p:txBody>
      </p:sp>
      <p:sp>
        <p:nvSpPr>
          <p:cNvPr id="19" name="Oval 18"/>
          <p:cNvSpPr/>
          <p:nvPr/>
        </p:nvSpPr>
        <p:spPr>
          <a:xfrm>
            <a:off x="5133683" y="3551938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20" name="Oval 19"/>
          <p:cNvSpPr/>
          <p:nvPr/>
        </p:nvSpPr>
        <p:spPr>
          <a:xfrm>
            <a:off x="6106580" y="3543868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50</a:t>
            </a:r>
          </a:p>
        </p:txBody>
      </p:sp>
      <p:sp>
        <p:nvSpPr>
          <p:cNvPr id="21" name="Oval 20"/>
          <p:cNvSpPr/>
          <p:nvPr/>
        </p:nvSpPr>
        <p:spPr>
          <a:xfrm>
            <a:off x="7129072" y="3549036"/>
            <a:ext cx="92161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1729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                   Luyện tập chung</a:t>
            </a:r>
            <a:br>
              <a:rPr lang="en-US" altLang="ko-K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</a:br>
            <a:endParaRPr lang="en-US" sz="28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8146"/>
            <a:ext cx="252028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46074"/>
            <a:ext cx="5472608" cy="351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                   Luyện tập chung</a:t>
            </a:r>
            <a:br>
              <a:rPr lang="en-US" altLang="ko-K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</a:b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53" y="469792"/>
            <a:ext cx="21574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920"/>
            <a:ext cx="9144000" cy="3885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46225" y="2708960"/>
            <a:ext cx="59068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6276" y="2707229"/>
            <a:ext cx="648072" cy="33855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2</a:t>
            </a: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3376" y="4157247"/>
            <a:ext cx="864096" cy="707886"/>
          </a:xfrm>
          <a:prstGeom prst="rect">
            <a:avLst/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3968" y="4166772"/>
            <a:ext cx="2232248" cy="707886"/>
          </a:xfrm>
          <a:prstGeom prst="rect">
            <a:avLst/>
          </a:prstGeom>
          <a:effectLst>
            <a:softEdge rad="3175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 – 73 </a:t>
            </a:r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855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987574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980" y="1753769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307767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092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85996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0"/>
          <p:cNvSpPr>
            <a:spLocks noChangeArrowheads="1" noChangeShapeType="1" noTextEdit="1"/>
          </p:cNvSpPr>
          <p:nvPr/>
        </p:nvSpPr>
        <p:spPr bwMode="auto">
          <a:xfrm>
            <a:off x="1516108" y="663265"/>
            <a:ext cx="6174649" cy="1678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khởi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276596711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298"/>
            <a:ext cx="9070726" cy="49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gray">
          <a:xfrm>
            <a:off x="3486150" y="1102519"/>
            <a:ext cx="3200400" cy="800100"/>
          </a:xfrm>
          <a:prstGeom prst="roundRect">
            <a:avLst>
              <a:gd name="adj" fmla="val 49106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VNI-Times" pitchFamily="2" charset="0"/>
                <a:cs typeface="Arial" panose="020B0604020202020204" pitchFamily="34" charset="0"/>
              </a:rPr>
              <a:t>AI NHANH</a:t>
            </a: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gray">
          <a:xfrm>
            <a:off x="3568304" y="3640931"/>
            <a:ext cx="3036094" cy="800100"/>
          </a:xfrm>
          <a:prstGeom prst="roundRect">
            <a:avLst>
              <a:gd name="adj" fmla="val 49106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VNI-Times" pitchFamily="2" charset="0"/>
                <a:cs typeface="Arial" panose="020B0604020202020204" pitchFamily="34" charset="0"/>
              </a:rPr>
              <a:t>AI ÑUÙNG</a:t>
            </a:r>
          </a:p>
        </p:txBody>
      </p:sp>
    </p:spTree>
    <p:extLst>
      <p:ext uri="{BB962C8B-B14F-4D97-AF65-F5344CB8AC3E}">
        <p14:creationId xmlns:p14="http://schemas.microsoft.com/office/powerpoint/2010/main" val="17189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623318" y="2787774"/>
            <a:ext cx="2031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57 - 4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45731" y="2787774"/>
            <a:ext cx="2031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+ 22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300192" y="2787774"/>
            <a:ext cx="2031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40 - 10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786063" y="381001"/>
            <a:ext cx="365521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9579" y="1563638"/>
            <a:ext cx="270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7601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23" grpId="0"/>
      <p:bldP spid="2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Káº¿t quáº£ hÃ¬nh áº£nh cho frame c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5"/>
          <p:cNvSpPr>
            <a:spLocks noChangeArrowheads="1"/>
          </p:cNvSpPr>
          <p:nvPr/>
        </p:nvSpPr>
        <p:spPr bwMode="gray">
          <a:xfrm>
            <a:off x="971600" y="1143000"/>
            <a:ext cx="5543550" cy="2857500"/>
          </a:xfrm>
          <a:prstGeom prst="roundRect">
            <a:avLst>
              <a:gd name="adj" fmla="val 49106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890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203156" y="2286000"/>
            <a:ext cx="8203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eaLnBrk="1" hangingPunct="1"/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4146948" y="2336007"/>
            <a:ext cx="6976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eaLnBrk="1" hangingPunct="1"/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vi-VN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62869" y="2707661"/>
            <a:ext cx="10941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85925" y="2539604"/>
            <a:ext cx="11108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796904" y="2564607"/>
            <a:ext cx="800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2057555" y="2310616"/>
            <a:ext cx="8322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  <a:p>
            <a:pPr eaLnBrk="1" hangingPunct="1"/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vi-VN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074754" y="3534103"/>
            <a:ext cx="833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154686" y="3534103"/>
            <a:ext cx="8203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6203155" y="3480143"/>
            <a:ext cx="8203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59719" y="1463279"/>
            <a:ext cx="2031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57 - 4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657601" y="1447800"/>
            <a:ext cx="2031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+ 22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741194" y="1447800"/>
            <a:ext cx="2031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40 - 10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786063" y="381001"/>
            <a:ext cx="365521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038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/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221" y="1111265"/>
            <a:ext cx="731482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7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4499992" y="2499742"/>
            <a:ext cx="648072" cy="432048"/>
          </a:xfrm>
          <a:prstGeom prst="hear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9251" y="1096205"/>
            <a:ext cx="603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4322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Luyện tập chung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46" y="561452"/>
            <a:ext cx="9180512" cy="45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4022" y="69886"/>
            <a:ext cx="1211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4"/>
          <p:cNvSpPr txBox="1">
            <a:spLocks noChangeArrowheads="1"/>
          </p:cNvSpPr>
          <p:nvPr/>
        </p:nvSpPr>
        <p:spPr bwMode="auto">
          <a:xfrm>
            <a:off x="4568549" y="3826390"/>
            <a:ext cx="1924050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70 – 20 =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509" name="Text Box 35"/>
          <p:cNvSpPr txBox="1">
            <a:spLocks noChangeArrowheads="1"/>
          </p:cNvSpPr>
          <p:nvPr/>
        </p:nvSpPr>
        <p:spPr bwMode="auto">
          <a:xfrm>
            <a:off x="4532387" y="2230874"/>
            <a:ext cx="196021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57 – 40 =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510" name="Text Box 38"/>
          <p:cNvSpPr txBox="1">
            <a:spLocks noChangeArrowheads="1"/>
          </p:cNvSpPr>
          <p:nvPr/>
        </p:nvSpPr>
        <p:spPr bwMode="auto">
          <a:xfrm>
            <a:off x="323528" y="3826390"/>
            <a:ext cx="1981200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 + 30 =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511" name="Text Box 40"/>
          <p:cNvSpPr txBox="1">
            <a:spLocks noChangeArrowheads="1"/>
          </p:cNvSpPr>
          <p:nvPr/>
        </p:nvSpPr>
        <p:spPr bwMode="auto">
          <a:xfrm>
            <a:off x="429420" y="2192150"/>
            <a:ext cx="1855265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 + 5 =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0" name="Text Box 35"/>
          <p:cNvSpPr txBox="1">
            <a:spLocks noChangeArrowheads="1"/>
          </p:cNvSpPr>
          <p:nvPr/>
        </p:nvSpPr>
        <p:spPr bwMode="auto">
          <a:xfrm>
            <a:off x="2506202" y="2197195"/>
            <a:ext cx="175260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36 + 1 =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" y="17348"/>
            <a:ext cx="3067050" cy="11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6514" y="1198660"/>
            <a:ext cx="2770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Tính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3" y="914771"/>
            <a:ext cx="942280" cy="131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06202" y="3846270"/>
            <a:ext cx="18836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40 + 10 =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6750923" y="2206313"/>
            <a:ext cx="2031425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74 – 24 =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810" y="3196965"/>
            <a:ext cx="298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Tính nhẩm</a:t>
            </a: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6788574" y="3826390"/>
            <a:ext cx="1924050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90 – 40 =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7573" y="221013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1789" y="218584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2029" y="2230874"/>
            <a:ext cx="848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5617" y="2177426"/>
            <a:ext cx="64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5345" y="3850163"/>
            <a:ext cx="64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5652" y="3823084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1053" y="3819537"/>
            <a:ext cx="65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04001" y="3819537"/>
            <a:ext cx="57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5140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  <p:bldP spid="21510" grpId="0" animBg="1"/>
      <p:bldP spid="21520" grpId="0" animBg="1"/>
      <p:bldP spid="9" grpId="0" animBg="1"/>
      <p:bldP spid="46" grpId="0" animBg="1"/>
      <p:bldP spid="8" grpId="0"/>
      <p:bldP spid="47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sz="2000" b="1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defRPr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238</Words>
  <Application>Microsoft Office PowerPoint</Application>
  <PresentationFormat>On-screen Show (16:9)</PresentationFormat>
  <Paragraphs>81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Malgun Gothic</vt:lpstr>
      <vt:lpstr>SimSun</vt:lpstr>
      <vt:lpstr>Arial</vt:lpstr>
      <vt:lpstr>Calibri</vt:lpstr>
      <vt:lpstr>HP001 4 hàng</vt:lpstr>
      <vt:lpstr>Times New Roman</vt:lpstr>
      <vt:lpstr>VNI-Avo</vt:lpstr>
      <vt:lpstr>VNI-Times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Luyện tập chung </vt:lpstr>
      <vt:lpstr>                       Luyện tập chung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157</cp:revision>
  <dcterms:created xsi:type="dcterms:W3CDTF">2014-04-01T16:27:38Z</dcterms:created>
  <dcterms:modified xsi:type="dcterms:W3CDTF">2022-03-27T13:33:25Z</dcterms:modified>
</cp:coreProperties>
</file>