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81" r:id="rId2"/>
  </p:sldMasterIdLst>
  <p:notesMasterIdLst>
    <p:notesMasterId r:id="rId41"/>
  </p:notesMasterIdLst>
  <p:sldIdLst>
    <p:sldId id="357" r:id="rId3"/>
    <p:sldId id="352" r:id="rId4"/>
    <p:sldId id="318" r:id="rId5"/>
    <p:sldId id="319" r:id="rId6"/>
    <p:sldId id="321" r:id="rId7"/>
    <p:sldId id="354" r:id="rId8"/>
    <p:sldId id="353" r:id="rId9"/>
    <p:sldId id="322" r:id="rId10"/>
    <p:sldId id="323" r:id="rId11"/>
    <p:sldId id="359"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6" r:id="rId25"/>
    <p:sldId id="347" r:id="rId26"/>
    <p:sldId id="348" r:id="rId27"/>
    <p:sldId id="349" r:id="rId28"/>
    <p:sldId id="350" r:id="rId29"/>
    <p:sldId id="337" r:id="rId30"/>
    <p:sldId id="338" r:id="rId31"/>
    <p:sldId id="339" r:id="rId32"/>
    <p:sldId id="341" r:id="rId33"/>
    <p:sldId id="342" r:id="rId34"/>
    <p:sldId id="343" r:id="rId35"/>
    <p:sldId id="344" r:id="rId36"/>
    <p:sldId id="345" r:id="rId37"/>
    <p:sldId id="361" r:id="rId38"/>
    <p:sldId id="360" r:id="rId39"/>
    <p:sldId id="28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3399FF"/>
    <a:srgbClr val="FEFBB1"/>
    <a:srgbClr val="EE7989"/>
    <a:srgbClr val="FF99FF"/>
    <a:srgbClr val="F0BA06"/>
    <a:srgbClr val="FAF3E0"/>
    <a:srgbClr val="8ABD00"/>
    <a:srgbClr val="FFE0A9"/>
    <a:srgbClr val="FE73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8" d="100"/>
          <a:sy n="68" d="100"/>
        </p:scale>
        <p:origin x="81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an Thế Việt THCS Xuất Hóa" userId="ca9664af-674b-4bc5-8623-dbadc288eb27" providerId="ADAL" clId="{48DFCFF1-F2A4-4080-865C-53224668A085}"/>
    <pc:docChg chg="undo redo custSel addSld delSld modSld sldOrd delMainMaster">
      <pc:chgData name="Phan Thế Việt THCS Xuất Hóa" userId="ca9664af-674b-4bc5-8623-dbadc288eb27" providerId="ADAL" clId="{48DFCFF1-F2A4-4080-865C-53224668A085}" dt="2022-07-14T00:32:37.710" v="1693" actId="21"/>
      <pc:docMkLst>
        <pc:docMk/>
      </pc:docMkLst>
      <pc:sldChg chg="addSp delSp modSp mod addAnim delAnim modAnim">
        <pc:chgData name="Phan Thế Việt THCS Xuất Hóa" userId="ca9664af-674b-4bc5-8623-dbadc288eb27" providerId="ADAL" clId="{48DFCFF1-F2A4-4080-865C-53224668A085}" dt="2022-07-13T15:28:14.995" v="1669" actId="207"/>
        <pc:sldMkLst>
          <pc:docMk/>
          <pc:sldMk cId="795178405" sldId="256"/>
        </pc:sldMkLst>
        <pc:spChg chg="add del">
          <ac:chgData name="Phan Thế Việt THCS Xuất Hóa" userId="ca9664af-674b-4bc5-8623-dbadc288eb27" providerId="ADAL" clId="{48DFCFF1-F2A4-4080-865C-53224668A085}" dt="2022-07-13T13:01:45.760" v="57" actId="11529"/>
          <ac:spMkLst>
            <pc:docMk/>
            <pc:sldMk cId="795178405" sldId="256"/>
            <ac:spMk id="8" creationId="{CD2A6100-5F6A-FA65-2BBC-608D7DFC9EA7}"/>
          </ac:spMkLst>
        </pc:spChg>
        <pc:spChg chg="add del mod">
          <ac:chgData name="Phan Thế Việt THCS Xuất Hóa" userId="ca9664af-674b-4bc5-8623-dbadc288eb27" providerId="ADAL" clId="{48DFCFF1-F2A4-4080-865C-53224668A085}" dt="2022-07-13T13:04:33.321" v="159" actId="21"/>
          <ac:spMkLst>
            <pc:docMk/>
            <pc:sldMk cId="795178405" sldId="256"/>
            <ac:spMk id="9" creationId="{A4C21093-6255-1BAB-B93A-710DB7C5DBD7}"/>
          </ac:spMkLst>
        </pc:spChg>
        <pc:spChg chg="add del mod">
          <ac:chgData name="Phan Thế Việt THCS Xuất Hóa" userId="ca9664af-674b-4bc5-8623-dbadc288eb27" providerId="ADAL" clId="{48DFCFF1-F2A4-4080-865C-53224668A085}" dt="2022-07-13T12:59:17.531" v="36" actId="21"/>
          <ac:spMkLst>
            <pc:docMk/>
            <pc:sldMk cId="795178405" sldId="256"/>
            <ac:spMk id="10" creationId="{81218AF9-0A50-4351-BBA7-C593718F63A1}"/>
          </ac:spMkLst>
        </pc:spChg>
        <pc:spChg chg="add del">
          <ac:chgData name="Phan Thế Việt THCS Xuất Hóa" userId="ca9664af-674b-4bc5-8623-dbadc288eb27" providerId="ADAL" clId="{48DFCFF1-F2A4-4080-865C-53224668A085}" dt="2022-07-13T12:59:24.800" v="37" actId="21"/>
          <ac:spMkLst>
            <pc:docMk/>
            <pc:sldMk cId="795178405" sldId="256"/>
            <ac:spMk id="11" creationId="{2BBD6D68-FD5F-4C10-8964-28133DEA85B8}"/>
          </ac:spMkLst>
        </pc:spChg>
        <pc:spChg chg="add del">
          <ac:chgData name="Phan Thế Việt THCS Xuất Hóa" userId="ca9664af-674b-4bc5-8623-dbadc288eb27" providerId="ADAL" clId="{48DFCFF1-F2A4-4080-865C-53224668A085}" dt="2022-07-13T13:04:59.654" v="161" actId="11529"/>
          <ac:spMkLst>
            <pc:docMk/>
            <pc:sldMk cId="795178405" sldId="256"/>
            <ac:spMk id="12" creationId="{A8372080-F8C5-B8CB-452F-6234E040978C}"/>
          </ac:spMkLst>
        </pc:spChg>
        <pc:spChg chg="add mod">
          <ac:chgData name="Phan Thế Việt THCS Xuất Hóa" userId="ca9664af-674b-4bc5-8623-dbadc288eb27" providerId="ADAL" clId="{48DFCFF1-F2A4-4080-865C-53224668A085}" dt="2022-07-13T15:28:14.995" v="1669" actId="207"/>
          <ac:spMkLst>
            <pc:docMk/>
            <pc:sldMk cId="795178405" sldId="256"/>
            <ac:spMk id="13" creationId="{40044F88-DECA-7823-B8D2-540A1E49DBE8}"/>
          </ac:spMkLst>
        </pc:spChg>
        <pc:picChg chg="add del mod">
          <ac:chgData name="Phan Thế Việt THCS Xuất Hóa" userId="ca9664af-674b-4bc5-8623-dbadc288eb27" providerId="ADAL" clId="{48DFCFF1-F2A4-4080-865C-53224668A085}" dt="2022-07-13T12:56:25.028" v="27"/>
          <ac:picMkLst>
            <pc:docMk/>
            <pc:sldMk cId="795178405" sldId="256"/>
            <ac:picMk id="3" creationId="{7CE603CA-A400-8CC4-BA5D-8E09EE954C83}"/>
          </ac:picMkLst>
        </pc:picChg>
        <pc:picChg chg="add mod">
          <ac:chgData name="Phan Thế Việt THCS Xuất Hóa" userId="ca9664af-674b-4bc5-8623-dbadc288eb27" providerId="ADAL" clId="{48DFCFF1-F2A4-4080-865C-53224668A085}" dt="2022-07-13T14:48:01.044" v="1427" actId="1076"/>
          <ac:picMkLst>
            <pc:docMk/>
            <pc:sldMk cId="795178405" sldId="256"/>
            <ac:picMk id="5" creationId="{6628C88B-8DBB-D0BA-68A9-274A03800EDB}"/>
          </ac:picMkLst>
        </pc:picChg>
        <pc:picChg chg="add del mod">
          <ac:chgData name="Phan Thế Việt THCS Xuất Hóa" userId="ca9664af-674b-4bc5-8623-dbadc288eb27" providerId="ADAL" clId="{48DFCFF1-F2A4-4080-865C-53224668A085}" dt="2022-07-13T12:59:07.285" v="34" actId="21"/>
          <ac:picMkLst>
            <pc:docMk/>
            <pc:sldMk cId="795178405" sldId="256"/>
            <ac:picMk id="7" creationId="{CD0B78B2-6A28-4FCD-8059-AEE8C0C18564}"/>
          </ac:picMkLst>
        </pc:picChg>
      </pc:sldChg>
      <pc:sldChg chg="addSp delSp modSp del mod delAnim modAnim">
        <pc:chgData name="Phan Thế Việt THCS Xuất Hóa" userId="ca9664af-674b-4bc5-8623-dbadc288eb27" providerId="ADAL" clId="{48DFCFF1-F2A4-4080-865C-53224668A085}" dt="2022-07-13T13:22:28.135" v="450" actId="2696"/>
        <pc:sldMkLst>
          <pc:docMk/>
          <pc:sldMk cId="2915356294" sldId="266"/>
        </pc:sldMkLst>
        <pc:spChg chg="add mod">
          <ac:chgData name="Phan Thế Việt THCS Xuất Hóa" userId="ca9664af-674b-4bc5-8623-dbadc288eb27" providerId="ADAL" clId="{48DFCFF1-F2A4-4080-865C-53224668A085}" dt="2022-07-13T13:22:05.981" v="446" actId="14100"/>
          <ac:spMkLst>
            <pc:docMk/>
            <pc:sldMk cId="2915356294" sldId="266"/>
            <ac:spMk id="4" creationId="{D8A3CF4D-5887-462B-8C3E-6CA4D343B6AF}"/>
          </ac:spMkLst>
        </pc:spChg>
        <pc:spChg chg="add mod">
          <ac:chgData name="Phan Thế Việt THCS Xuất Hóa" userId="ca9664af-674b-4bc5-8623-dbadc288eb27" providerId="ADAL" clId="{48DFCFF1-F2A4-4080-865C-53224668A085}" dt="2022-07-13T13:22:08.341" v="447" actId="1076"/>
          <ac:spMkLst>
            <pc:docMk/>
            <pc:sldMk cId="2915356294" sldId="266"/>
            <ac:spMk id="5" creationId="{067DF322-193B-8D4D-5E6D-47040D496BC9}"/>
          </ac:spMkLst>
        </pc:spChg>
        <pc:spChg chg="add mod">
          <ac:chgData name="Phan Thế Việt THCS Xuất Hóa" userId="ca9664af-674b-4bc5-8623-dbadc288eb27" providerId="ADAL" clId="{48DFCFF1-F2A4-4080-865C-53224668A085}" dt="2022-07-13T13:22:00.883" v="445" actId="20577"/>
          <ac:spMkLst>
            <pc:docMk/>
            <pc:sldMk cId="2915356294" sldId="266"/>
            <ac:spMk id="6" creationId="{18DF123D-C8C3-72E9-71F6-A5422769C559}"/>
          </ac:spMkLst>
        </pc:spChg>
        <pc:spChg chg="add del">
          <ac:chgData name="Phan Thế Việt THCS Xuất Hóa" userId="ca9664af-674b-4bc5-8623-dbadc288eb27" providerId="ADAL" clId="{48DFCFF1-F2A4-4080-865C-53224668A085}" dt="2022-07-13T13:19:43.777" v="336" actId="21"/>
          <ac:spMkLst>
            <pc:docMk/>
            <pc:sldMk cId="2915356294" sldId="266"/>
            <ac:spMk id="7" creationId="{00000000-0000-0000-0000-000000000000}"/>
          </ac:spMkLst>
        </pc:spChg>
        <pc:spChg chg="del mod">
          <ac:chgData name="Phan Thế Việt THCS Xuất Hóa" userId="ca9664af-674b-4bc5-8623-dbadc288eb27" providerId="ADAL" clId="{48DFCFF1-F2A4-4080-865C-53224668A085}" dt="2022-07-13T13:17:04.570" v="324" actId="21"/>
          <ac:spMkLst>
            <pc:docMk/>
            <pc:sldMk cId="2915356294" sldId="266"/>
            <ac:spMk id="8" creationId="{CE87966F-27DF-4E30-B983-4B6A1468B127}"/>
          </ac:spMkLst>
        </pc:spChg>
        <pc:picChg chg="add del mod">
          <ac:chgData name="Phan Thế Việt THCS Xuất Hóa" userId="ca9664af-674b-4bc5-8623-dbadc288eb27" providerId="ADAL" clId="{48DFCFF1-F2A4-4080-865C-53224668A085}" dt="2022-07-13T13:22:21.153" v="448" actId="21"/>
          <ac:picMkLst>
            <pc:docMk/>
            <pc:sldMk cId="2915356294" sldId="266"/>
            <ac:picMk id="3" creationId="{32D44BFE-0AF4-5799-9565-64228B5E7A38}"/>
          </ac:picMkLst>
        </pc:picChg>
        <pc:picChg chg="del">
          <ac:chgData name="Phan Thế Việt THCS Xuất Hóa" userId="ca9664af-674b-4bc5-8623-dbadc288eb27" providerId="ADAL" clId="{48DFCFF1-F2A4-4080-865C-53224668A085}" dt="2022-07-13T13:17:09.524" v="325" actId="21"/>
          <ac:picMkLst>
            <pc:docMk/>
            <pc:sldMk cId="2915356294" sldId="266"/>
            <ac:picMk id="9" creationId="{00000000-0000-0000-0000-000000000000}"/>
          </ac:picMkLst>
        </pc:picChg>
      </pc:sldChg>
      <pc:sldChg chg="addSp delSp modSp mod delAnim modAnim">
        <pc:chgData name="Phan Thế Việt THCS Xuất Hóa" userId="ca9664af-674b-4bc5-8623-dbadc288eb27" providerId="ADAL" clId="{48DFCFF1-F2A4-4080-865C-53224668A085}" dt="2022-07-13T15:29:27.472" v="1676" actId="2085"/>
        <pc:sldMkLst>
          <pc:docMk/>
          <pc:sldMk cId="3051760142" sldId="267"/>
        </pc:sldMkLst>
        <pc:spChg chg="mod">
          <ac:chgData name="Phan Thế Việt THCS Xuất Hóa" userId="ca9664af-674b-4bc5-8623-dbadc288eb27" providerId="ADAL" clId="{48DFCFF1-F2A4-4080-865C-53224668A085}" dt="2022-07-13T13:44:04.354" v="645" actId="20577"/>
          <ac:spMkLst>
            <pc:docMk/>
            <pc:sldMk cId="3051760142" sldId="267"/>
            <ac:spMk id="4" creationId="{00000000-0000-0000-0000-000000000000}"/>
          </ac:spMkLst>
        </pc:spChg>
        <pc:spChg chg="add mod">
          <ac:chgData name="Phan Thế Việt THCS Xuất Hóa" userId="ca9664af-674b-4bc5-8623-dbadc288eb27" providerId="ADAL" clId="{48DFCFF1-F2A4-4080-865C-53224668A085}" dt="2022-07-13T15:29:15.327" v="1675" actId="2085"/>
          <ac:spMkLst>
            <pc:docMk/>
            <pc:sldMk cId="3051760142" sldId="267"/>
            <ac:spMk id="8" creationId="{549B370B-4943-36A5-4CD4-2E54245FEE00}"/>
          </ac:spMkLst>
        </pc:spChg>
        <pc:spChg chg="add mod">
          <ac:chgData name="Phan Thế Việt THCS Xuất Hóa" userId="ca9664af-674b-4bc5-8623-dbadc288eb27" providerId="ADAL" clId="{48DFCFF1-F2A4-4080-865C-53224668A085}" dt="2022-07-13T15:29:27.472" v="1676" actId="2085"/>
          <ac:spMkLst>
            <pc:docMk/>
            <pc:sldMk cId="3051760142" sldId="267"/>
            <ac:spMk id="9" creationId="{EE3E4152-DE4F-E73C-838A-92DC66155F56}"/>
          </ac:spMkLst>
        </pc:spChg>
        <pc:grpChg chg="del">
          <ac:chgData name="Phan Thế Việt THCS Xuất Hóa" userId="ca9664af-674b-4bc5-8623-dbadc288eb27" providerId="ADAL" clId="{48DFCFF1-F2A4-4080-865C-53224668A085}" dt="2022-07-13T13:45:51.438" v="647" actId="21"/>
          <ac:grpSpMkLst>
            <pc:docMk/>
            <pc:sldMk cId="3051760142" sldId="267"/>
            <ac:grpSpMk id="2" creationId="{00000000-0000-0000-0000-000000000000}"/>
          </ac:grpSpMkLst>
        </pc:grpChg>
        <pc:picChg chg="del">
          <ac:chgData name="Phan Thế Việt THCS Xuất Hóa" userId="ca9664af-674b-4bc5-8623-dbadc288eb27" providerId="ADAL" clId="{48DFCFF1-F2A4-4080-865C-53224668A085}" dt="2022-07-13T13:44:13.059" v="646" actId="21"/>
          <ac:picMkLst>
            <pc:docMk/>
            <pc:sldMk cId="3051760142" sldId="267"/>
            <ac:picMk id="5" creationId="{00000000-0000-0000-0000-000000000000}"/>
          </ac:picMkLst>
        </pc:picChg>
        <pc:picChg chg="add mod">
          <ac:chgData name="Phan Thế Việt THCS Xuất Hóa" userId="ca9664af-674b-4bc5-8623-dbadc288eb27" providerId="ADAL" clId="{48DFCFF1-F2A4-4080-865C-53224668A085}" dt="2022-07-13T14:06:25.997" v="798" actId="1076"/>
          <ac:picMkLst>
            <pc:docMk/>
            <pc:sldMk cId="3051760142" sldId="267"/>
            <ac:picMk id="7" creationId="{642AC998-EAD0-5119-CCC2-76C9AC38D93B}"/>
          </ac:picMkLst>
        </pc:picChg>
        <pc:picChg chg="add del mod">
          <ac:chgData name="Phan Thế Việt THCS Xuất Hóa" userId="ca9664af-674b-4bc5-8623-dbadc288eb27" providerId="ADAL" clId="{48DFCFF1-F2A4-4080-865C-53224668A085}" dt="2022-07-13T14:04:26.571" v="789" actId="21"/>
          <ac:picMkLst>
            <pc:docMk/>
            <pc:sldMk cId="3051760142" sldId="267"/>
            <ac:picMk id="11" creationId="{D586BC55-D41E-135B-E820-9A0DF038F03E}"/>
          </ac:picMkLst>
        </pc:picChg>
        <pc:picChg chg="add mod modCrop">
          <ac:chgData name="Phan Thế Việt THCS Xuất Hóa" userId="ca9664af-674b-4bc5-8623-dbadc288eb27" providerId="ADAL" clId="{48DFCFF1-F2A4-4080-865C-53224668A085}" dt="2022-07-13T15:25:04.977" v="1626" actId="1440"/>
          <ac:picMkLst>
            <pc:docMk/>
            <pc:sldMk cId="3051760142" sldId="267"/>
            <ac:picMk id="13" creationId="{76FB0A7E-F514-3C0B-7D52-010D2F62B7BB}"/>
          </ac:picMkLst>
        </pc:picChg>
        <pc:picChg chg="del">
          <ac:chgData name="Phan Thế Việt THCS Xuất Hóa" userId="ca9664af-674b-4bc5-8623-dbadc288eb27" providerId="ADAL" clId="{48DFCFF1-F2A4-4080-865C-53224668A085}" dt="2022-07-13T13:45:54.677" v="648" actId="21"/>
          <ac:picMkLst>
            <pc:docMk/>
            <pc:sldMk cId="3051760142" sldId="267"/>
            <ac:picMk id="1026" creationId="{00000000-0000-0000-0000-000000000000}"/>
          </ac:picMkLst>
        </pc:picChg>
      </pc:sldChg>
      <pc:sldChg chg="delSp modSp del mod">
        <pc:chgData name="Phan Thế Việt THCS Xuất Hóa" userId="ca9664af-674b-4bc5-8623-dbadc288eb27" providerId="ADAL" clId="{48DFCFF1-F2A4-4080-865C-53224668A085}" dt="2022-07-13T14:14:43.098" v="918" actId="2696"/>
        <pc:sldMkLst>
          <pc:docMk/>
          <pc:sldMk cId="841650600" sldId="268"/>
        </pc:sldMkLst>
        <pc:spChg chg="mod">
          <ac:chgData name="Phan Thế Việt THCS Xuất Hóa" userId="ca9664af-674b-4bc5-8623-dbadc288eb27" providerId="ADAL" clId="{48DFCFF1-F2A4-4080-865C-53224668A085}" dt="2022-07-13T14:14:14.314" v="917" actId="14100"/>
          <ac:spMkLst>
            <pc:docMk/>
            <pc:sldMk cId="841650600" sldId="268"/>
            <ac:spMk id="2" creationId="{00000000-0000-0000-0000-000000000000}"/>
          </ac:spMkLst>
        </pc:spChg>
        <pc:grpChg chg="del">
          <ac:chgData name="Phan Thế Việt THCS Xuất Hóa" userId="ca9664af-674b-4bc5-8623-dbadc288eb27" providerId="ADAL" clId="{48DFCFF1-F2A4-4080-865C-53224668A085}" dt="2022-07-13T14:13:41.286" v="863" actId="21"/>
          <ac:grpSpMkLst>
            <pc:docMk/>
            <pc:sldMk cId="841650600" sldId="268"/>
            <ac:grpSpMk id="11" creationId="{00000000-0000-0000-0000-000000000000}"/>
          </ac:grpSpMkLst>
        </pc:grpChg>
      </pc:sldChg>
      <pc:sldChg chg="delSp modSp del mod delAnim">
        <pc:chgData name="Phan Thế Việt THCS Xuất Hóa" userId="ca9664af-674b-4bc5-8623-dbadc288eb27" providerId="ADAL" clId="{48DFCFF1-F2A4-4080-865C-53224668A085}" dt="2022-07-13T14:13:15.250" v="862" actId="2696"/>
        <pc:sldMkLst>
          <pc:docMk/>
          <pc:sldMk cId="3653488461" sldId="269"/>
        </pc:sldMkLst>
        <pc:spChg chg="del">
          <ac:chgData name="Phan Thế Việt THCS Xuất Hóa" userId="ca9664af-674b-4bc5-8623-dbadc288eb27" providerId="ADAL" clId="{48DFCFF1-F2A4-4080-865C-53224668A085}" dt="2022-07-13T14:07:22.411" v="814" actId="21"/>
          <ac:spMkLst>
            <pc:docMk/>
            <pc:sldMk cId="3653488461" sldId="269"/>
            <ac:spMk id="4" creationId="{00000000-0000-0000-0000-000000000000}"/>
          </ac:spMkLst>
        </pc:spChg>
        <pc:grpChg chg="del">
          <ac:chgData name="Phan Thế Việt THCS Xuất Hóa" userId="ca9664af-674b-4bc5-8623-dbadc288eb27" providerId="ADAL" clId="{48DFCFF1-F2A4-4080-865C-53224668A085}" dt="2022-07-13T14:07:17.875" v="813" actId="21"/>
          <ac:grpSpMkLst>
            <pc:docMk/>
            <pc:sldMk cId="3653488461" sldId="269"/>
            <ac:grpSpMk id="8" creationId="{00000000-0000-0000-0000-000000000000}"/>
          </ac:grpSpMkLst>
        </pc:grpChg>
        <pc:picChg chg="del">
          <ac:chgData name="Phan Thế Việt THCS Xuất Hóa" userId="ca9664af-674b-4bc5-8623-dbadc288eb27" providerId="ADAL" clId="{48DFCFF1-F2A4-4080-865C-53224668A085}" dt="2022-07-13T14:07:13.011" v="812" actId="21"/>
          <ac:picMkLst>
            <pc:docMk/>
            <pc:sldMk cId="3653488461" sldId="269"/>
            <ac:picMk id="2" creationId="{C263B181-9672-4031-AC76-83F94A29E954}"/>
          </ac:picMkLst>
        </pc:picChg>
        <pc:cxnChg chg="mod">
          <ac:chgData name="Phan Thế Việt THCS Xuất Hóa" userId="ca9664af-674b-4bc5-8623-dbadc288eb27" providerId="ADAL" clId="{48DFCFF1-F2A4-4080-865C-53224668A085}" dt="2022-07-13T14:07:17.875" v="813" actId="21"/>
          <ac:cxnSpMkLst>
            <pc:docMk/>
            <pc:sldMk cId="3653488461" sldId="269"/>
            <ac:cxnSpMk id="9" creationId="{00000000-0000-0000-0000-000000000000}"/>
          </ac:cxnSpMkLst>
        </pc:cxnChg>
        <pc:cxnChg chg="mod">
          <ac:chgData name="Phan Thế Việt THCS Xuất Hóa" userId="ca9664af-674b-4bc5-8623-dbadc288eb27" providerId="ADAL" clId="{48DFCFF1-F2A4-4080-865C-53224668A085}" dt="2022-07-13T14:07:17.875" v="813" actId="21"/>
          <ac:cxnSpMkLst>
            <pc:docMk/>
            <pc:sldMk cId="3653488461" sldId="269"/>
            <ac:cxnSpMk id="11" creationId="{00000000-0000-0000-0000-000000000000}"/>
          </ac:cxnSpMkLst>
        </pc:cxnChg>
      </pc:sldChg>
      <pc:sldChg chg="addSp delSp modSp mod delAnim modAnim">
        <pc:chgData name="Phan Thế Việt THCS Xuất Hóa" userId="ca9664af-674b-4bc5-8623-dbadc288eb27" providerId="ADAL" clId="{48DFCFF1-F2A4-4080-865C-53224668A085}" dt="2022-07-13T15:30:09.967" v="1678"/>
        <pc:sldMkLst>
          <pc:docMk/>
          <pc:sldMk cId="3905743352" sldId="270"/>
        </pc:sldMkLst>
        <pc:spChg chg="mod">
          <ac:chgData name="Phan Thế Việt THCS Xuất Hóa" userId="ca9664af-674b-4bc5-8623-dbadc288eb27" providerId="ADAL" clId="{48DFCFF1-F2A4-4080-865C-53224668A085}" dt="2022-07-13T14:15:32.564" v="986" actId="20577"/>
          <ac:spMkLst>
            <pc:docMk/>
            <pc:sldMk cId="3905743352" sldId="270"/>
            <ac:spMk id="4" creationId="{00000000-0000-0000-0000-000000000000}"/>
          </ac:spMkLst>
        </pc:spChg>
        <pc:grpChg chg="mod">
          <ac:chgData name="Phan Thế Việt THCS Xuất Hóa" userId="ca9664af-674b-4bc5-8623-dbadc288eb27" providerId="ADAL" clId="{48DFCFF1-F2A4-4080-865C-53224668A085}" dt="2022-07-13T14:22:49.470" v="1093" actId="1076"/>
          <ac:grpSpMkLst>
            <pc:docMk/>
            <pc:sldMk cId="3905743352" sldId="270"/>
            <ac:grpSpMk id="2" creationId="{00000000-0000-0000-0000-000000000000}"/>
          </ac:grpSpMkLst>
        </pc:grpChg>
        <pc:grpChg chg="del">
          <ac:chgData name="Phan Thế Việt THCS Xuất Hóa" userId="ca9664af-674b-4bc5-8623-dbadc288eb27" providerId="ADAL" clId="{48DFCFF1-F2A4-4080-865C-53224668A085}" dt="2022-07-13T14:14:51.332" v="920" actId="21"/>
          <ac:grpSpMkLst>
            <pc:docMk/>
            <pc:sldMk cId="3905743352" sldId="270"/>
            <ac:grpSpMk id="7" creationId="{00000000-0000-0000-0000-000000000000}"/>
          </ac:grpSpMkLst>
        </pc:grpChg>
        <pc:picChg chg="del">
          <ac:chgData name="Phan Thế Việt THCS Xuất Hóa" userId="ca9664af-674b-4bc5-8623-dbadc288eb27" providerId="ADAL" clId="{48DFCFF1-F2A4-4080-865C-53224668A085}" dt="2022-07-13T14:14:48.235" v="919" actId="21"/>
          <ac:picMkLst>
            <pc:docMk/>
            <pc:sldMk cId="3905743352" sldId="270"/>
            <ac:picMk id="5" creationId="{00000000-0000-0000-0000-000000000000}"/>
          </ac:picMkLst>
        </pc:picChg>
        <pc:picChg chg="del">
          <ac:chgData name="Phan Thế Việt THCS Xuất Hóa" userId="ca9664af-674b-4bc5-8623-dbadc288eb27" providerId="ADAL" clId="{48DFCFF1-F2A4-4080-865C-53224668A085}" dt="2022-07-13T14:15:00.479" v="921" actId="21"/>
          <ac:picMkLst>
            <pc:docMk/>
            <pc:sldMk cId="3905743352" sldId="270"/>
            <ac:picMk id="10" creationId="{00000000-0000-0000-0000-000000000000}"/>
          </ac:picMkLst>
        </pc:picChg>
        <pc:picChg chg="add del mod modCrop">
          <ac:chgData name="Phan Thế Việt THCS Xuất Hóa" userId="ca9664af-674b-4bc5-8623-dbadc288eb27" providerId="ADAL" clId="{48DFCFF1-F2A4-4080-865C-53224668A085}" dt="2022-07-13T14:16:38.329" v="991" actId="21"/>
          <ac:picMkLst>
            <pc:docMk/>
            <pc:sldMk cId="3905743352" sldId="270"/>
            <ac:picMk id="11" creationId="{C916B4DB-B74B-66CE-6D42-462A4BAEECEA}"/>
          </ac:picMkLst>
        </pc:picChg>
        <pc:picChg chg="add del mod">
          <ac:chgData name="Phan Thế Việt THCS Xuất Hóa" userId="ca9664af-674b-4bc5-8623-dbadc288eb27" providerId="ADAL" clId="{48DFCFF1-F2A4-4080-865C-53224668A085}" dt="2022-07-13T14:17:03.814" v="993" actId="21"/>
          <ac:picMkLst>
            <pc:docMk/>
            <pc:sldMk cId="3905743352" sldId="270"/>
            <ac:picMk id="12" creationId="{2929CF4F-9B33-972D-ED93-7941444A405A}"/>
          </ac:picMkLst>
        </pc:picChg>
        <pc:picChg chg="add mod modCrop">
          <ac:chgData name="Phan Thế Việt THCS Xuất Hóa" userId="ca9664af-674b-4bc5-8623-dbadc288eb27" providerId="ADAL" clId="{48DFCFF1-F2A4-4080-865C-53224668A085}" dt="2022-07-13T15:29:57.545" v="1677"/>
          <ac:picMkLst>
            <pc:docMk/>
            <pc:sldMk cId="3905743352" sldId="270"/>
            <ac:picMk id="14" creationId="{9441E961-0A6C-702E-3A45-1CDFDEE042DF}"/>
          </ac:picMkLst>
        </pc:picChg>
        <pc:picChg chg="add mod modCrop">
          <ac:chgData name="Phan Thế Việt THCS Xuất Hóa" userId="ca9664af-674b-4bc5-8623-dbadc288eb27" providerId="ADAL" clId="{48DFCFF1-F2A4-4080-865C-53224668A085}" dt="2022-07-13T15:30:09.967" v="1678"/>
          <ac:picMkLst>
            <pc:docMk/>
            <pc:sldMk cId="3905743352" sldId="270"/>
            <ac:picMk id="16" creationId="{02BD6002-2A41-500D-D168-56F731BA2849}"/>
          </ac:picMkLst>
        </pc:picChg>
        <pc:picChg chg="add mod modCrop">
          <ac:chgData name="Phan Thế Việt THCS Xuất Hóa" userId="ca9664af-674b-4bc5-8623-dbadc288eb27" providerId="ADAL" clId="{48DFCFF1-F2A4-4080-865C-53224668A085}" dt="2022-07-13T14:49:25.375" v="1430" actId="1076"/>
          <ac:picMkLst>
            <pc:docMk/>
            <pc:sldMk cId="3905743352" sldId="270"/>
            <ac:picMk id="18" creationId="{4DBF25C3-A528-B4BB-AD04-16D4AD1EA36D}"/>
          </ac:picMkLst>
        </pc:picChg>
        <pc:picChg chg="add del mod modCrop">
          <ac:chgData name="Phan Thế Việt THCS Xuất Hóa" userId="ca9664af-674b-4bc5-8623-dbadc288eb27" providerId="ADAL" clId="{48DFCFF1-F2A4-4080-865C-53224668A085}" dt="2022-07-13T14:22:11.045" v="1072" actId="21"/>
          <ac:picMkLst>
            <pc:docMk/>
            <pc:sldMk cId="3905743352" sldId="270"/>
            <ac:picMk id="20" creationId="{2C5FAB7C-B371-3240-E2DC-E95E3E727116}"/>
          </ac:picMkLst>
        </pc:picChg>
      </pc:sldChg>
      <pc:sldChg chg="addSp delSp modSp mod modTransition delAnim modAnim">
        <pc:chgData name="Phan Thế Việt THCS Xuất Hóa" userId="ca9664af-674b-4bc5-8623-dbadc288eb27" providerId="ADAL" clId="{48DFCFF1-F2A4-4080-865C-53224668A085}" dt="2022-07-13T15:34:58.733" v="1692"/>
        <pc:sldMkLst>
          <pc:docMk/>
          <pc:sldMk cId="2879923790" sldId="271"/>
        </pc:sldMkLst>
        <pc:spChg chg="mod">
          <ac:chgData name="Phan Thế Việt THCS Xuất Hóa" userId="ca9664af-674b-4bc5-8623-dbadc288eb27" providerId="ADAL" clId="{48DFCFF1-F2A4-4080-865C-53224668A085}" dt="2022-07-13T14:28:29.624" v="1244" actId="1076"/>
          <ac:spMkLst>
            <pc:docMk/>
            <pc:sldMk cId="2879923790" sldId="271"/>
            <ac:spMk id="4" creationId="{00000000-0000-0000-0000-000000000000}"/>
          </ac:spMkLst>
        </pc:spChg>
        <pc:grpChg chg="mod">
          <ac:chgData name="Phan Thế Việt THCS Xuất Hóa" userId="ca9664af-674b-4bc5-8623-dbadc288eb27" providerId="ADAL" clId="{48DFCFF1-F2A4-4080-865C-53224668A085}" dt="2022-07-13T14:28:51.869" v="1252" actId="14100"/>
          <ac:grpSpMkLst>
            <pc:docMk/>
            <pc:sldMk cId="2879923790" sldId="271"/>
            <ac:grpSpMk id="2" creationId="{00000000-0000-0000-0000-000000000000}"/>
          </ac:grpSpMkLst>
        </pc:grpChg>
        <pc:grpChg chg="del">
          <ac:chgData name="Phan Thế Việt THCS Xuất Hóa" userId="ca9664af-674b-4bc5-8623-dbadc288eb27" providerId="ADAL" clId="{48DFCFF1-F2A4-4080-865C-53224668A085}" dt="2022-07-13T14:24:49.776" v="1188" actId="21"/>
          <ac:grpSpMkLst>
            <pc:docMk/>
            <pc:sldMk cId="2879923790" sldId="271"/>
            <ac:grpSpMk id="5" creationId="{00000000-0000-0000-0000-000000000000}"/>
          </ac:grpSpMkLst>
        </pc:grpChg>
        <pc:picChg chg="add mod">
          <ac:chgData name="Phan Thế Việt THCS Xuất Hóa" userId="ca9664af-674b-4bc5-8623-dbadc288eb27" providerId="ADAL" clId="{48DFCFF1-F2A4-4080-865C-53224668A085}" dt="2022-07-13T15:18:28.915" v="1492" actId="1076"/>
          <ac:picMkLst>
            <pc:docMk/>
            <pc:sldMk cId="2879923790" sldId="271"/>
            <ac:picMk id="5" creationId="{BE16C3F3-DA7E-309B-A779-ADD96AD64AA0}"/>
          </ac:picMkLst>
        </pc:picChg>
        <pc:picChg chg="del">
          <ac:chgData name="Phan Thế Việt THCS Xuất Hóa" userId="ca9664af-674b-4bc5-8623-dbadc288eb27" providerId="ADAL" clId="{48DFCFF1-F2A4-4080-865C-53224668A085}" dt="2022-07-13T14:23:59.438" v="1097" actId="21"/>
          <ac:picMkLst>
            <pc:docMk/>
            <pc:sldMk cId="2879923790" sldId="271"/>
            <ac:picMk id="13" creationId="{00000000-0000-0000-0000-000000000000}"/>
          </ac:picMkLst>
        </pc:picChg>
        <pc:picChg chg="del">
          <ac:chgData name="Phan Thế Việt THCS Xuất Hóa" userId="ca9664af-674b-4bc5-8623-dbadc288eb27" providerId="ADAL" clId="{48DFCFF1-F2A4-4080-865C-53224668A085}" dt="2022-07-13T14:27:24.173" v="1220" actId="21"/>
          <ac:picMkLst>
            <pc:docMk/>
            <pc:sldMk cId="2879923790" sldId="271"/>
            <ac:picMk id="14" creationId="{00000000-0000-0000-0000-000000000000}"/>
          </ac:picMkLst>
        </pc:picChg>
        <pc:picChg chg="add del mod">
          <ac:chgData name="Phan Thế Việt THCS Xuất Hóa" userId="ca9664af-674b-4bc5-8623-dbadc288eb27" providerId="ADAL" clId="{48DFCFF1-F2A4-4080-865C-53224668A085}" dt="2022-07-13T14:25:32.848" v="1190" actId="21"/>
          <ac:picMkLst>
            <pc:docMk/>
            <pc:sldMk cId="2879923790" sldId="271"/>
            <ac:picMk id="16" creationId="{740288BF-4CFB-9380-9741-A187823848D8}"/>
          </ac:picMkLst>
        </pc:picChg>
        <pc:picChg chg="add mod modCrop">
          <ac:chgData name="Phan Thế Việt THCS Xuất Hóa" userId="ca9664af-674b-4bc5-8623-dbadc288eb27" providerId="ADAL" clId="{48DFCFF1-F2A4-4080-865C-53224668A085}" dt="2022-07-13T15:22:31.088" v="1591" actId="1037"/>
          <ac:picMkLst>
            <pc:docMk/>
            <pc:sldMk cId="2879923790" sldId="271"/>
            <ac:picMk id="18" creationId="{41278C59-3AC8-08E6-0B31-1BFEB27710A4}"/>
          </ac:picMkLst>
        </pc:picChg>
        <pc:picChg chg="add mod modCrop">
          <ac:chgData name="Phan Thế Việt THCS Xuất Hóa" userId="ca9664af-674b-4bc5-8623-dbadc288eb27" providerId="ADAL" clId="{48DFCFF1-F2A4-4080-865C-53224668A085}" dt="2022-07-13T15:22:31.088" v="1591" actId="1037"/>
          <ac:picMkLst>
            <pc:docMk/>
            <pc:sldMk cId="2879923790" sldId="271"/>
            <ac:picMk id="20" creationId="{65918B48-A81C-CB7E-A572-28BE0072E25D}"/>
          </ac:picMkLst>
        </pc:picChg>
        <pc:picChg chg="add mod modCrop">
          <ac:chgData name="Phan Thế Việt THCS Xuất Hóa" userId="ca9664af-674b-4bc5-8623-dbadc288eb27" providerId="ADAL" clId="{48DFCFF1-F2A4-4080-865C-53224668A085}" dt="2022-07-13T15:22:34.076" v="1593" actId="1037"/>
          <ac:picMkLst>
            <pc:docMk/>
            <pc:sldMk cId="2879923790" sldId="271"/>
            <ac:picMk id="22" creationId="{A2044CDB-0151-0DE9-29E5-F1549C6B23B3}"/>
          </ac:picMkLst>
        </pc:picChg>
      </pc:sldChg>
      <pc:sldChg chg="addSp delSp modSp mod ord addAnim delAnim modAnim">
        <pc:chgData name="Phan Thế Việt THCS Xuất Hóa" userId="ca9664af-674b-4bc5-8623-dbadc288eb27" providerId="ADAL" clId="{48DFCFF1-F2A4-4080-865C-53224668A085}" dt="2022-07-13T15:31:31.701" v="1683" actId="113"/>
        <pc:sldMkLst>
          <pc:docMk/>
          <pc:sldMk cId="2485929957" sldId="272"/>
        </pc:sldMkLst>
        <pc:spChg chg="add del">
          <ac:chgData name="Phan Thế Việt THCS Xuất Hóa" userId="ca9664af-674b-4bc5-8623-dbadc288eb27" providerId="ADAL" clId="{48DFCFF1-F2A4-4080-865C-53224668A085}" dt="2022-07-13T14:31:52.323" v="1288" actId="21"/>
          <ac:spMkLst>
            <pc:docMk/>
            <pc:sldMk cId="2485929957" sldId="272"/>
            <ac:spMk id="5" creationId="{00000000-0000-0000-0000-000000000000}"/>
          </ac:spMkLst>
        </pc:spChg>
        <pc:spChg chg="add del">
          <ac:chgData name="Phan Thế Việt THCS Xuất Hóa" userId="ca9664af-674b-4bc5-8623-dbadc288eb27" providerId="ADAL" clId="{48DFCFF1-F2A4-4080-865C-53224668A085}" dt="2022-07-13T14:31:39.030" v="1280" actId="11529"/>
          <ac:spMkLst>
            <pc:docMk/>
            <pc:sldMk cId="2485929957" sldId="272"/>
            <ac:spMk id="11" creationId="{81F4DE36-1578-F91E-890E-33B8D28734DE}"/>
          </ac:spMkLst>
        </pc:spChg>
        <pc:spChg chg="add del mod">
          <ac:chgData name="Phan Thế Việt THCS Xuất Hóa" userId="ca9664af-674b-4bc5-8623-dbadc288eb27" providerId="ADAL" clId="{48DFCFF1-F2A4-4080-865C-53224668A085}" dt="2022-07-13T14:31:38.811" v="1279" actId="11529"/>
          <ac:spMkLst>
            <pc:docMk/>
            <pc:sldMk cId="2485929957" sldId="272"/>
            <ac:spMk id="12" creationId="{6A8BA67D-C7A2-2576-2784-5C2B1BC99108}"/>
          </ac:spMkLst>
        </pc:spChg>
        <pc:spChg chg="add mod">
          <ac:chgData name="Phan Thế Việt THCS Xuất Hóa" userId="ca9664af-674b-4bc5-8623-dbadc288eb27" providerId="ADAL" clId="{48DFCFF1-F2A4-4080-865C-53224668A085}" dt="2022-07-13T15:31:31.701" v="1683" actId="113"/>
          <ac:spMkLst>
            <pc:docMk/>
            <pc:sldMk cId="2485929957" sldId="272"/>
            <ac:spMk id="15" creationId="{092D6B03-CF9B-6B09-57C8-FB3B259198FE}"/>
          </ac:spMkLst>
        </pc:spChg>
        <pc:spChg chg="add mod">
          <ac:chgData name="Phan Thế Việt THCS Xuất Hóa" userId="ca9664af-674b-4bc5-8623-dbadc288eb27" providerId="ADAL" clId="{48DFCFF1-F2A4-4080-865C-53224668A085}" dt="2022-07-13T15:30:57.134" v="1680" actId="1076"/>
          <ac:spMkLst>
            <pc:docMk/>
            <pc:sldMk cId="2485929957" sldId="272"/>
            <ac:spMk id="16" creationId="{5239168B-5401-C92E-EBE6-67A1B4274317}"/>
          </ac:spMkLst>
        </pc:spChg>
        <pc:grpChg chg="del">
          <ac:chgData name="Phan Thế Việt THCS Xuất Hóa" userId="ca9664af-674b-4bc5-8623-dbadc288eb27" providerId="ADAL" clId="{48DFCFF1-F2A4-4080-865C-53224668A085}" dt="2022-07-13T14:30:05.244" v="1255" actId="21"/>
          <ac:grpSpMkLst>
            <pc:docMk/>
            <pc:sldMk cId="2485929957" sldId="272"/>
            <ac:grpSpMk id="2" creationId="{00000000-0000-0000-0000-000000000000}"/>
          </ac:grpSpMkLst>
        </pc:grpChg>
        <pc:picChg chg="add del mod">
          <ac:chgData name="Phan Thế Việt THCS Xuất Hóa" userId="ca9664af-674b-4bc5-8623-dbadc288eb27" providerId="ADAL" clId="{48DFCFF1-F2A4-4080-865C-53224668A085}" dt="2022-07-13T15:07:50.279" v="1452" actId="21"/>
          <ac:picMkLst>
            <pc:docMk/>
            <pc:sldMk cId="2485929957" sldId="272"/>
            <ac:picMk id="2" creationId="{EA8CEB3D-BDAA-8546-8FD8-1DF979FBD2C9}"/>
          </ac:picMkLst>
        </pc:picChg>
        <pc:picChg chg="add del">
          <ac:chgData name="Phan Thế Việt THCS Xuất Hóa" userId="ca9664af-674b-4bc5-8623-dbadc288eb27" providerId="ADAL" clId="{48DFCFF1-F2A4-4080-865C-53224668A085}" dt="2022-07-13T14:51:53.011" v="1440" actId="21"/>
          <ac:picMkLst>
            <pc:docMk/>
            <pc:sldMk cId="2485929957" sldId="272"/>
            <ac:picMk id="6" creationId="{00000000-0000-0000-0000-000000000000}"/>
          </ac:picMkLst>
        </pc:picChg>
        <pc:picChg chg="add del mod">
          <ac:chgData name="Phan Thế Việt THCS Xuất Hóa" userId="ca9664af-674b-4bc5-8623-dbadc288eb27" providerId="ADAL" clId="{48DFCFF1-F2A4-4080-865C-53224668A085}" dt="2022-07-13T14:30:00.701" v="1254" actId="21"/>
          <ac:picMkLst>
            <pc:docMk/>
            <pc:sldMk cId="2485929957" sldId="272"/>
            <ac:picMk id="8" creationId="{CF73ED69-BBA2-329A-7DD8-B59DBD80FA44}"/>
          </ac:picMkLst>
        </pc:picChg>
        <pc:picChg chg="add del mod">
          <ac:chgData name="Phan Thế Việt THCS Xuất Hóa" userId="ca9664af-674b-4bc5-8623-dbadc288eb27" providerId="ADAL" clId="{48DFCFF1-F2A4-4080-865C-53224668A085}" dt="2022-07-13T14:31:41.126" v="1285"/>
          <ac:picMkLst>
            <pc:docMk/>
            <pc:sldMk cId="2485929957" sldId="272"/>
            <ac:picMk id="10" creationId="{52BE8ECC-DD33-2039-93FE-675E9F703B98}"/>
          </ac:picMkLst>
        </pc:picChg>
        <pc:picChg chg="add mod">
          <ac:chgData name="Phan Thế Việt THCS Xuất Hóa" userId="ca9664af-674b-4bc5-8623-dbadc288eb27" providerId="ADAL" clId="{48DFCFF1-F2A4-4080-865C-53224668A085}" dt="2022-07-13T14:51:58.585" v="1441" actId="1076"/>
          <ac:picMkLst>
            <pc:docMk/>
            <pc:sldMk cId="2485929957" sldId="272"/>
            <ac:picMk id="14" creationId="{6E3AFAB7-89A7-CF0D-B6B0-11A4D6EF4DDE}"/>
          </ac:picMkLst>
        </pc:picChg>
      </pc:sldChg>
      <pc:sldChg chg="addSp delSp modSp mod delAnim">
        <pc:chgData name="Phan Thế Việt THCS Xuất Hóa" userId="ca9664af-674b-4bc5-8623-dbadc288eb27" providerId="ADAL" clId="{48DFCFF1-F2A4-4080-865C-53224668A085}" dt="2022-07-13T15:32:11.154" v="1684" actId="1440"/>
        <pc:sldMkLst>
          <pc:docMk/>
          <pc:sldMk cId="2960681039" sldId="273"/>
        </pc:sldMkLst>
        <pc:spChg chg="del mod">
          <ac:chgData name="Phan Thế Việt THCS Xuất Hóa" userId="ca9664af-674b-4bc5-8623-dbadc288eb27" providerId="ADAL" clId="{48DFCFF1-F2A4-4080-865C-53224668A085}" dt="2022-07-13T14:37:43.487" v="1340" actId="21"/>
          <ac:spMkLst>
            <pc:docMk/>
            <pc:sldMk cId="2960681039" sldId="273"/>
            <ac:spMk id="5" creationId="{00000000-0000-0000-0000-000000000000}"/>
          </ac:spMkLst>
        </pc:spChg>
        <pc:spChg chg="add mod">
          <ac:chgData name="Phan Thế Việt THCS Xuất Hóa" userId="ca9664af-674b-4bc5-8623-dbadc288eb27" providerId="ADAL" clId="{48DFCFF1-F2A4-4080-865C-53224668A085}" dt="2022-07-13T14:43:41.385" v="1366" actId="1076"/>
          <ac:spMkLst>
            <pc:docMk/>
            <pc:sldMk cId="2960681039" sldId="273"/>
            <ac:spMk id="9" creationId="{0B503973-A8AD-BF6D-3FA4-98F4603E66BC}"/>
          </ac:spMkLst>
        </pc:spChg>
        <pc:grpChg chg="mod">
          <ac:chgData name="Phan Thế Việt THCS Xuất Hóa" userId="ca9664af-674b-4bc5-8623-dbadc288eb27" providerId="ADAL" clId="{48DFCFF1-F2A4-4080-865C-53224668A085}" dt="2022-07-13T14:43:35.063" v="1365" actId="1076"/>
          <ac:grpSpMkLst>
            <pc:docMk/>
            <pc:sldMk cId="2960681039" sldId="273"/>
            <ac:grpSpMk id="2" creationId="{00000000-0000-0000-0000-000000000000}"/>
          </ac:grpSpMkLst>
        </pc:grpChg>
        <pc:picChg chg="del">
          <ac:chgData name="Phan Thế Việt THCS Xuất Hóa" userId="ca9664af-674b-4bc5-8623-dbadc288eb27" providerId="ADAL" clId="{48DFCFF1-F2A4-4080-865C-53224668A085}" dt="2022-07-13T14:38:26.484" v="1341" actId="21"/>
          <ac:picMkLst>
            <pc:docMk/>
            <pc:sldMk cId="2960681039" sldId="273"/>
            <ac:picMk id="7" creationId="{00000000-0000-0000-0000-000000000000}"/>
          </ac:picMkLst>
        </pc:picChg>
        <pc:picChg chg="add mod modCrop">
          <ac:chgData name="Phan Thế Việt THCS Xuất Hóa" userId="ca9664af-674b-4bc5-8623-dbadc288eb27" providerId="ADAL" clId="{48DFCFF1-F2A4-4080-865C-53224668A085}" dt="2022-07-13T15:32:11.154" v="1684" actId="1440"/>
          <ac:picMkLst>
            <pc:docMk/>
            <pc:sldMk cId="2960681039" sldId="273"/>
            <ac:picMk id="10" creationId="{9139025E-5E56-CB28-45B1-1D3B549D4F86}"/>
          </ac:picMkLst>
        </pc:picChg>
        <pc:picChg chg="del">
          <ac:chgData name="Phan Thế Việt THCS Xuất Hóa" userId="ca9664af-674b-4bc5-8623-dbadc288eb27" providerId="ADAL" clId="{48DFCFF1-F2A4-4080-865C-53224668A085}" dt="2022-07-13T14:37:38.014" v="1338" actId="21"/>
          <ac:picMkLst>
            <pc:docMk/>
            <pc:sldMk cId="2960681039" sldId="273"/>
            <ac:picMk id="12" creationId="{00000000-0000-0000-0000-000000000000}"/>
          </ac:picMkLst>
        </pc:picChg>
      </pc:sldChg>
      <pc:sldChg chg="addSp delSp modSp mod addAnim delAnim modAnim">
        <pc:chgData name="Phan Thế Việt THCS Xuất Hóa" userId="ca9664af-674b-4bc5-8623-dbadc288eb27" providerId="ADAL" clId="{48DFCFF1-F2A4-4080-865C-53224668A085}" dt="2022-07-13T14:57:25.973" v="1447"/>
        <pc:sldMkLst>
          <pc:docMk/>
          <pc:sldMk cId="2606842120" sldId="276"/>
        </pc:sldMkLst>
        <pc:spChg chg="add del">
          <ac:chgData name="Phan Thế Việt THCS Xuất Hóa" userId="ca9664af-674b-4bc5-8623-dbadc288eb27" providerId="ADAL" clId="{48DFCFF1-F2A4-4080-865C-53224668A085}" dt="2022-07-13T13:10:25.525" v="220" actId="478"/>
          <ac:spMkLst>
            <pc:docMk/>
            <pc:sldMk cId="2606842120" sldId="276"/>
            <ac:spMk id="3" creationId="{00000000-0000-0000-0000-000000000000}"/>
          </ac:spMkLst>
        </pc:spChg>
        <pc:spChg chg="add del mod">
          <ac:chgData name="Phan Thế Việt THCS Xuất Hóa" userId="ca9664af-674b-4bc5-8623-dbadc288eb27" providerId="ADAL" clId="{48DFCFF1-F2A4-4080-865C-53224668A085}" dt="2022-07-13T13:12:43.957" v="239" actId="1076"/>
          <ac:spMkLst>
            <pc:docMk/>
            <pc:sldMk cId="2606842120" sldId="276"/>
            <ac:spMk id="18" creationId="{00000000-0000-0000-0000-000000000000}"/>
          </ac:spMkLst>
        </pc:spChg>
        <pc:picChg chg="add del">
          <ac:chgData name="Phan Thế Việt THCS Xuất Hóa" userId="ca9664af-674b-4bc5-8623-dbadc288eb27" providerId="ADAL" clId="{48DFCFF1-F2A4-4080-865C-53224668A085}" dt="2022-07-13T13:10:22.450" v="219" actId="21"/>
          <ac:picMkLst>
            <pc:docMk/>
            <pc:sldMk cId="2606842120" sldId="276"/>
            <ac:picMk id="2" creationId="{00000000-0000-0000-0000-000000000000}"/>
          </ac:picMkLst>
        </pc:picChg>
        <pc:picChg chg="add mod">
          <ac:chgData name="Phan Thế Việt THCS Xuất Hóa" userId="ca9664af-674b-4bc5-8623-dbadc288eb27" providerId="ADAL" clId="{48DFCFF1-F2A4-4080-865C-53224668A085}" dt="2022-07-13T14:57:06.685" v="1446"/>
          <ac:picMkLst>
            <pc:docMk/>
            <pc:sldMk cId="2606842120" sldId="276"/>
            <ac:picMk id="2" creationId="{586C97A5-F460-3A51-F107-C3DF12962C24}"/>
          </ac:picMkLst>
        </pc:picChg>
        <pc:picChg chg="add del mod">
          <ac:chgData name="Phan Thế Việt THCS Xuất Hóa" userId="ca9664af-674b-4bc5-8623-dbadc288eb27" providerId="ADAL" clId="{48DFCFF1-F2A4-4080-865C-53224668A085}" dt="2022-07-13T13:10:16.582" v="213"/>
          <ac:picMkLst>
            <pc:docMk/>
            <pc:sldMk cId="2606842120" sldId="276"/>
            <ac:picMk id="5" creationId="{6213D759-697D-1468-65AA-2499725A4C71}"/>
          </ac:picMkLst>
        </pc:picChg>
        <pc:picChg chg="add del mod">
          <ac:chgData name="Phan Thế Việt THCS Xuất Hóa" userId="ca9664af-674b-4bc5-8623-dbadc288eb27" providerId="ADAL" clId="{48DFCFF1-F2A4-4080-865C-53224668A085}" dt="2022-07-13T14:56:31.668" v="1445" actId="21"/>
          <ac:picMkLst>
            <pc:docMk/>
            <pc:sldMk cId="2606842120" sldId="276"/>
            <ac:picMk id="6" creationId="{9EBA680C-823F-B085-D9FF-E5064196FC3A}"/>
          </ac:picMkLst>
        </pc:picChg>
        <pc:picChg chg="add del mod">
          <ac:chgData name="Phan Thế Việt THCS Xuất Hóa" userId="ca9664af-674b-4bc5-8623-dbadc288eb27" providerId="ADAL" clId="{48DFCFF1-F2A4-4080-865C-53224668A085}" dt="2022-07-13T13:10:43.549" v="223" actId="21"/>
          <ac:picMkLst>
            <pc:docMk/>
            <pc:sldMk cId="2606842120" sldId="276"/>
            <ac:picMk id="14" creationId="{00000000-0000-0000-0000-000000000000}"/>
          </ac:picMkLst>
        </pc:picChg>
        <pc:picChg chg="del mod">
          <ac:chgData name="Phan Thế Việt THCS Xuất Hóa" userId="ca9664af-674b-4bc5-8623-dbadc288eb27" providerId="ADAL" clId="{48DFCFF1-F2A4-4080-865C-53224668A085}" dt="2022-07-13T13:08:08.870" v="203" actId="21"/>
          <ac:picMkLst>
            <pc:docMk/>
            <pc:sldMk cId="2606842120" sldId="276"/>
            <ac:picMk id="15" creationId="{00000000-0000-0000-0000-000000000000}"/>
          </ac:picMkLst>
        </pc:picChg>
        <pc:picChg chg="add del">
          <ac:chgData name="Phan Thế Việt THCS Xuất Hóa" userId="ca9664af-674b-4bc5-8623-dbadc288eb27" providerId="ADAL" clId="{48DFCFF1-F2A4-4080-865C-53224668A085}" dt="2022-07-13T13:10:29.069" v="221" actId="21"/>
          <ac:picMkLst>
            <pc:docMk/>
            <pc:sldMk cId="2606842120" sldId="276"/>
            <ac:picMk id="16" creationId="{00000000-0000-0000-0000-000000000000}"/>
          </ac:picMkLst>
        </pc:picChg>
        <pc:picChg chg="del">
          <ac:chgData name="Phan Thế Việt THCS Xuất Hóa" userId="ca9664af-674b-4bc5-8623-dbadc288eb27" providerId="ADAL" clId="{48DFCFF1-F2A4-4080-865C-53224668A085}" dt="2022-07-13T13:08:11.091" v="204" actId="21"/>
          <ac:picMkLst>
            <pc:docMk/>
            <pc:sldMk cId="2606842120" sldId="276"/>
            <ac:picMk id="17" creationId="{00000000-0000-0000-0000-000000000000}"/>
          </ac:picMkLst>
        </pc:picChg>
        <pc:picChg chg="del">
          <ac:chgData name="Phan Thế Việt THCS Xuất Hóa" userId="ca9664af-674b-4bc5-8623-dbadc288eb27" providerId="ADAL" clId="{48DFCFF1-F2A4-4080-865C-53224668A085}" dt="2022-07-13T13:08:14.470" v="205" actId="21"/>
          <ac:picMkLst>
            <pc:docMk/>
            <pc:sldMk cId="2606842120" sldId="276"/>
            <ac:picMk id="19" creationId="{00000000-0000-0000-0000-000000000000}"/>
          </ac:picMkLst>
        </pc:picChg>
      </pc:sldChg>
      <pc:sldChg chg="del">
        <pc:chgData name="Phan Thế Việt THCS Xuất Hóa" userId="ca9664af-674b-4bc5-8623-dbadc288eb27" providerId="ADAL" clId="{48DFCFF1-F2A4-4080-865C-53224668A085}" dt="2022-07-13T14:47:06.636" v="1419" actId="2696"/>
        <pc:sldMkLst>
          <pc:docMk/>
          <pc:sldMk cId="2613783728" sldId="281"/>
        </pc:sldMkLst>
      </pc:sldChg>
      <pc:sldChg chg="addSp delSp modSp mod delAnim">
        <pc:chgData name="Phan Thế Việt THCS Xuất Hóa" userId="ca9664af-674b-4bc5-8623-dbadc288eb27" providerId="ADAL" clId="{48DFCFF1-F2A4-4080-865C-53224668A085}" dt="2022-07-13T15:26:17.318" v="1663" actId="12788"/>
        <pc:sldMkLst>
          <pc:docMk/>
          <pc:sldMk cId="64142442" sldId="283"/>
        </pc:sldMkLst>
        <pc:spChg chg="mod">
          <ac:chgData name="Phan Thế Việt THCS Xuất Hóa" userId="ca9664af-674b-4bc5-8623-dbadc288eb27" providerId="ADAL" clId="{48DFCFF1-F2A4-4080-865C-53224668A085}" dt="2022-07-13T15:25:36.772" v="1644" actId="1035"/>
          <ac:spMkLst>
            <pc:docMk/>
            <pc:sldMk cId="64142442" sldId="283"/>
            <ac:spMk id="2" creationId="{00000000-0000-0000-0000-000000000000}"/>
          </ac:spMkLst>
        </pc:spChg>
        <pc:picChg chg="del">
          <ac:chgData name="Phan Thế Việt THCS Xuất Hóa" userId="ca9664af-674b-4bc5-8623-dbadc288eb27" providerId="ADAL" clId="{48DFCFF1-F2A4-4080-865C-53224668A085}" dt="2022-07-13T14:44:29.950" v="1373" actId="21"/>
          <ac:picMkLst>
            <pc:docMk/>
            <pc:sldMk cId="64142442" sldId="283"/>
            <ac:picMk id="3" creationId="{00000000-0000-0000-0000-000000000000}"/>
          </ac:picMkLst>
        </pc:picChg>
        <pc:picChg chg="del">
          <ac:chgData name="Phan Thế Việt THCS Xuất Hóa" userId="ca9664af-674b-4bc5-8623-dbadc288eb27" providerId="ADAL" clId="{48DFCFF1-F2A4-4080-865C-53224668A085}" dt="2022-07-13T14:43:53.848" v="1369" actId="21"/>
          <ac:picMkLst>
            <pc:docMk/>
            <pc:sldMk cId="64142442" sldId="283"/>
            <ac:picMk id="4" creationId="{00000000-0000-0000-0000-000000000000}"/>
          </ac:picMkLst>
        </pc:picChg>
        <pc:picChg chg="del">
          <ac:chgData name="Phan Thế Việt THCS Xuất Hóa" userId="ca9664af-674b-4bc5-8623-dbadc288eb27" providerId="ADAL" clId="{48DFCFF1-F2A4-4080-865C-53224668A085}" dt="2022-07-13T14:43:50.281" v="1367" actId="21"/>
          <ac:picMkLst>
            <pc:docMk/>
            <pc:sldMk cId="64142442" sldId="283"/>
            <ac:picMk id="5" creationId="{00000000-0000-0000-0000-000000000000}"/>
          </ac:picMkLst>
        </pc:picChg>
        <pc:picChg chg="del">
          <ac:chgData name="Phan Thế Việt THCS Xuất Hóa" userId="ca9664af-674b-4bc5-8623-dbadc288eb27" providerId="ADAL" clId="{48DFCFF1-F2A4-4080-865C-53224668A085}" dt="2022-07-13T14:43:52.252" v="1368" actId="21"/>
          <ac:picMkLst>
            <pc:docMk/>
            <pc:sldMk cId="64142442" sldId="283"/>
            <ac:picMk id="6" creationId="{00000000-0000-0000-0000-000000000000}"/>
          </ac:picMkLst>
        </pc:picChg>
        <pc:picChg chg="del">
          <ac:chgData name="Phan Thế Việt THCS Xuất Hóa" userId="ca9664af-674b-4bc5-8623-dbadc288eb27" providerId="ADAL" clId="{48DFCFF1-F2A4-4080-865C-53224668A085}" dt="2022-07-13T14:43:55.460" v="1370" actId="21"/>
          <ac:picMkLst>
            <pc:docMk/>
            <pc:sldMk cId="64142442" sldId="283"/>
            <ac:picMk id="7" creationId="{00000000-0000-0000-0000-000000000000}"/>
          </ac:picMkLst>
        </pc:picChg>
        <pc:picChg chg="add del mod">
          <ac:chgData name="Phan Thế Việt THCS Xuất Hóa" userId="ca9664af-674b-4bc5-8623-dbadc288eb27" providerId="ADAL" clId="{48DFCFF1-F2A4-4080-865C-53224668A085}" dt="2022-07-13T14:44:27.355" v="1372" actId="21"/>
          <ac:picMkLst>
            <pc:docMk/>
            <pc:sldMk cId="64142442" sldId="283"/>
            <ac:picMk id="8" creationId="{EB17EAFB-9AA1-04D9-3130-9C6709187376}"/>
          </ac:picMkLst>
        </pc:picChg>
        <pc:picChg chg="add mod modCrop">
          <ac:chgData name="Phan Thế Việt THCS Xuất Hóa" userId="ca9664af-674b-4bc5-8623-dbadc288eb27" providerId="ADAL" clId="{48DFCFF1-F2A4-4080-865C-53224668A085}" dt="2022-07-13T15:26:17.318" v="1663" actId="12788"/>
          <ac:picMkLst>
            <pc:docMk/>
            <pc:sldMk cId="64142442" sldId="283"/>
            <ac:picMk id="10" creationId="{1830F617-F5D7-A577-F93F-9492A118A972}"/>
          </ac:picMkLst>
        </pc:picChg>
      </pc:sldChg>
      <pc:sldChg chg="delSp mod delAnim">
        <pc:chgData name="Phan Thế Việt THCS Xuất Hóa" userId="ca9664af-674b-4bc5-8623-dbadc288eb27" providerId="ADAL" clId="{48DFCFF1-F2A4-4080-865C-53224668A085}" dt="2022-07-14T00:32:37.710" v="1693" actId="21"/>
        <pc:sldMkLst>
          <pc:docMk/>
          <pc:sldMk cId="2163797655" sldId="284"/>
        </pc:sldMkLst>
        <pc:picChg chg="del">
          <ac:chgData name="Phan Thế Việt THCS Xuất Hóa" userId="ca9664af-674b-4bc5-8623-dbadc288eb27" providerId="ADAL" clId="{48DFCFF1-F2A4-4080-865C-53224668A085}" dt="2022-07-14T00:32:37.710" v="1693" actId="21"/>
          <ac:picMkLst>
            <pc:docMk/>
            <pc:sldMk cId="2163797655" sldId="284"/>
            <ac:picMk id="4" creationId="{00000000-0000-0000-0000-000000000000}"/>
          </ac:picMkLst>
        </pc:picChg>
      </pc:sldChg>
      <pc:sldChg chg="addSp delSp modSp new mod">
        <pc:chgData name="Phan Thế Việt THCS Xuất Hóa" userId="ca9664af-674b-4bc5-8623-dbadc288eb27" providerId="ADAL" clId="{48DFCFF1-F2A4-4080-865C-53224668A085}" dt="2022-07-13T15:24:42.478" v="1625" actId="1035"/>
        <pc:sldMkLst>
          <pc:docMk/>
          <pc:sldMk cId="759631947" sldId="285"/>
        </pc:sldMkLst>
        <pc:spChg chg="del">
          <ac:chgData name="Phan Thế Việt THCS Xuất Hóa" userId="ca9664af-674b-4bc5-8623-dbadc288eb27" providerId="ADAL" clId="{48DFCFF1-F2A4-4080-865C-53224668A085}" dt="2022-07-13T13:22:36.677" v="452" actId="21"/>
          <ac:spMkLst>
            <pc:docMk/>
            <pc:sldMk cId="759631947" sldId="285"/>
            <ac:spMk id="2" creationId="{616BBEEC-F30B-7849-4E2E-D5B475BDFD00}"/>
          </ac:spMkLst>
        </pc:spChg>
        <pc:spChg chg="del">
          <ac:chgData name="Phan Thế Việt THCS Xuất Hóa" userId="ca9664af-674b-4bc5-8623-dbadc288eb27" providerId="ADAL" clId="{48DFCFF1-F2A4-4080-865C-53224668A085}" dt="2022-07-13T13:22:33.968" v="451" actId="21"/>
          <ac:spMkLst>
            <pc:docMk/>
            <pc:sldMk cId="759631947" sldId="285"/>
            <ac:spMk id="3" creationId="{02620FBE-948D-7952-9966-7A20E16B71EF}"/>
          </ac:spMkLst>
        </pc:spChg>
        <pc:spChg chg="add mod">
          <ac:chgData name="Phan Thế Việt THCS Xuất Hóa" userId="ca9664af-674b-4bc5-8623-dbadc288eb27" providerId="ADAL" clId="{48DFCFF1-F2A4-4080-865C-53224668A085}" dt="2022-07-13T15:23:50.495" v="1603" actId="113"/>
          <ac:spMkLst>
            <pc:docMk/>
            <pc:sldMk cId="759631947" sldId="285"/>
            <ac:spMk id="6" creationId="{53A32E4F-E1C0-58F4-649B-611546DB3578}"/>
          </ac:spMkLst>
        </pc:spChg>
        <pc:spChg chg="add mod">
          <ac:chgData name="Phan Thế Việt THCS Xuất Hóa" userId="ca9664af-674b-4bc5-8623-dbadc288eb27" providerId="ADAL" clId="{48DFCFF1-F2A4-4080-865C-53224668A085}" dt="2022-07-13T15:24:28.486" v="1609" actId="3062"/>
          <ac:spMkLst>
            <pc:docMk/>
            <pc:sldMk cId="759631947" sldId="285"/>
            <ac:spMk id="7" creationId="{9B8229A3-963C-7154-886E-F5D533D38553}"/>
          </ac:spMkLst>
        </pc:spChg>
        <pc:spChg chg="add mod">
          <ac:chgData name="Phan Thế Việt THCS Xuất Hóa" userId="ca9664af-674b-4bc5-8623-dbadc288eb27" providerId="ADAL" clId="{48DFCFF1-F2A4-4080-865C-53224668A085}" dt="2022-07-13T15:24:42.478" v="1625" actId="1035"/>
          <ac:spMkLst>
            <pc:docMk/>
            <pc:sldMk cId="759631947" sldId="285"/>
            <ac:spMk id="8" creationId="{3924DE2A-09F3-D1E0-6539-6A172255004D}"/>
          </ac:spMkLst>
        </pc:spChg>
        <pc:picChg chg="add del mod">
          <ac:chgData name="Phan Thế Việt THCS Xuất Hóa" userId="ca9664af-674b-4bc5-8623-dbadc288eb27" providerId="ADAL" clId="{48DFCFF1-F2A4-4080-865C-53224668A085}" dt="2022-07-13T13:36:56.606" v="614" actId="21"/>
          <ac:picMkLst>
            <pc:docMk/>
            <pc:sldMk cId="759631947" sldId="285"/>
            <ac:picMk id="5" creationId="{2860D6E7-9F6E-BFCF-3C5C-DFC5A3B906A3}"/>
          </ac:picMkLst>
        </pc:picChg>
        <pc:picChg chg="add mod">
          <ac:chgData name="Phan Thế Việt THCS Xuất Hóa" userId="ca9664af-674b-4bc5-8623-dbadc288eb27" providerId="ADAL" clId="{48DFCFF1-F2A4-4080-865C-53224668A085}" dt="2022-07-13T15:24:38.958" v="1619" actId="12788"/>
          <ac:picMkLst>
            <pc:docMk/>
            <pc:sldMk cId="759631947" sldId="285"/>
            <ac:picMk id="10" creationId="{99B6BF4F-2137-7FDA-C2CD-7A8866177AF3}"/>
          </ac:picMkLst>
        </pc:picChg>
      </pc:sldChg>
      <pc:sldChg chg="addSp delSp modSp new mod">
        <pc:chgData name="Phan Thế Việt THCS Xuất Hóa" userId="ca9664af-674b-4bc5-8623-dbadc288eb27" providerId="ADAL" clId="{48DFCFF1-F2A4-4080-865C-53224668A085}" dt="2022-07-13T14:12:05.340" v="861" actId="1076"/>
        <pc:sldMkLst>
          <pc:docMk/>
          <pc:sldMk cId="2553849305" sldId="286"/>
        </pc:sldMkLst>
        <pc:spChg chg="del">
          <ac:chgData name="Phan Thế Việt THCS Xuất Hóa" userId="ca9664af-674b-4bc5-8623-dbadc288eb27" providerId="ADAL" clId="{48DFCFF1-F2A4-4080-865C-53224668A085}" dt="2022-07-13T14:07:36.950" v="816" actId="21"/>
          <ac:spMkLst>
            <pc:docMk/>
            <pc:sldMk cId="2553849305" sldId="286"/>
            <ac:spMk id="2" creationId="{91393862-FD62-5724-186B-AC821BB9A0A3}"/>
          </ac:spMkLst>
        </pc:spChg>
        <pc:spChg chg="del">
          <ac:chgData name="Phan Thế Việt THCS Xuất Hóa" userId="ca9664af-674b-4bc5-8623-dbadc288eb27" providerId="ADAL" clId="{48DFCFF1-F2A4-4080-865C-53224668A085}" dt="2022-07-13T14:07:44.465" v="817" actId="21"/>
          <ac:spMkLst>
            <pc:docMk/>
            <pc:sldMk cId="2553849305" sldId="286"/>
            <ac:spMk id="3" creationId="{E3315A5F-B28E-D863-5A23-E922992321B9}"/>
          </ac:spMkLst>
        </pc:spChg>
        <pc:picChg chg="add del mod">
          <ac:chgData name="Phan Thế Việt THCS Xuất Hóa" userId="ca9664af-674b-4bc5-8623-dbadc288eb27" providerId="ADAL" clId="{48DFCFF1-F2A4-4080-865C-53224668A085}" dt="2022-07-13T14:09:29.452" v="825" actId="21"/>
          <ac:picMkLst>
            <pc:docMk/>
            <pc:sldMk cId="2553849305" sldId="286"/>
            <ac:picMk id="5" creationId="{30C4A693-371C-3EDF-E290-5EFDBF7E9369}"/>
          </ac:picMkLst>
        </pc:picChg>
        <pc:picChg chg="add mod">
          <ac:chgData name="Phan Thế Việt THCS Xuất Hóa" userId="ca9664af-674b-4bc5-8623-dbadc288eb27" providerId="ADAL" clId="{48DFCFF1-F2A4-4080-865C-53224668A085}" dt="2022-07-13T14:11:40.465" v="855" actId="1076"/>
          <ac:picMkLst>
            <pc:docMk/>
            <pc:sldMk cId="2553849305" sldId="286"/>
            <ac:picMk id="7" creationId="{716E6885-740E-A7CB-FBDD-9C952CE7346A}"/>
          </ac:picMkLst>
        </pc:picChg>
        <pc:picChg chg="add mod modCrop">
          <ac:chgData name="Phan Thế Việt THCS Xuất Hóa" userId="ca9664af-674b-4bc5-8623-dbadc288eb27" providerId="ADAL" clId="{48DFCFF1-F2A4-4080-865C-53224668A085}" dt="2022-07-13T14:12:05.340" v="861" actId="1076"/>
          <ac:picMkLst>
            <pc:docMk/>
            <pc:sldMk cId="2553849305" sldId="286"/>
            <ac:picMk id="9" creationId="{2F589277-E637-33DB-9F2F-B16AC05684F7}"/>
          </ac:picMkLst>
        </pc:picChg>
      </pc:sldChg>
      <pc:sldMasterChg chg="del delSldLayout">
        <pc:chgData name="Phan Thế Việt THCS Xuất Hóa" userId="ca9664af-674b-4bc5-8623-dbadc288eb27" providerId="ADAL" clId="{48DFCFF1-F2A4-4080-865C-53224668A085}" dt="2022-07-13T14:47:06.636" v="1419" actId="2696"/>
        <pc:sldMasterMkLst>
          <pc:docMk/>
          <pc:sldMasterMk cId="875220584" sldId="2147483720"/>
        </pc:sldMasterMkLst>
        <pc:sldLayoutChg chg="del">
          <pc:chgData name="Phan Thế Việt THCS Xuất Hóa" userId="ca9664af-674b-4bc5-8623-dbadc288eb27" providerId="ADAL" clId="{48DFCFF1-F2A4-4080-865C-53224668A085}" dt="2022-07-13T14:47:06.636" v="1419" actId="2696"/>
          <pc:sldLayoutMkLst>
            <pc:docMk/>
            <pc:sldMasterMk cId="875220584" sldId="2147483720"/>
            <pc:sldLayoutMk cId="1562541320" sldId="2147483721"/>
          </pc:sldLayoutMkLst>
        </pc:sldLayoutChg>
        <pc:sldLayoutChg chg="del">
          <pc:chgData name="Phan Thế Việt THCS Xuất Hóa" userId="ca9664af-674b-4bc5-8623-dbadc288eb27" providerId="ADAL" clId="{48DFCFF1-F2A4-4080-865C-53224668A085}" dt="2022-07-13T14:47:06.636" v="1419" actId="2696"/>
          <pc:sldLayoutMkLst>
            <pc:docMk/>
            <pc:sldMasterMk cId="875220584" sldId="2147483720"/>
            <pc:sldLayoutMk cId="1097633349" sldId="2147483722"/>
          </pc:sldLayoutMkLst>
        </pc:sldLayoutChg>
        <pc:sldLayoutChg chg="del">
          <pc:chgData name="Phan Thế Việt THCS Xuất Hóa" userId="ca9664af-674b-4bc5-8623-dbadc288eb27" providerId="ADAL" clId="{48DFCFF1-F2A4-4080-865C-53224668A085}" dt="2022-07-13T14:47:06.636" v="1419" actId="2696"/>
          <pc:sldLayoutMkLst>
            <pc:docMk/>
            <pc:sldMasterMk cId="875220584" sldId="2147483720"/>
            <pc:sldLayoutMk cId="2883258357" sldId="2147483723"/>
          </pc:sldLayoutMkLst>
        </pc:sldLayoutChg>
        <pc:sldLayoutChg chg="del">
          <pc:chgData name="Phan Thế Việt THCS Xuất Hóa" userId="ca9664af-674b-4bc5-8623-dbadc288eb27" providerId="ADAL" clId="{48DFCFF1-F2A4-4080-865C-53224668A085}" dt="2022-07-13T14:47:06.636" v="1419" actId="2696"/>
          <pc:sldLayoutMkLst>
            <pc:docMk/>
            <pc:sldMasterMk cId="875220584" sldId="2147483720"/>
            <pc:sldLayoutMk cId="615220806" sldId="2147483724"/>
          </pc:sldLayoutMkLst>
        </pc:sldLayoutChg>
        <pc:sldLayoutChg chg="del">
          <pc:chgData name="Phan Thế Việt THCS Xuất Hóa" userId="ca9664af-674b-4bc5-8623-dbadc288eb27" providerId="ADAL" clId="{48DFCFF1-F2A4-4080-865C-53224668A085}" dt="2022-07-13T14:47:06.636" v="1419" actId="2696"/>
          <pc:sldLayoutMkLst>
            <pc:docMk/>
            <pc:sldMasterMk cId="875220584" sldId="2147483720"/>
            <pc:sldLayoutMk cId="1210158785" sldId="2147483725"/>
          </pc:sldLayoutMkLst>
        </pc:sldLayoutChg>
        <pc:sldLayoutChg chg="del">
          <pc:chgData name="Phan Thế Việt THCS Xuất Hóa" userId="ca9664af-674b-4bc5-8623-dbadc288eb27" providerId="ADAL" clId="{48DFCFF1-F2A4-4080-865C-53224668A085}" dt="2022-07-13T14:47:06.636" v="1419" actId="2696"/>
          <pc:sldLayoutMkLst>
            <pc:docMk/>
            <pc:sldMasterMk cId="875220584" sldId="2147483720"/>
            <pc:sldLayoutMk cId="1913446936" sldId="2147483726"/>
          </pc:sldLayoutMkLst>
        </pc:sldLayoutChg>
        <pc:sldLayoutChg chg="del">
          <pc:chgData name="Phan Thế Việt THCS Xuất Hóa" userId="ca9664af-674b-4bc5-8623-dbadc288eb27" providerId="ADAL" clId="{48DFCFF1-F2A4-4080-865C-53224668A085}" dt="2022-07-13T14:47:06.636" v="1419" actId="2696"/>
          <pc:sldLayoutMkLst>
            <pc:docMk/>
            <pc:sldMasterMk cId="875220584" sldId="2147483720"/>
            <pc:sldLayoutMk cId="1826205946" sldId="2147483727"/>
          </pc:sldLayoutMkLst>
        </pc:sldLayoutChg>
        <pc:sldLayoutChg chg="del">
          <pc:chgData name="Phan Thế Việt THCS Xuất Hóa" userId="ca9664af-674b-4bc5-8623-dbadc288eb27" providerId="ADAL" clId="{48DFCFF1-F2A4-4080-865C-53224668A085}" dt="2022-07-13T14:47:06.636" v="1419" actId="2696"/>
          <pc:sldLayoutMkLst>
            <pc:docMk/>
            <pc:sldMasterMk cId="875220584" sldId="2147483720"/>
            <pc:sldLayoutMk cId="3371181453" sldId="2147483728"/>
          </pc:sldLayoutMkLst>
        </pc:sldLayoutChg>
        <pc:sldLayoutChg chg="del">
          <pc:chgData name="Phan Thế Việt THCS Xuất Hóa" userId="ca9664af-674b-4bc5-8623-dbadc288eb27" providerId="ADAL" clId="{48DFCFF1-F2A4-4080-865C-53224668A085}" dt="2022-07-13T14:47:06.636" v="1419" actId="2696"/>
          <pc:sldLayoutMkLst>
            <pc:docMk/>
            <pc:sldMasterMk cId="875220584" sldId="2147483720"/>
            <pc:sldLayoutMk cId="2399313611" sldId="2147483729"/>
          </pc:sldLayoutMkLst>
        </pc:sldLayoutChg>
        <pc:sldLayoutChg chg="del">
          <pc:chgData name="Phan Thế Việt THCS Xuất Hóa" userId="ca9664af-674b-4bc5-8623-dbadc288eb27" providerId="ADAL" clId="{48DFCFF1-F2A4-4080-865C-53224668A085}" dt="2022-07-13T14:47:06.636" v="1419" actId="2696"/>
          <pc:sldLayoutMkLst>
            <pc:docMk/>
            <pc:sldMasterMk cId="875220584" sldId="2147483720"/>
            <pc:sldLayoutMk cId="2487796250" sldId="2147483730"/>
          </pc:sldLayoutMkLst>
        </pc:sldLayoutChg>
        <pc:sldLayoutChg chg="del">
          <pc:chgData name="Phan Thế Việt THCS Xuất Hóa" userId="ca9664af-674b-4bc5-8623-dbadc288eb27" providerId="ADAL" clId="{48DFCFF1-F2A4-4080-865C-53224668A085}" dt="2022-07-13T14:47:06.636" v="1419" actId="2696"/>
          <pc:sldLayoutMkLst>
            <pc:docMk/>
            <pc:sldMasterMk cId="875220584" sldId="2147483720"/>
            <pc:sldLayoutMk cId="274574590" sldId="214748373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ầu trang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Chỗ dành sẵn cho Ngày tháng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60479E-448B-48D3-A380-186B87390514}" type="datetimeFigureOut">
              <a:rPr lang="vi-VN" smtClean="0"/>
              <a:pPr/>
              <a:t>12/11/2022</a:t>
            </a:fld>
            <a:endParaRPr lang="vi-VN"/>
          </a:p>
        </p:txBody>
      </p:sp>
      <p:sp>
        <p:nvSpPr>
          <p:cNvPr id="4" name="Chỗ dành sẵn cho Hình ảnh của Bản chiế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Chỗ dành sẵn cho Ghi ch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p>
        </p:txBody>
      </p:sp>
      <p:sp>
        <p:nvSpPr>
          <p:cNvPr id="6" name="Chỗ dành sẵn cho Chân trang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Chỗ dành sẵn cho Số hiệu Bản chiế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5CC181-9938-46DC-B77A-F090E76AF247}" type="slidenum">
              <a:rPr lang="vi-VN" smtClean="0"/>
              <a:pPr/>
              <a:t>‹#›</a:t>
            </a:fld>
            <a:endParaRPr lang="vi-VN"/>
          </a:p>
        </p:txBody>
      </p:sp>
    </p:spTree>
    <p:extLst>
      <p:ext uri="{BB962C8B-B14F-4D97-AF65-F5344CB8AC3E}">
        <p14:creationId xmlns:p14="http://schemas.microsoft.com/office/powerpoint/2010/main" val="3304951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716E98C-B24F-43C4-B12D-E8D3E12CB9C6}" type="datetimeFigureOut">
              <a:rPr lang="en-US" smtClean="0">
                <a:solidFill>
                  <a:prstClr val="black">
                    <a:tint val="75000"/>
                  </a:prstClr>
                </a:solidFill>
              </a:rPr>
              <a:pPr/>
              <a:t>11/12/2022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1BA5AA5-538C-4137-A18A-26BD414B52C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95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16E98C-B24F-43C4-B12D-E8D3E12CB9C6}" type="datetimeFigureOut">
              <a:rPr lang="en-US" smtClean="0">
                <a:solidFill>
                  <a:prstClr val="black">
                    <a:tint val="75000"/>
                  </a:prstClr>
                </a:solidFill>
              </a:rPr>
              <a:pPr/>
              <a:t>11/12/2022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1BA5AA5-538C-4137-A18A-26BD414B52C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697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16E98C-B24F-43C4-B12D-E8D3E12CB9C6}" type="datetimeFigureOut">
              <a:rPr lang="en-US" smtClean="0">
                <a:solidFill>
                  <a:prstClr val="black">
                    <a:tint val="75000"/>
                  </a:prstClr>
                </a:solidFill>
              </a:rPr>
              <a:pPr/>
              <a:t>11/12/2022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1BA5AA5-538C-4137-A18A-26BD414B52C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3795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1CD526E-B8BF-41D6-920E-87B9EC15D8E6}"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744247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F2CF61C-C2C3-4B3D-B85B-DFD4D198EDA2}"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1168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C66A60C-A148-4F5B-8550-82DCEFA3B9F2}"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097949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9CB8113-40D5-46C9-A692-B3E8B7604059}"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514261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27EF401-4AA9-4CC6-A092-4D3C5B0F318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212043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433F2CD-15BF-4E36-8144-A18113FD591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44857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0E15F1F-9483-41A1-90FE-49EED890F0E3}"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7529769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01F2D2C-259D-4C30-ADCD-0DBE32318BF2}"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560030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16E98C-B24F-43C4-B12D-E8D3E12CB9C6}" type="datetimeFigureOut">
              <a:rPr lang="en-US" smtClean="0">
                <a:solidFill>
                  <a:prstClr val="black">
                    <a:tint val="75000"/>
                  </a:prstClr>
                </a:solidFill>
              </a:rPr>
              <a:pPr/>
              <a:t>11/12/2022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1BA5AA5-538C-4137-A18A-26BD414B52C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72111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02AD7A2-F00E-4BB0-BAF1-78A72765F05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457140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B737FCC-275F-4950-BA0E-9926BD7B9A82}"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8617114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FBE3F41-3690-486D-B3E9-7DC07683C509}"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3629879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7360E87-AC2E-44EA-BF9D-4DC66A6B3CF3}"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12102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6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8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16E98C-B24F-43C4-B12D-E8D3E12CB9C6}" type="datetimeFigureOut">
              <a:rPr lang="en-US" smtClean="0">
                <a:solidFill>
                  <a:prstClr val="black">
                    <a:tint val="75000"/>
                  </a:prstClr>
                </a:solidFill>
              </a:rPr>
              <a:pPr/>
              <a:t>11/12/2022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1BA5AA5-538C-4137-A18A-26BD414B52C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8249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16E98C-B24F-43C4-B12D-E8D3E12CB9C6}" type="datetimeFigureOut">
              <a:rPr lang="en-US" smtClean="0">
                <a:solidFill>
                  <a:prstClr val="black">
                    <a:tint val="75000"/>
                  </a:prstClr>
                </a:solidFill>
              </a:rPr>
              <a:pPr/>
              <a:t>11/12/2022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1BA5AA5-538C-4137-A18A-26BD414B52C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6432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16E98C-B24F-43C4-B12D-E8D3E12CB9C6}" type="datetimeFigureOut">
              <a:rPr lang="en-US" smtClean="0">
                <a:solidFill>
                  <a:prstClr val="black">
                    <a:tint val="75000"/>
                  </a:prstClr>
                </a:solidFill>
              </a:rPr>
              <a:pPr/>
              <a:t>11/12/2022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1BA5AA5-538C-4137-A18A-26BD414B52C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0711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16E98C-B24F-43C4-B12D-E8D3E12CB9C6}" type="datetimeFigureOut">
              <a:rPr lang="en-US" smtClean="0">
                <a:solidFill>
                  <a:prstClr val="black">
                    <a:tint val="75000"/>
                  </a:prstClr>
                </a:solidFill>
              </a:rPr>
              <a:pPr/>
              <a:t>11/12/2022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1BA5AA5-538C-4137-A18A-26BD414B52C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252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6E98C-B24F-43C4-B12D-E8D3E12CB9C6}" type="datetimeFigureOut">
              <a:rPr lang="en-US" smtClean="0">
                <a:solidFill>
                  <a:prstClr val="black">
                    <a:tint val="75000"/>
                  </a:prstClr>
                </a:solidFill>
              </a:rPr>
              <a:pPr/>
              <a:t>11/12/2022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1BA5AA5-538C-4137-A18A-26BD414B52C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814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5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16E98C-B24F-43C4-B12D-E8D3E12CB9C6}" type="datetimeFigureOut">
              <a:rPr lang="en-US" smtClean="0">
                <a:solidFill>
                  <a:prstClr val="black">
                    <a:tint val="75000"/>
                  </a:prstClr>
                </a:solidFill>
              </a:rPr>
              <a:pPr/>
              <a:t>11/12/2022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1BA5AA5-538C-4137-A18A-26BD414B52C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8911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51"/>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16E98C-B24F-43C4-B12D-E8D3E12CB9C6}" type="datetimeFigureOut">
              <a:rPr lang="en-US" smtClean="0">
                <a:solidFill>
                  <a:prstClr val="black">
                    <a:tint val="75000"/>
                  </a:prstClr>
                </a:solidFill>
              </a:rPr>
              <a:pPr/>
              <a:t>11/12/2022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1BA5AA5-538C-4137-A18A-26BD414B52C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6894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7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6E98C-B24F-43C4-B12D-E8D3E12CB9C6}" type="datetimeFigureOut">
              <a:rPr lang="en-US" smtClean="0">
                <a:solidFill>
                  <a:prstClr val="black">
                    <a:tint val="75000"/>
                  </a:prstClr>
                </a:solidFill>
              </a:rPr>
              <a:pPr/>
              <a:t>11/12/2022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7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7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A5AA5-538C-4137-A18A-26BD414B52C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631272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b="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latin typeface="+mn-lt"/>
              </a:defRPr>
            </a:lvl1pPr>
          </a:lstStyle>
          <a:p>
            <a:pPr fontAlgn="base">
              <a:spcBef>
                <a:spcPct val="0"/>
              </a:spcBef>
              <a:spcAft>
                <a:spcPct val="0"/>
              </a:spcAft>
              <a:defRPr/>
            </a:pPr>
            <a:fld id="{03555CC3-6D5B-4456-8D78-8DAC6141C62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607242239"/>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476A9B7-AED5-B101-DD29-186891F7DD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7533AAE9-5D6D-7A1B-1FF8-8EC6F848E071}"/>
              </a:ext>
            </a:extLst>
          </p:cNvPr>
          <p:cNvSpPr txBox="1"/>
          <p:nvPr/>
        </p:nvSpPr>
        <p:spPr>
          <a:xfrm>
            <a:off x="-577517" y="75324"/>
            <a:ext cx="13266821" cy="4929555"/>
          </a:xfrm>
          <a:prstGeom prst="rect">
            <a:avLst/>
          </a:prstGeom>
          <a:noFill/>
        </p:spPr>
        <p:txBody>
          <a:bodyPr wrap="square">
            <a:spAutoFit/>
          </a:bodyPr>
          <a:lstStyle/>
          <a:p>
            <a:pPr marL="0" marR="0" lvl="0" indent="0" algn="ctr" defTabSz="914400" rtl="0" eaLnBrk="1" fontAlgn="auto" latinLnBrk="0" hangingPunct="1">
              <a:spcBef>
                <a:spcPts val="0"/>
              </a:spcBef>
              <a:spcAft>
                <a:spcPts val="1000"/>
              </a:spcAft>
              <a:buClrTx/>
              <a:buSzTx/>
              <a:buFontTx/>
              <a:buNone/>
              <a:tabLst/>
              <a:defRPr/>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PHÒNG GIÁO DỤC ĐÀO TẠO THỊ XÃ BUÔN HỒ</a:t>
            </a:r>
          </a:p>
          <a:p>
            <a:pPr marL="0" marR="0" lvl="0" indent="0" algn="ctr" defTabSz="914400" rtl="0" eaLnBrk="1" fontAlgn="auto" latinLnBrk="0" hangingPunct="1">
              <a:spcBef>
                <a:spcPts val="0"/>
              </a:spcBef>
              <a:spcAft>
                <a:spcPts val="100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TRƯỜNG</a:t>
            </a:r>
            <a:r>
              <a:rPr kumimoji="0" lang="en-US" sz="2800" b="1" i="0" u="none" strike="no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TIỂU HỌC HÀ HUY TẬP</a:t>
            </a:r>
            <a:endParaRPr kumimoji="0" lang="vi-VN"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spcBef>
                <a:spcPts val="0"/>
              </a:spcBef>
              <a:spcAft>
                <a:spcPts val="1000"/>
              </a:spcAft>
              <a:buClrTx/>
              <a:buSzTx/>
              <a:buFontTx/>
              <a:buNone/>
              <a:tabLst/>
              <a:defRPr/>
            </a:pPr>
            <a:endParaRPr kumimoji="0" lang="en-US" sz="240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spcBef>
                <a:spcPts val="0"/>
              </a:spcBef>
              <a:spcAft>
                <a:spcPts val="1000"/>
              </a:spcAft>
              <a:buClrTx/>
              <a:buSzTx/>
              <a:buFontTx/>
              <a:buNone/>
              <a:tabLst/>
              <a:defRPr/>
            </a:pPr>
            <a:r>
              <a:rPr kumimoji="0" lang="en-US" sz="4400" b="1"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HỘI</a:t>
            </a:r>
            <a:r>
              <a:rPr kumimoji="0" lang="en-US" sz="4400" b="1" i="0" u="none" strike="noStrike" kern="1200" cap="none" spc="0" normalizeH="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THI </a:t>
            </a:r>
          </a:p>
          <a:p>
            <a:pPr marL="0" marR="0" lvl="0" indent="0" algn="ctr" defTabSz="914400" rtl="0" eaLnBrk="1" fontAlgn="auto" latinLnBrk="0" hangingPunct="1">
              <a:spcBef>
                <a:spcPts val="0"/>
              </a:spcBef>
              <a:spcAft>
                <a:spcPts val="1000"/>
              </a:spcAft>
              <a:buClrTx/>
              <a:buSzTx/>
              <a:buFontTx/>
              <a:buNone/>
              <a:tabLst/>
              <a:defRPr/>
            </a:pPr>
            <a:r>
              <a:rPr kumimoji="0" lang="en-US" sz="4400" b="1" i="0" u="none" strike="noStrike" kern="1200" cap="none" spc="0" normalizeH="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GIÁO VIÊN DẠY GIỎI CẤP TRƯỜNG</a:t>
            </a:r>
            <a:endParaRPr lang="en-US" sz="4400" b="1" noProof="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defTabSz="914400" rtl="0" eaLnBrk="1" fontAlgn="auto" latinLnBrk="0" hangingPunct="1">
              <a:spcBef>
                <a:spcPts val="0"/>
              </a:spcBef>
              <a:spcAft>
                <a:spcPts val="1000"/>
              </a:spcAft>
              <a:buClrTx/>
              <a:buSzTx/>
              <a:buFontTx/>
              <a:buNone/>
              <a:tabLst/>
              <a:defRPr/>
            </a:pPr>
            <a:r>
              <a:rPr lang="en-US" sz="24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TÊN BIỆN PHÁP</a:t>
            </a:r>
          </a:p>
          <a:p>
            <a:pPr lvl="0" algn="ctr">
              <a:spcAft>
                <a:spcPts val="1000"/>
              </a:spcAft>
              <a:defRPr/>
            </a:pPr>
            <a:r>
              <a:rPr lang="en-US" sz="3200"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Biện</a:t>
            </a:r>
            <a:r>
              <a:rPr lang="en-US" sz="32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spc="-40"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b="1" i="1" spc="-4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32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3200" b="1"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p>
          <a:p>
            <a:pPr lvl="0" algn="ctr">
              <a:spcAft>
                <a:spcPts val="1000"/>
              </a:spcAft>
              <a:defRPr/>
            </a:pPr>
            <a:r>
              <a:rPr lang="en-US" sz="3200" b="1"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môn</a:t>
            </a:r>
            <a:r>
              <a:rPr lang="en-US" sz="32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Mĩ</a:t>
            </a:r>
            <a:r>
              <a:rPr lang="en-US" sz="32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sz="3200" b="1"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bậc</a:t>
            </a:r>
            <a:r>
              <a:rPr lang="en-US" sz="32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Tiểu</a:t>
            </a:r>
            <a:r>
              <a:rPr lang="en-US" sz="32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b="1" i="1" spc="-4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3200" b="0" i="0" u="none" strike="noStrike" kern="1200" cap="none" spc="0" normalizeH="0" baseline="0" noProof="0" dirty="0">
              <a:ln>
                <a:noFill/>
              </a:ln>
              <a:solidFill>
                <a:srgbClr val="FFFF0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0C83200-4DB0-3D34-53D4-B114D919989D}"/>
              </a:ext>
            </a:extLst>
          </p:cNvPr>
          <p:cNvSpPr txBox="1"/>
          <p:nvPr/>
        </p:nvSpPr>
        <p:spPr>
          <a:xfrm>
            <a:off x="5681243" y="5296882"/>
            <a:ext cx="4543865" cy="1200329"/>
          </a:xfrm>
          <a:prstGeom prst="rect">
            <a:avLst/>
          </a:prstGeom>
          <a:noFill/>
        </p:spPr>
        <p:txBody>
          <a:bodyPr wrap="square" rtlCol="0">
            <a:spAutoFit/>
          </a:bodyPr>
          <a:lstStyle/>
          <a:p>
            <a:r>
              <a:rPr lang="en-US" sz="2400" b="1" dirty="0" err="1">
                <a:solidFill>
                  <a:schemeClr val="bg1"/>
                </a:solidFill>
                <a:latin typeface="Times New Roman" panose="02020603050405020304" pitchFamily="18" charset="0"/>
                <a:cs typeface="Times New Roman" panose="02020603050405020304" pitchFamily="18" charset="0"/>
              </a:rPr>
              <a:t>Giáo</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viên</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Lê</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Thị</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Thanh</a:t>
            </a:r>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err="1">
                <a:solidFill>
                  <a:schemeClr val="bg1"/>
                </a:solidFill>
                <a:latin typeface="Times New Roman" panose="02020603050405020304" pitchFamily="18" charset="0"/>
                <a:cs typeface="Times New Roman" panose="02020603050405020304" pitchFamily="18" charset="0"/>
              </a:rPr>
              <a:t>Bộ</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môn</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giảng</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dạy</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Mĩ</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thuật</a:t>
            </a:r>
            <a:endParaRPr lang="en-US" sz="2400" b="1" dirty="0">
              <a:solidFill>
                <a:schemeClr val="bg1"/>
              </a:solidFill>
              <a:latin typeface="Times New Roman" panose="02020603050405020304" pitchFamily="18" charset="0"/>
              <a:cs typeface="Times New Roman" panose="02020603050405020304" pitchFamily="18" charset="0"/>
            </a:endParaRPr>
          </a:p>
          <a:p>
            <a:r>
              <a:rPr lang="en-US" sz="2400" b="1" dirty="0" err="1">
                <a:solidFill>
                  <a:schemeClr val="bg1"/>
                </a:solidFill>
                <a:latin typeface="Times New Roman" panose="02020603050405020304" pitchFamily="18" charset="0"/>
                <a:cs typeface="Times New Roman" panose="02020603050405020304" pitchFamily="18" charset="0"/>
              </a:rPr>
              <a:t>Tổ</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chuyên</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môn</a:t>
            </a:r>
            <a:r>
              <a:rPr lang="en-US" sz="2400" b="1" dirty="0" smtClean="0">
                <a:solidFill>
                  <a:schemeClr val="bg1"/>
                </a:solidFill>
                <a:latin typeface="Times New Roman" panose="02020603050405020304" pitchFamily="18" charset="0"/>
                <a:cs typeface="Times New Roman" panose="02020603050405020304" pitchFamily="18" charset="0"/>
              </a:rPr>
              <a:t>: </a:t>
            </a:r>
            <a:r>
              <a:rPr lang="en-US" sz="2400" b="1" dirty="0" err="1" smtClean="0">
                <a:solidFill>
                  <a:schemeClr val="bg1"/>
                </a:solidFill>
                <a:latin typeface="Times New Roman" panose="02020603050405020304" pitchFamily="18" charset="0"/>
                <a:cs typeface="Times New Roman" panose="02020603050405020304" pitchFamily="18" charset="0"/>
              </a:rPr>
              <a:t>Tổ</a:t>
            </a:r>
            <a:r>
              <a:rPr lang="en-US" sz="2400" b="1" dirty="0" smtClean="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3524675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Kết quả hình ảnh cho Tải hình ảnh cho PowerPoint">
            <a:extLst>
              <a:ext uri="{FF2B5EF4-FFF2-40B4-BE49-F238E27FC236}">
                <a16:creationId xmlns:a16="http://schemas.microsoft.com/office/drawing/2014/main" id="{38AA8862-7103-7F7C-D850-E568260D5247}"/>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30C918C-EEDC-8374-6A16-80E4AC46B92F}"/>
              </a:ext>
            </a:extLst>
          </p:cNvPr>
          <p:cNvSpPr txBox="1"/>
          <p:nvPr/>
        </p:nvSpPr>
        <p:spPr>
          <a:xfrm>
            <a:off x="538579" y="1027163"/>
            <a:ext cx="11114842" cy="4279761"/>
          </a:xfrm>
          <a:prstGeom prst="rect">
            <a:avLst/>
          </a:prstGeom>
          <a:noFill/>
        </p:spPr>
        <p:txBody>
          <a:bodyPr wrap="square">
            <a:spAutoFit/>
          </a:bodyPr>
          <a:lstStyle/>
          <a:p>
            <a:pPr indent="457200" algn="just">
              <a:lnSpc>
                <a:spcPct val="115000"/>
              </a:lnSpc>
              <a:spcAft>
                <a:spcPts val="10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thầy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nhắc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nhở</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cứu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lựa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spc="-4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b="1" i="1"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bậc</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Tiểu</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b="1" i="1" spc="-4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b="1"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lớp</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4,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tại</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trường</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Tiểu</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Hà</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Huy</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nơi</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tôi</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đang</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công</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801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Kết quả hình ảnh cho Tải hình ảnh cho PowerPoint">
            <a:extLst>
              <a:ext uri="{FF2B5EF4-FFF2-40B4-BE49-F238E27FC236}">
                <a16:creationId xmlns:a16="http://schemas.microsoft.com/office/drawing/2014/main" id="{3735B6F2-8E0B-1FFC-E3DB-277C0C8658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C4018B-7278-279F-6850-9BBBF96DBB83}"/>
              </a:ext>
            </a:extLst>
          </p:cNvPr>
          <p:cNvSpPr txBox="1"/>
          <p:nvPr/>
        </p:nvSpPr>
        <p:spPr>
          <a:xfrm>
            <a:off x="176463" y="248610"/>
            <a:ext cx="11382263" cy="6417783"/>
          </a:xfrm>
          <a:prstGeom prst="rect">
            <a:avLst/>
          </a:prstGeom>
          <a:noFill/>
        </p:spPr>
        <p:txBody>
          <a:bodyPr wrap="square">
            <a:spAutoFit/>
          </a:bodyPr>
          <a:lstStyle/>
          <a:p>
            <a:pPr indent="457200">
              <a:lnSpc>
                <a:spcPct val="115000"/>
              </a:lnSpc>
              <a:spcAft>
                <a:spcPts val="1000"/>
              </a:spcAft>
            </a:pPr>
            <a:r>
              <a:rPr lang="en-US" sz="32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NỘI DUNG VÀ CÁCH THỰC HIỆN BIỆN PHÁP</a:t>
            </a:r>
            <a:endParaRPr lang="en-US" sz="3200"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7200">
              <a:lnSpc>
                <a:spcPct val="115000"/>
              </a:lnSpc>
              <a:spcAft>
                <a:spcPts val="10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04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solidFill>
                <a:schemeClr val="tx1">
                  <a:lumMod val="95000"/>
                  <a:lumOff val="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M</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ĩ</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solidFill>
                <a:schemeClr val="tx1">
                  <a:lumMod val="95000"/>
                  <a:lumOff val="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5000"/>
              </a:lnSpc>
              <a:spcAft>
                <a:spcPts val="1000"/>
              </a:spcAft>
              <a:tabLst>
                <a:tab pos="398463" algn="l"/>
              </a:tabLs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tông</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gặp</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khó</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khăn</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indent="457200" algn="just">
              <a:spcAft>
                <a:spcPts val="100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Biện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khí</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vui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5877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5">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p:cTn id="25"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5">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p:cTn id="37"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Kết quả hình ảnh cho Tải hình ảnh cho PowerPoint">
            <a:extLst>
              <a:ext uri="{FF2B5EF4-FFF2-40B4-BE49-F238E27FC236}">
                <a16:creationId xmlns:a16="http://schemas.microsoft.com/office/drawing/2014/main" id="{2FCC32DF-3737-6E2F-D8E7-35A834F987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6C3B778-FC3D-4D28-6CCE-54180E693C2F}"/>
              </a:ext>
            </a:extLst>
          </p:cNvPr>
          <p:cNvSpPr txBox="1"/>
          <p:nvPr/>
        </p:nvSpPr>
        <p:spPr>
          <a:xfrm>
            <a:off x="494190" y="493284"/>
            <a:ext cx="11203620" cy="4652556"/>
          </a:xfrm>
          <a:prstGeom prst="rect">
            <a:avLst/>
          </a:prstGeom>
          <a:noFill/>
        </p:spPr>
        <p:txBody>
          <a:bodyPr wrap="square">
            <a:spAutoFit/>
          </a:bodyPr>
          <a:lstStyle/>
          <a:p>
            <a:pPr indent="457200" algn="just">
              <a:spcAft>
                <a:spcPts val="1000"/>
              </a:spcAft>
            </a:pP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2.1.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spcAft>
                <a:spcPts val="100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khiếu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đòi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thoải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hứng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Dựa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phép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niềm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nở</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dí</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dỏm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bầu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thoải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318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Kết quả hình ảnh cho Tải hình ảnh cho PowerPoint">
            <a:extLst>
              <a:ext uri="{FF2B5EF4-FFF2-40B4-BE49-F238E27FC236}">
                <a16:creationId xmlns:a16="http://schemas.microsoft.com/office/drawing/2014/main" id="{BB33EF37-5049-AA8D-1ECB-798D2C967C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946246B-97E3-C71A-0434-5B89D5186FCB}"/>
              </a:ext>
            </a:extLst>
          </p:cNvPr>
          <p:cNvSpPr txBox="1"/>
          <p:nvPr/>
        </p:nvSpPr>
        <p:spPr>
          <a:xfrm>
            <a:off x="559293" y="266330"/>
            <a:ext cx="11097087" cy="6414128"/>
          </a:xfrm>
          <a:prstGeom prst="rect">
            <a:avLst/>
          </a:prstGeom>
          <a:noFill/>
        </p:spPr>
        <p:txBody>
          <a:bodyPr wrap="square">
            <a:spAutoFit/>
          </a:bodyPr>
          <a:lstStyle/>
          <a:p>
            <a:pPr indent="457200" algn="just">
              <a:lnSpc>
                <a:spcPct val="115000"/>
              </a:lnSpc>
              <a:spcAft>
                <a:spcPts val="1000"/>
              </a:spcAft>
            </a:pP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2.2.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ĩ</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hôm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nay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vệ</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sạch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tóc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nữ</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tóc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gọn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gàng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nhẹ</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nhàng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khéo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léo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gọn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gàng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chỉnh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góc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3103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a:extLst>
              <a:ext uri="{FF2B5EF4-FFF2-40B4-BE49-F238E27FC236}">
                <a16:creationId xmlns:a16="http://schemas.microsoft.com/office/drawing/2014/main" id="{C1BA10B0-5DF9-1898-0EFE-F3BE85424B79}"/>
              </a:ext>
            </a:extLst>
          </p:cNvPr>
          <p:cNvSpPr>
            <a:spLocks noChangeAspect="1" noChangeArrowheads="1"/>
          </p:cNvSpPr>
          <p:nvPr/>
        </p:nvSpPr>
        <p:spPr bwMode="auto">
          <a:xfrm>
            <a:off x="5943599" y="3276600"/>
            <a:ext cx="1495887"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268" name="Picture 4" descr="Chọn lọc 200+ hình nền Powerpoint theo chủ đề đẹp, hấp dẫn ...">
            <a:extLst>
              <a:ext uri="{FF2B5EF4-FFF2-40B4-BE49-F238E27FC236}">
                <a16:creationId xmlns:a16="http://schemas.microsoft.com/office/drawing/2014/main" id="{710F0570-95C1-0778-B654-6828B8B59C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2AB4631-FC0E-A0F4-C13F-7BCC8ED46C74}"/>
              </a:ext>
            </a:extLst>
          </p:cNvPr>
          <p:cNvSpPr txBox="1"/>
          <p:nvPr/>
        </p:nvSpPr>
        <p:spPr>
          <a:xfrm>
            <a:off x="625797" y="1769928"/>
            <a:ext cx="11274641" cy="4715202"/>
          </a:xfrm>
          <a:prstGeom prst="rect">
            <a:avLst/>
          </a:prstGeom>
          <a:noFill/>
        </p:spPr>
        <p:txBody>
          <a:bodyPr wrap="square">
            <a:spAutoFit/>
          </a:bodyPr>
          <a:lstStyle/>
          <a:p>
            <a:pPr indent="457200" algn="just">
              <a:lnSpc>
                <a:spcPct val="115000"/>
              </a:lnSpc>
              <a:spcAft>
                <a:spcPts val="10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rộng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thuần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sắp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xếp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nắp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gọn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gàng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thói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quen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nếp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khoa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mặc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274320" algn="just">
              <a:lnSpc>
                <a:spcPct val="115000"/>
              </a:lnSpc>
              <a:spcAft>
                <a:spcPts val="100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969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Kết quả hình ảnh cho Hình nền powerpoint theo chủ đề">
            <a:extLst>
              <a:ext uri="{FF2B5EF4-FFF2-40B4-BE49-F238E27FC236}">
                <a16:creationId xmlns:a16="http://schemas.microsoft.com/office/drawing/2014/main" id="{BE063693-A4CC-6C50-FA1E-09E9252D2E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B35251B-0D0D-19CC-CF44-951C18AD22DC}"/>
              </a:ext>
            </a:extLst>
          </p:cNvPr>
          <p:cNvSpPr txBox="1"/>
          <p:nvPr/>
        </p:nvSpPr>
        <p:spPr>
          <a:xfrm>
            <a:off x="435006" y="284085"/>
            <a:ext cx="11203619" cy="5810180"/>
          </a:xfrm>
          <a:prstGeom prst="rect">
            <a:avLst/>
          </a:prstGeom>
          <a:noFill/>
        </p:spPr>
        <p:txBody>
          <a:bodyPr wrap="square">
            <a:spAutoFit/>
          </a:bodyPr>
          <a:lstStyle/>
          <a:p>
            <a:pPr indent="457200" algn="just">
              <a:spcAft>
                <a:spcPts val="100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2.3.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Trò</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thích</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vẽ</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thích</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tông</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màu</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khó</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khăn</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quá</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Mĩ</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p>
          <a:p>
            <a:pPr indent="457200" algn="just">
              <a:spcAft>
                <a:spcPts val="100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khả</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thụ</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thẩm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khó</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gặp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ĩ</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ĩ</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spcAft>
                <a:spcPts val="10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phối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đậm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nhạt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Khó</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mất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khuyến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đỡ</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lẫn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647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1" end="1"/>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5">
                                            <p:txEl>
                                              <p:pRg st="2" end="2"/>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p:cTn id="27"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8" descr="hình nền PowerPoint">
            <a:extLst>
              <a:ext uri="{FF2B5EF4-FFF2-40B4-BE49-F238E27FC236}">
                <a16:creationId xmlns:a16="http://schemas.microsoft.com/office/drawing/2014/main" id="{8000D651-A4EC-E2E6-B2C3-76BC479345E7}"/>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Bộ Hinh Nền Powerpoint 3D Đẹp, Đơn Giản, Dễ Thương, Chuyên ...">
            <a:extLst>
              <a:ext uri="{FF2B5EF4-FFF2-40B4-BE49-F238E27FC236}">
                <a16:creationId xmlns:a16="http://schemas.microsoft.com/office/drawing/2014/main" id="{DF3CBA9F-BBD7-AD45-8A8D-C264FA027050}"/>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3324" name="Picture 12" descr="Kết quả hình ảnh cho Hình nền Powerpoint học tập">
            <a:extLst>
              <a:ext uri="{FF2B5EF4-FFF2-40B4-BE49-F238E27FC236}">
                <a16:creationId xmlns:a16="http://schemas.microsoft.com/office/drawing/2014/main" id="{88ABAACD-FED1-7DEF-F99F-5422512044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D7B3166-2DFC-9F70-AC44-49B27A131E7D}"/>
              </a:ext>
            </a:extLst>
          </p:cNvPr>
          <p:cNvSpPr txBox="1"/>
          <p:nvPr/>
        </p:nvSpPr>
        <p:spPr>
          <a:xfrm>
            <a:off x="435005" y="301841"/>
            <a:ext cx="11319029" cy="6542368"/>
          </a:xfrm>
          <a:prstGeom prst="rect">
            <a:avLst/>
          </a:prstGeom>
          <a:noFill/>
        </p:spPr>
        <p:txBody>
          <a:bodyPr wrap="square">
            <a:spAutoFit/>
          </a:bodyPr>
          <a:lstStyle/>
          <a:p>
            <a:pPr indent="457200" algn="just">
              <a:lnSpc>
                <a:spcPct val="115000"/>
              </a:lnSpc>
              <a:spcAft>
                <a:spcPts val="1000"/>
              </a:spcAf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nhút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dần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tới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khuyến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lệ</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Khi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lúng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túng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vẽ.Tập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thói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quen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2.4.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bước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hứng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407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9">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Kết quả hình ảnh cho Hình nền Powerpoint học tập">
            <a:extLst>
              <a:ext uri="{FF2B5EF4-FFF2-40B4-BE49-F238E27FC236}">
                <a16:creationId xmlns:a16="http://schemas.microsoft.com/office/drawing/2014/main" id="{F86242A3-75DE-8B9D-1223-7EA10E660C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9633225-A606-A3E0-BB85-ED9CAE9FE3A4}"/>
              </a:ext>
            </a:extLst>
          </p:cNvPr>
          <p:cNvSpPr txBox="1"/>
          <p:nvPr/>
        </p:nvSpPr>
        <p:spPr>
          <a:xfrm>
            <a:off x="301841" y="221942"/>
            <a:ext cx="11398927" cy="6414128"/>
          </a:xfrm>
          <a:prstGeom prst="rect">
            <a:avLst/>
          </a:prstGeom>
          <a:noFill/>
        </p:spPr>
        <p:txBody>
          <a:bodyPr wrap="square">
            <a:spAutoFit/>
          </a:bodyPr>
          <a:lstStyle/>
          <a:p>
            <a:pPr indent="457200" algn="just">
              <a:lnSpc>
                <a:spcPct val="115000"/>
              </a:lnSpc>
              <a:spcAft>
                <a:spcPts val="1000"/>
              </a:spcAft>
            </a:pP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1: Khi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lễ</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mùa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xuân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Khâu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lễ</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mùa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xuân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Khi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dán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giấy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A3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lần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lượt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bảng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đính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sơ</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hứng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hấp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càng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dàng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807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70+ hình nền PowerPoint học tập, giáo dục, trường học có chọn lọc">
            <a:extLst>
              <a:ext uri="{FF2B5EF4-FFF2-40B4-BE49-F238E27FC236}">
                <a16:creationId xmlns:a16="http://schemas.microsoft.com/office/drawing/2014/main" id="{709A4281-E290-1109-85E8-2A9E91F09E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7EC6A91-72F6-D355-4947-1EF108519641}"/>
              </a:ext>
            </a:extLst>
          </p:cNvPr>
          <p:cNvSpPr txBox="1"/>
          <p:nvPr/>
        </p:nvSpPr>
        <p:spPr>
          <a:xfrm>
            <a:off x="454241" y="266330"/>
            <a:ext cx="11283518" cy="6360780"/>
          </a:xfrm>
          <a:prstGeom prst="rect">
            <a:avLst/>
          </a:prstGeom>
          <a:noFill/>
        </p:spPr>
        <p:txBody>
          <a:bodyPr wrap="square">
            <a:spAutoFit/>
          </a:bodyPr>
          <a:lstStyle/>
          <a:p>
            <a:pPr indent="457200" algn="just">
              <a:lnSpc>
                <a:spcPct val="115000"/>
              </a:lnSpc>
              <a:spcAft>
                <a:spcPts val="1000"/>
              </a:spcAft>
            </a:pP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Ví dụ</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2</a:t>
            </a: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hi dạy bài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gia</a:t>
            </a: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 giao thông tôi cho học sinh xem những hình ảnh về giao thông. Khi các em quan sát xong tôi sẽ đặt câu hỏi</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Hỏi: các em có suy nghĩ gì khi nhìn thấy những hình ảnh này?</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265" algn="just">
              <a:lnSpc>
                <a:spcPct val="115000"/>
              </a:lnSpc>
              <a:spcAft>
                <a:spcPts val="1000"/>
              </a:spcAft>
            </a:pP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 ( nếu chúng ta không chấp hành đúng luật giao thông thì sẽ gây ra những thương tâm)</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Hỏi: vậy chúng ta phải làm gì để hạn chế tai nạn giao thông ?</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265" algn="just">
              <a:lnSpc>
                <a:spcPct val="115000"/>
              </a:lnSpc>
              <a:spcAft>
                <a:spcPts val="1000"/>
              </a:spcAft>
            </a:pP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 (Chấp hành đúng luật giao thông. Tuyên truyền cho mọi người cùng chấp hành)</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Như vậy giới thiệu đối với 1 bài mới  là rất cần thiết và cần thiết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366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5">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p:cTn id="25"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5">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p:cTn id="37"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ình nền Powerpoint đẹp">
            <a:extLst>
              <a:ext uri="{FF2B5EF4-FFF2-40B4-BE49-F238E27FC236}">
                <a16:creationId xmlns:a16="http://schemas.microsoft.com/office/drawing/2014/main" id="{2F7F31C7-FE0F-1105-63A5-9703A15EDCC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6388" name="Picture 4" descr="99+ Hình Nền Powerpoint Đơn Giản, Đẹp Chuyên Nghiệp Nhất">
            <a:extLst>
              <a:ext uri="{FF2B5EF4-FFF2-40B4-BE49-F238E27FC236}">
                <a16:creationId xmlns:a16="http://schemas.microsoft.com/office/drawing/2014/main" id="{5F998DBD-82A4-4999-6059-25DE8FAF32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ACF0F12-57EB-83A8-A397-78C07DE91B8E}"/>
              </a:ext>
            </a:extLst>
          </p:cNvPr>
          <p:cNvSpPr txBox="1"/>
          <p:nvPr/>
        </p:nvSpPr>
        <p:spPr>
          <a:xfrm>
            <a:off x="408373" y="310718"/>
            <a:ext cx="11265763" cy="6688626"/>
          </a:xfrm>
          <a:prstGeom prst="rect">
            <a:avLst/>
          </a:prstGeom>
          <a:noFill/>
        </p:spPr>
        <p:txBody>
          <a:bodyPr wrap="square">
            <a:spAutoFit/>
          </a:bodyPr>
          <a:lstStyle/>
          <a:p>
            <a:pPr indent="457200" algn="just">
              <a:lnSpc>
                <a:spcPct val="115000"/>
              </a:lnSpc>
              <a:spcAft>
                <a:spcPts val="1000"/>
              </a:spcAft>
            </a:pP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dirty="0">
                <a:effectLst/>
                <a:latin typeface="Times New Roman" panose="02020603050405020304" pitchFamily="18" charset="0"/>
                <a:ea typeface="Times New Roman" panose="02020603050405020304" pitchFamily="18" charset="0"/>
                <a:cs typeface="Times New Roman" panose="02020603050405020304" pitchFamily="18" charset="0"/>
              </a:rPr>
              <a:t>Thường xuyên khen học sinh để trẻ tự tin khi đặt câu hỏi và trả lời câu hỏi, tránh chê bai hay dùng đòn roi khiến học sinh sợ hãi, căng thẳng dẫn đến chán học</a:t>
            </a:r>
            <a:endParaRPr lang="en-US" sz="3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vi-VN" sz="3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Tóm lại</a:t>
            </a:r>
            <a:r>
              <a:rPr lang="vi-VN" sz="3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dirty="0">
                <a:effectLst/>
                <a:latin typeface="Times New Roman" panose="02020603050405020304" pitchFamily="18" charset="0"/>
                <a:ea typeface="Times New Roman" panose="02020603050405020304" pitchFamily="18" charset="0"/>
                <a:cs typeface="Times New Roman" panose="02020603050405020304" pitchFamily="18" charset="0"/>
              </a:rPr>
              <a:t>Giáo viên phải dẫn dắt vào bài mới ngay từ đầu tiết cũng làm tăng tính hứng thú trong học tập của học sinh trong giờ học. Nếu dẫn dắt tốt thì sẽ gây hứng thú học tập của học sinh, có thể cho học sinh hát một bài về ngày tết và mùa xuân hoặc cho học sinh xem một đoạn clip về không khí ngày tết và mùa xuân…vì  việc dẫn dắt vào bài nó đem đến tình huống có vấn đề sau đó học sinh quan tâm đến những vấn đề đó để giải quyết trong suốt quá trình của tiết học cũng như nhớ bài được lâu và được khắc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000" dirty="0">
                <a:latin typeface="Times New Roman" panose="02020603050405020304" pitchFamily="18" charset="0"/>
                <a:ea typeface="Times New Roman" panose="02020603050405020304" pitchFamily="18" charset="0"/>
                <a:cs typeface="Times New Roman" panose="02020603050405020304" pitchFamily="18" charset="0"/>
              </a:rPr>
              <a:t>sâu một cách có khoa học.</a:t>
            </a:r>
            <a:endParaRPr lang="en-US" sz="3000" dirty="0">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endParaRPr lang="en-US" sz="3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525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Kết quả hình ảnh cho Tải hình ảnh cho PowerPoint">
            <a:extLst>
              <a:ext uri="{FF2B5EF4-FFF2-40B4-BE49-F238E27FC236}">
                <a16:creationId xmlns:a16="http://schemas.microsoft.com/office/drawing/2014/main" id="{E9528BC0-210B-58D8-1F6A-745284B0CF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63526" y="1068382"/>
            <a:ext cx="10864947" cy="4138825"/>
          </a:xfrm>
          <a:prstGeom prst="rect">
            <a:avLst/>
          </a:prstGeom>
        </p:spPr>
        <p:txBody>
          <a:bodyPr wrap="square">
            <a:spAutoFit/>
          </a:bodyPr>
          <a:lstStyle/>
          <a:p>
            <a:pPr lvl="0" algn="just">
              <a:lnSpc>
                <a:spcPct val="115000"/>
              </a:lnSpc>
              <a:spcAft>
                <a:spcPts val="1000"/>
              </a:spcAft>
              <a:defRPr/>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 ĐẶT VẤN ĐỀ:</a:t>
            </a:r>
            <a:endParaRPr lang="vi-VN"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indent="457200" algn="just">
              <a:lnSpc>
                <a:spcPct val="115000"/>
              </a:lnSpc>
              <a:spcAft>
                <a:spcPts val="1000"/>
              </a:spcAft>
              <a:defRPr/>
            </a:pP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rèn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luyện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kỹ</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năng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Nhìn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hiểu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duy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triển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khiếu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thẩm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triển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óc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cần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cho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Đây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chuyển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huy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khả</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năng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duy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niềm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mê</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thẩm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huy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p>
        </p:txBody>
      </p:sp>
    </p:spTree>
    <p:extLst>
      <p:ext uri="{BB962C8B-B14F-4D97-AF65-F5344CB8AC3E}">
        <p14:creationId xmlns:p14="http://schemas.microsoft.com/office/powerpoint/2010/main" val="1320024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105+ Hình Nền Powerpoint Tuyệt Đẹp, Ấn Tượng Khó Quên">
            <a:extLst>
              <a:ext uri="{FF2B5EF4-FFF2-40B4-BE49-F238E27FC236}">
                <a16:creationId xmlns:a16="http://schemas.microsoft.com/office/drawing/2014/main" id="{F3ED7814-3A27-5B89-D99B-34423F61BF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32210E9-E877-3D03-B311-BEB72D5A2AAF}"/>
              </a:ext>
            </a:extLst>
          </p:cNvPr>
          <p:cNvSpPr txBox="1"/>
          <p:nvPr/>
        </p:nvSpPr>
        <p:spPr>
          <a:xfrm>
            <a:off x="399495" y="230819"/>
            <a:ext cx="11239130" cy="5847819"/>
          </a:xfrm>
          <a:prstGeom prst="rect">
            <a:avLst/>
          </a:prstGeom>
          <a:noFill/>
        </p:spPr>
        <p:txBody>
          <a:bodyPr wrap="square">
            <a:spAutoFit/>
          </a:bodyPr>
          <a:lstStyle/>
          <a:p>
            <a:pPr>
              <a:lnSpc>
                <a:spcPct val="115000"/>
              </a:lnSpc>
              <a:spcAft>
                <a:spcPts val="1000"/>
              </a:spcAft>
            </a:pP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Sau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iện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bậc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Tiểu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thử</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hầu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thiện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nét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rệt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241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Top 2022+ Hình nền Powerpoint đẹp, chuyên nghiệp cho thuyết trình - Thiết  bị vệ sinh công nghiệp Palada">
            <a:extLst>
              <a:ext uri="{FF2B5EF4-FFF2-40B4-BE49-F238E27FC236}">
                <a16:creationId xmlns:a16="http://schemas.microsoft.com/office/drawing/2014/main" id="{DAA72A69-5CFF-D667-CE04-35D0BF8E4E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FD2E029-7778-EC2A-2963-7D77ACE7D1F0}"/>
              </a:ext>
            </a:extLst>
          </p:cNvPr>
          <p:cNvSpPr txBox="1"/>
          <p:nvPr/>
        </p:nvSpPr>
        <p:spPr>
          <a:xfrm>
            <a:off x="449801" y="1162664"/>
            <a:ext cx="11292397" cy="4020652"/>
          </a:xfrm>
          <a:prstGeom prst="rect">
            <a:avLst/>
          </a:prstGeom>
          <a:noFill/>
        </p:spPr>
        <p:txBody>
          <a:bodyPr wrap="square">
            <a:spAutoFit/>
          </a:bodyPr>
          <a:lstStyle/>
          <a:p>
            <a:pPr indent="457200" algn="just">
              <a:lnSpc>
                <a:spcPct val="115000"/>
              </a:lnSpc>
              <a:spcAft>
                <a:spcPts val="100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tới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quen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ứng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hứng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say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mê</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cho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6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ình nền PowerPoint học tập đẹp nhất">
            <a:extLst>
              <a:ext uri="{FF2B5EF4-FFF2-40B4-BE49-F238E27FC236}">
                <a16:creationId xmlns:a16="http://schemas.microsoft.com/office/drawing/2014/main" id="{0268D631-21B9-1350-9572-20ECFFA835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92E915A0-93E0-40C4-06FA-96D66C34CF5E}"/>
              </a:ext>
            </a:extLst>
          </p:cNvPr>
          <p:cNvGraphicFramePr>
            <a:graphicFrameLocks noGrp="1"/>
          </p:cNvGraphicFramePr>
          <p:nvPr>
            <p:extLst>
              <p:ext uri="{D42A27DB-BD31-4B8C-83A1-F6EECF244321}">
                <p14:modId xmlns:p14="http://schemas.microsoft.com/office/powerpoint/2010/main" val="1496072023"/>
              </p:ext>
            </p:extLst>
          </p:nvPr>
        </p:nvGraphicFramePr>
        <p:xfrm>
          <a:off x="589935" y="1666568"/>
          <a:ext cx="10924404" cy="4450148"/>
        </p:xfrm>
        <a:graphic>
          <a:graphicData uri="http://schemas.openxmlformats.org/drawingml/2006/table">
            <a:tbl>
              <a:tblPr/>
              <a:tblGrid>
                <a:gridCol w="2187259">
                  <a:extLst>
                    <a:ext uri="{9D8B030D-6E8A-4147-A177-3AD203B41FA5}">
                      <a16:colId xmlns:a16="http://schemas.microsoft.com/office/drawing/2014/main" val="3961550839"/>
                    </a:ext>
                  </a:extLst>
                </a:gridCol>
                <a:gridCol w="1336129">
                  <a:extLst>
                    <a:ext uri="{9D8B030D-6E8A-4147-A177-3AD203B41FA5}">
                      <a16:colId xmlns:a16="http://schemas.microsoft.com/office/drawing/2014/main" val="424295477"/>
                    </a:ext>
                  </a:extLst>
                </a:gridCol>
                <a:gridCol w="3031254">
                  <a:extLst>
                    <a:ext uri="{9D8B030D-6E8A-4147-A177-3AD203B41FA5}">
                      <a16:colId xmlns:a16="http://schemas.microsoft.com/office/drawing/2014/main" val="473921612"/>
                    </a:ext>
                  </a:extLst>
                </a:gridCol>
                <a:gridCol w="2184881">
                  <a:extLst>
                    <a:ext uri="{9D8B030D-6E8A-4147-A177-3AD203B41FA5}">
                      <a16:colId xmlns:a16="http://schemas.microsoft.com/office/drawing/2014/main" val="2315405659"/>
                    </a:ext>
                  </a:extLst>
                </a:gridCol>
                <a:gridCol w="2184881">
                  <a:extLst>
                    <a:ext uri="{9D8B030D-6E8A-4147-A177-3AD203B41FA5}">
                      <a16:colId xmlns:a16="http://schemas.microsoft.com/office/drawing/2014/main" val="2263758522"/>
                    </a:ext>
                  </a:extLst>
                </a:gridCol>
              </a:tblGrid>
              <a:tr h="3248246">
                <a:tc>
                  <a:txBody>
                    <a:bodyPr/>
                    <a:lstStyle/>
                    <a:p>
                      <a:pPr algn="ctr">
                        <a:lnSpc>
                          <a:spcPct val="115000"/>
                        </a:lnSpc>
                        <a:spcAft>
                          <a:spcPts val="100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 sản phẩm mĩ thuậtchưa hoàn thành</a:t>
                      </a:r>
                      <a:endParaRPr lang="en-US"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extLst>
                  <a:ext uri="{0D108BD9-81ED-4DB2-BD59-A6C34878D82A}">
                    <a16:rowId xmlns:a16="http://schemas.microsoft.com/office/drawing/2014/main" val="559200588"/>
                  </a:ext>
                </a:extLst>
              </a:tr>
              <a:tr h="1201902">
                <a:tc>
                  <a:txBody>
                    <a:bodyPr/>
                    <a:lstStyle/>
                    <a:p>
                      <a:pPr algn="ctr">
                        <a:lnSpc>
                          <a:spcPct val="115000"/>
                        </a:lnSpc>
                        <a:spcAft>
                          <a:spcPts val="1000"/>
                        </a:spcAft>
                      </a:pPr>
                      <a:r>
                        <a:rPr lang="en-US" sz="3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2022 - 2023</a:t>
                      </a:r>
                      <a:endParaRPr lang="en-US"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dirty="0" smtClean="0">
                          <a:effectLst/>
                          <a:latin typeface="Calibri" panose="020F0502020204030204" pitchFamily="34" charset="0"/>
                          <a:ea typeface="Times New Roman" panose="02020603050405020304" pitchFamily="18" charset="0"/>
                          <a:cs typeface="Times New Roman" panose="02020603050405020304" pitchFamily="18" charset="0"/>
                        </a:rPr>
                        <a:t>21</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extLst>
                  <a:ext uri="{0D108BD9-81ED-4DB2-BD59-A6C34878D82A}">
                    <a16:rowId xmlns:a16="http://schemas.microsoft.com/office/drawing/2014/main" val="4015939341"/>
                  </a:ext>
                </a:extLst>
              </a:tr>
            </a:tbl>
          </a:graphicData>
        </a:graphic>
      </p:graphicFrame>
      <p:sp>
        <p:nvSpPr>
          <p:cNvPr id="3" name="TextBox 2">
            <a:extLst>
              <a:ext uri="{FF2B5EF4-FFF2-40B4-BE49-F238E27FC236}">
                <a16:creationId xmlns:a16="http://schemas.microsoft.com/office/drawing/2014/main" id="{C0C05512-D4C0-94C0-7548-0FAEE4BDE79B}"/>
              </a:ext>
            </a:extLst>
          </p:cNvPr>
          <p:cNvSpPr txBox="1"/>
          <p:nvPr/>
        </p:nvSpPr>
        <p:spPr>
          <a:xfrm>
            <a:off x="844346" y="179644"/>
            <a:ext cx="6201696" cy="1307281"/>
          </a:xfrm>
          <a:prstGeom prst="rect">
            <a:avLst/>
          </a:prstGeom>
          <a:noFill/>
        </p:spPr>
        <p:txBody>
          <a:bodyPr wrap="square">
            <a:spAutoFit/>
          </a:bodyPr>
          <a:lstStyle/>
          <a:p>
            <a:pPr>
              <a:lnSpc>
                <a:spcPct val="115000"/>
              </a:lnSpc>
              <a:spcAft>
                <a:spcPts val="1000"/>
              </a:spcAft>
            </a:pP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so </a:t>
            </a:r>
            <a:r>
              <a:rPr lang="en-US" sz="3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sánh</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p>
        </p:txBody>
      </p:sp>
    </p:spTree>
    <p:extLst>
      <p:ext uri="{BB962C8B-B14F-4D97-AF65-F5344CB8AC3E}">
        <p14:creationId xmlns:p14="http://schemas.microsoft.com/office/powerpoint/2010/main" val="266874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89+ Hình Nền Powerpoint Đẹp [CHUẨN KHÔNG CẦN CHỈNH]">
            <a:extLst>
              <a:ext uri="{FF2B5EF4-FFF2-40B4-BE49-F238E27FC236}">
                <a16:creationId xmlns:a16="http://schemas.microsoft.com/office/drawing/2014/main" id="{6517B02E-9107-01F1-080A-606FCC5B85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79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3045D92E-D065-5186-7167-114CC82452D8}"/>
              </a:ext>
            </a:extLst>
          </p:cNvPr>
          <p:cNvGraphicFramePr>
            <a:graphicFrameLocks noGrp="1"/>
          </p:cNvGraphicFramePr>
          <p:nvPr>
            <p:extLst>
              <p:ext uri="{D42A27DB-BD31-4B8C-83A1-F6EECF244321}">
                <p14:modId xmlns:p14="http://schemas.microsoft.com/office/powerpoint/2010/main" val="853885637"/>
              </p:ext>
            </p:extLst>
          </p:nvPr>
        </p:nvGraphicFramePr>
        <p:xfrm>
          <a:off x="609600" y="1918658"/>
          <a:ext cx="10590963" cy="3618992"/>
        </p:xfrm>
        <a:graphic>
          <a:graphicData uri="http://schemas.openxmlformats.org/drawingml/2006/table">
            <a:tbl>
              <a:tblPr/>
              <a:tblGrid>
                <a:gridCol w="2121650">
                  <a:extLst>
                    <a:ext uri="{9D8B030D-6E8A-4147-A177-3AD203B41FA5}">
                      <a16:colId xmlns:a16="http://schemas.microsoft.com/office/drawing/2014/main" val="956364489"/>
                    </a:ext>
                  </a:extLst>
                </a:gridCol>
                <a:gridCol w="1295348">
                  <a:extLst>
                    <a:ext uri="{9D8B030D-6E8A-4147-A177-3AD203B41FA5}">
                      <a16:colId xmlns:a16="http://schemas.microsoft.com/office/drawing/2014/main" val="4158973123"/>
                    </a:ext>
                  </a:extLst>
                </a:gridCol>
                <a:gridCol w="2937581">
                  <a:extLst>
                    <a:ext uri="{9D8B030D-6E8A-4147-A177-3AD203B41FA5}">
                      <a16:colId xmlns:a16="http://schemas.microsoft.com/office/drawing/2014/main" val="4073994444"/>
                    </a:ext>
                  </a:extLst>
                </a:gridCol>
                <a:gridCol w="2118192">
                  <a:extLst>
                    <a:ext uri="{9D8B030D-6E8A-4147-A177-3AD203B41FA5}">
                      <a16:colId xmlns:a16="http://schemas.microsoft.com/office/drawing/2014/main" val="238020109"/>
                    </a:ext>
                  </a:extLst>
                </a:gridCol>
                <a:gridCol w="2118192">
                  <a:extLst>
                    <a:ext uri="{9D8B030D-6E8A-4147-A177-3AD203B41FA5}">
                      <a16:colId xmlns:a16="http://schemas.microsoft.com/office/drawing/2014/main" val="2563898901"/>
                    </a:ext>
                  </a:extLst>
                </a:gridCol>
              </a:tblGrid>
              <a:tr h="2016374">
                <a:tc>
                  <a:txBody>
                    <a:bodyPr/>
                    <a:lstStyle/>
                    <a:p>
                      <a:pPr algn="ctr">
                        <a:lnSpc>
                          <a:spcPct val="115000"/>
                        </a:lnSpc>
                        <a:spcAft>
                          <a:spcPts val="100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extLst>
                  <a:ext uri="{0D108BD9-81ED-4DB2-BD59-A6C34878D82A}">
                    <a16:rowId xmlns:a16="http://schemas.microsoft.com/office/drawing/2014/main" val="495943416"/>
                  </a:ext>
                </a:extLst>
              </a:tr>
              <a:tr h="1124443">
                <a:tc>
                  <a:txBody>
                    <a:bodyPr/>
                    <a:lstStyle/>
                    <a:p>
                      <a:pPr algn="ctr">
                        <a:lnSpc>
                          <a:spcPct val="115000"/>
                        </a:lnSpc>
                        <a:spcAft>
                          <a:spcPts val="1000"/>
                        </a:spcAft>
                      </a:pPr>
                      <a:r>
                        <a:rPr lang="en-US" sz="3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2022 - 2023</a:t>
                      </a:r>
                      <a:endParaRPr lang="en-US" sz="32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US" sz="3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GHK I</a:t>
                      </a:r>
                      <a:endParaRPr lang="en-US"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tc>
                  <a:txBody>
                    <a:bodyPr/>
                    <a:lstStyle/>
                    <a:p>
                      <a:pPr algn="ctr">
                        <a:lnSpc>
                          <a:spcPct val="115000"/>
                        </a:lnSpc>
                        <a:spcAft>
                          <a:spcPts val="100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36967"/>
                      </a:solidFill>
                      <a:prstDash val="solid"/>
                      <a:round/>
                      <a:headEnd type="none" w="med" len="med"/>
                      <a:tailEnd type="none" w="med" len="med"/>
                    </a:lnL>
                    <a:lnR w="12700" cap="flat" cmpd="sng" algn="ctr">
                      <a:solidFill>
                        <a:srgbClr val="836967"/>
                      </a:solidFill>
                      <a:prstDash val="solid"/>
                      <a:round/>
                      <a:headEnd type="none" w="med" len="med"/>
                      <a:tailEnd type="none" w="med" len="med"/>
                    </a:lnR>
                    <a:lnT w="12700" cap="flat" cmpd="sng" algn="ctr">
                      <a:solidFill>
                        <a:srgbClr val="836967"/>
                      </a:solidFill>
                      <a:prstDash val="solid"/>
                      <a:round/>
                      <a:headEnd type="none" w="med" len="med"/>
                      <a:tailEnd type="none" w="med" len="med"/>
                    </a:lnT>
                    <a:lnB w="12700" cap="flat" cmpd="sng" algn="ctr">
                      <a:solidFill>
                        <a:srgbClr val="836967"/>
                      </a:solidFill>
                      <a:prstDash val="solid"/>
                      <a:round/>
                      <a:headEnd type="none" w="med" len="med"/>
                      <a:tailEnd type="none" w="med" len="med"/>
                    </a:lnB>
                  </a:tcPr>
                </a:tc>
                <a:extLst>
                  <a:ext uri="{0D108BD9-81ED-4DB2-BD59-A6C34878D82A}">
                    <a16:rowId xmlns:a16="http://schemas.microsoft.com/office/drawing/2014/main" val="1333960740"/>
                  </a:ext>
                </a:extLst>
              </a:tr>
            </a:tbl>
          </a:graphicData>
        </a:graphic>
      </p:graphicFrame>
      <p:sp>
        <p:nvSpPr>
          <p:cNvPr id="10" name="TextBox 9">
            <a:extLst>
              <a:ext uri="{FF2B5EF4-FFF2-40B4-BE49-F238E27FC236}">
                <a16:creationId xmlns:a16="http://schemas.microsoft.com/office/drawing/2014/main" id="{6B09CC38-84CE-5C5E-FF2E-6B5BCC41BE3D}"/>
              </a:ext>
            </a:extLst>
          </p:cNvPr>
          <p:cNvSpPr txBox="1"/>
          <p:nvPr/>
        </p:nvSpPr>
        <p:spPr>
          <a:xfrm>
            <a:off x="701336" y="754602"/>
            <a:ext cx="3755254"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Sau </a:t>
            </a:r>
            <a:r>
              <a:rPr kumimoji="0" lang="en-US" sz="3200" b="0"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khi</a:t>
            </a:r>
            <a:r>
              <a:rPr kumimoji="0" 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áp</a:t>
            </a:r>
            <a:r>
              <a:rPr kumimoji="0" 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dụng</a:t>
            </a:r>
            <a:r>
              <a:rPr kumimoji="0" lang="en-US" sz="32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srgbClr val="FF0000"/>
              </a:solidFill>
              <a:effectLst/>
              <a:uLnTx/>
              <a:uFillTx/>
              <a:latin typeface="Arial"/>
              <a:ea typeface="+mn-ea"/>
              <a:cs typeface="+mn-cs"/>
            </a:endParaRPr>
          </a:p>
        </p:txBody>
      </p:sp>
    </p:spTree>
    <p:extLst>
      <p:ext uri="{BB962C8B-B14F-4D97-AF65-F5344CB8AC3E}">
        <p14:creationId xmlns:p14="http://schemas.microsoft.com/office/powerpoint/2010/main" val="286761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 calcmode="lin" valueType="num">
                                      <p:cBhvr>
                                        <p:cTn id="15"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3017C-B5F4-B92F-97CA-B8FB066BB519}"/>
              </a:ext>
            </a:extLst>
          </p:cNvPr>
          <p:cNvSpPr>
            <a:spLocks noGrp="1"/>
          </p:cNvSpPr>
          <p:nvPr>
            <p:ph type="title"/>
          </p:nvPr>
        </p:nvSpPr>
        <p:spPr/>
        <p:txBody>
          <a:bodyPr/>
          <a:lstStyle/>
          <a:p>
            <a:r>
              <a:rPr lang="vi-VN" sz="2800" dirty="0">
                <a:solidFill>
                  <a:srgbClr val="FF0000"/>
                </a:solidFill>
              </a:rPr>
              <a:t>Một số bức tranh học sinh thực hiện sau khi áp dụng</a:t>
            </a:r>
            <a:endParaRPr lang="en-US" sz="2800" dirty="0">
              <a:solidFill>
                <a:srgbClr val="FF0000"/>
              </a:solidFill>
            </a:endParaRPr>
          </a:p>
        </p:txBody>
      </p:sp>
      <p:pic>
        <p:nvPicPr>
          <p:cNvPr id="5122" name="Picture 2" descr="4 Gợi Ý Vẽ Tranh Đề Tài Lễ Hội Lớp 9 Đơn Giản Nhất Cho Các Bạn Học Sinh">
            <a:extLst>
              <a:ext uri="{FF2B5EF4-FFF2-40B4-BE49-F238E27FC236}">
                <a16:creationId xmlns:a16="http://schemas.microsoft.com/office/drawing/2014/main" id="{97B97620-2E08-7CF5-4702-8526C13188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475" y="1238251"/>
            <a:ext cx="9848849" cy="4949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59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 calcmode="lin" valueType="num">
                                      <p:cBhvr>
                                        <p:cTn id="9" dur="1000" fill="hold"/>
                                        <p:tgtEl>
                                          <p:spTgt spid="5122"/>
                                        </p:tgtEl>
                                        <p:attrNameLst>
                                          <p:attrName>style.rotation</p:attrName>
                                        </p:attrNameLst>
                                      </p:cBhvr>
                                      <p:tavLst>
                                        <p:tav tm="0">
                                          <p:val>
                                            <p:fltVal val="90"/>
                                          </p:val>
                                        </p:tav>
                                        <p:tav tm="100000">
                                          <p:val>
                                            <p:fltVal val="0"/>
                                          </p:val>
                                        </p:tav>
                                      </p:tavLst>
                                    </p:anim>
                                    <p:animEffect transition="in" filter="fade">
                                      <p:cBhvr>
                                        <p:cTn id="10"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10 cách vẽ tranh đề tài ngày Tết lễ hội và mùa xuân đơn giản nhất">
            <a:extLst>
              <a:ext uri="{FF2B5EF4-FFF2-40B4-BE49-F238E27FC236}">
                <a16:creationId xmlns:a16="http://schemas.microsoft.com/office/drawing/2014/main" id="{DA300C44-FF21-04BE-194A-38DFE352AD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3951" y="752475"/>
            <a:ext cx="9896474" cy="5305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626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style.rotation</p:attrName>
                                        </p:attrNameLst>
                                      </p:cBhvr>
                                      <p:tavLst>
                                        <p:tav tm="0">
                                          <p:val>
                                            <p:fltVal val="90"/>
                                          </p:val>
                                        </p:tav>
                                        <p:tav tm="100000">
                                          <p:val>
                                            <p:fltVal val="0"/>
                                          </p:val>
                                        </p:tav>
                                      </p:tavLst>
                                    </p:anim>
                                    <p:animEffect transition="in" filter="fade">
                                      <p:cBhvr>
                                        <p:cTn id="10"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Top 10 Bức tranh vẽ ý nghĩa nhất ngày Tết - Toplist.vn">
            <a:extLst>
              <a:ext uri="{FF2B5EF4-FFF2-40B4-BE49-F238E27FC236}">
                <a16:creationId xmlns:a16="http://schemas.microsoft.com/office/drawing/2014/main" id="{488B10C9-25FB-F611-301E-13B71FC43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819150"/>
            <a:ext cx="9753600" cy="5353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39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fltVal val="0"/>
                                          </p:val>
                                        </p:tav>
                                        <p:tav tm="100000">
                                          <p:val>
                                            <p:strVal val="#ppt_w"/>
                                          </p:val>
                                        </p:tav>
                                      </p:tavLst>
                                    </p:anim>
                                    <p:anim calcmode="lin" valueType="num">
                                      <p:cBhvr>
                                        <p:cTn id="8" dur="1000" fill="hold"/>
                                        <p:tgtEl>
                                          <p:spTgt spid="7170"/>
                                        </p:tgtEl>
                                        <p:attrNameLst>
                                          <p:attrName>ppt_h</p:attrName>
                                        </p:attrNameLst>
                                      </p:cBhvr>
                                      <p:tavLst>
                                        <p:tav tm="0">
                                          <p:val>
                                            <p:fltVal val="0"/>
                                          </p:val>
                                        </p:tav>
                                        <p:tav tm="100000">
                                          <p:val>
                                            <p:strVal val="#ppt_h"/>
                                          </p:val>
                                        </p:tav>
                                      </p:tavLst>
                                    </p:anim>
                                    <p:anim calcmode="lin" valueType="num">
                                      <p:cBhvr>
                                        <p:cTn id="9" dur="1000" fill="hold"/>
                                        <p:tgtEl>
                                          <p:spTgt spid="7170"/>
                                        </p:tgtEl>
                                        <p:attrNameLst>
                                          <p:attrName>style.rotation</p:attrName>
                                        </p:attrNameLst>
                                      </p:cBhvr>
                                      <p:tavLst>
                                        <p:tav tm="0">
                                          <p:val>
                                            <p:fltVal val="90"/>
                                          </p:val>
                                        </p:tav>
                                        <p:tav tm="100000">
                                          <p:val>
                                            <p:fltVal val="0"/>
                                          </p:val>
                                        </p:tav>
                                      </p:tavLst>
                                    </p:anim>
                                    <p:animEffect transition="in" filter="fade">
                                      <p:cBhvr>
                                        <p:cTn id="10"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Tổng hợp tranh vẽ đề tài lễ hội đẹp nhất - Tranh vẽ lễ hội truyền thống  Việt Nam">
            <a:extLst>
              <a:ext uri="{FF2B5EF4-FFF2-40B4-BE49-F238E27FC236}">
                <a16:creationId xmlns:a16="http://schemas.microsoft.com/office/drawing/2014/main" id="{FBB70B3E-34EF-0345-325C-A77CCDBA21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676275"/>
            <a:ext cx="9925049" cy="5505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39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ppt_w</p:attrName>
                                        </p:attrNameLst>
                                      </p:cBhvr>
                                      <p:tavLst>
                                        <p:tav tm="0">
                                          <p:val>
                                            <p:fltVal val="0"/>
                                          </p:val>
                                        </p:tav>
                                        <p:tav tm="100000">
                                          <p:val>
                                            <p:strVal val="#ppt_w"/>
                                          </p:val>
                                        </p:tav>
                                      </p:tavLst>
                                    </p:anim>
                                    <p:anim calcmode="lin" valueType="num">
                                      <p:cBhvr>
                                        <p:cTn id="8" dur="1000" fill="hold"/>
                                        <p:tgtEl>
                                          <p:spTgt spid="8194"/>
                                        </p:tgtEl>
                                        <p:attrNameLst>
                                          <p:attrName>ppt_h</p:attrName>
                                        </p:attrNameLst>
                                      </p:cBhvr>
                                      <p:tavLst>
                                        <p:tav tm="0">
                                          <p:val>
                                            <p:fltVal val="0"/>
                                          </p:val>
                                        </p:tav>
                                        <p:tav tm="100000">
                                          <p:val>
                                            <p:strVal val="#ppt_h"/>
                                          </p:val>
                                        </p:tav>
                                      </p:tavLst>
                                    </p:anim>
                                    <p:anim calcmode="lin" valueType="num">
                                      <p:cBhvr>
                                        <p:cTn id="9" dur="1000" fill="hold"/>
                                        <p:tgtEl>
                                          <p:spTgt spid="8194"/>
                                        </p:tgtEl>
                                        <p:attrNameLst>
                                          <p:attrName>style.rotation</p:attrName>
                                        </p:attrNameLst>
                                      </p:cBhvr>
                                      <p:tavLst>
                                        <p:tav tm="0">
                                          <p:val>
                                            <p:fltVal val="90"/>
                                          </p:val>
                                        </p:tav>
                                        <p:tav tm="100000">
                                          <p:val>
                                            <p:fltVal val="0"/>
                                          </p:val>
                                        </p:tav>
                                      </p:tavLst>
                                    </p:anim>
                                    <p:animEffect transition="in" filter="fade">
                                      <p:cBhvr>
                                        <p:cTn id="10" dur="1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ình nền PowerPoint học tập đẹp nhất">
            <a:extLst>
              <a:ext uri="{FF2B5EF4-FFF2-40B4-BE49-F238E27FC236}">
                <a16:creationId xmlns:a16="http://schemas.microsoft.com/office/drawing/2014/main" id="{5B69F276-639C-A4DC-6AF2-191B4E9CC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128DADB-D48F-BDFD-4DA6-7E5D42B91A96}"/>
              </a:ext>
            </a:extLst>
          </p:cNvPr>
          <p:cNvSpPr txBox="1"/>
          <p:nvPr/>
        </p:nvSpPr>
        <p:spPr>
          <a:xfrm>
            <a:off x="488271" y="292963"/>
            <a:ext cx="11168109" cy="5347105"/>
          </a:xfrm>
          <a:prstGeom prst="rect">
            <a:avLst/>
          </a:prstGeom>
          <a:noFill/>
        </p:spPr>
        <p:txBody>
          <a:bodyPr wrap="square">
            <a:spAutoFit/>
          </a:bodyPr>
          <a:lstStyle/>
          <a:p>
            <a:pPr indent="457200">
              <a:lnSpc>
                <a:spcPct val="115000"/>
              </a:lnSpc>
              <a:spcAft>
                <a:spcPts val="1000"/>
              </a:spcAft>
            </a:pP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chung</a:t>
            </a:r>
            <a:endParaRPr lang="en-US" sz="3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7200">
              <a:spcAft>
                <a:spcPts val="1000"/>
              </a:spcAft>
            </a:pP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4.1.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endParaRPr lang="en-US" sz="3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spcAft>
                <a:spcPts val="10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nhiệt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huyết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tòi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tầm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loại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phụ</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dần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dần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niệm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đắn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chỉnh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22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89+ Hình Nền Powerpoint Đẹp [CHUẨN KHÔNG CẦN CHỈNH]">
            <a:extLst>
              <a:ext uri="{FF2B5EF4-FFF2-40B4-BE49-F238E27FC236}">
                <a16:creationId xmlns:a16="http://schemas.microsoft.com/office/drawing/2014/main" id="{86161646-118A-E97F-CE72-33C37B9332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4379102-5DA1-17E0-A000-47610D60D0DE}"/>
              </a:ext>
            </a:extLst>
          </p:cNvPr>
          <p:cNvSpPr txBox="1"/>
          <p:nvPr/>
        </p:nvSpPr>
        <p:spPr>
          <a:xfrm>
            <a:off x="142043" y="142044"/>
            <a:ext cx="11585359" cy="6001643"/>
          </a:xfrm>
          <a:prstGeom prst="rect">
            <a:avLst/>
          </a:prstGeom>
          <a:noFill/>
        </p:spPr>
        <p:txBody>
          <a:bodyPr wrap="square">
            <a:spAutoFit/>
          </a:bodyPr>
          <a:lstStyle/>
          <a:p>
            <a:pPr indent="457200" algn="just">
              <a:spcAft>
                <a:spcPts val="10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cho ta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niềm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xúc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cho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tố</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đúc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lúc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khiếu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khiếu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đóng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vai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bẩm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cấp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tiểu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xúc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tố</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nhằm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90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Kết quả hình ảnh cho Tải hình ảnh cho PowerPoint">
            <a:extLst>
              <a:ext uri="{FF2B5EF4-FFF2-40B4-BE49-F238E27FC236}">
                <a16:creationId xmlns:a16="http://schemas.microsoft.com/office/drawing/2014/main" id="{EDFB84C7-91AC-E54A-AFA5-220E257DCCA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58"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30F52A6-9AB3-B308-01DC-4B4C1E8FAA86}"/>
              </a:ext>
            </a:extLst>
          </p:cNvPr>
          <p:cNvSpPr txBox="1"/>
          <p:nvPr/>
        </p:nvSpPr>
        <p:spPr>
          <a:xfrm>
            <a:off x="452761" y="488271"/>
            <a:ext cx="11168110" cy="6414128"/>
          </a:xfrm>
          <a:prstGeom prst="rect">
            <a:avLst/>
          </a:prstGeom>
          <a:noFill/>
        </p:spPr>
        <p:txBody>
          <a:bodyPr wrap="square">
            <a:spAutoFit/>
          </a:bodyPr>
          <a:lstStyle/>
          <a:p>
            <a:pPr marL="0" marR="0" lvl="0" indent="457200" algn="just" defTabSz="914400" rtl="0" eaLnBrk="1" fontAlgn="auto" latinLnBrk="0" hangingPunct="1">
              <a:lnSpc>
                <a:spcPct val="115000"/>
              </a:lnSpc>
              <a:spcBef>
                <a:spcPts val="0"/>
              </a:spcBef>
              <a:spcAft>
                <a:spcPts val="100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Khi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làm</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việc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gì</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muốn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có</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được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sự</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thành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công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thì</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cũng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cần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đến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yếu</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tố</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tích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cực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và</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việc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dạy</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học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mĩ</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thuật</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cũng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không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ngoại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lệ</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Bởi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vậy</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nếu</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giáo</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viên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tích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cực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thôi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vẫn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chưa</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đủ</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mà</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phải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cần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có</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sự</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tích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cực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học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tập</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của</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học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sinh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thì</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quá</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trình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học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tập</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mới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đạt</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kết</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quả</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cao</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p>
          <a:p>
            <a:pPr marL="0" marR="0" lvl="0" indent="457200" algn="just" defTabSz="914400" rtl="0" eaLnBrk="1" fontAlgn="auto" latinLnBrk="0" hangingPunct="1">
              <a:lnSpc>
                <a:spcPct val="115000"/>
              </a:lnSpc>
              <a:spcBef>
                <a:spcPts val="0"/>
              </a:spcBef>
              <a:spcAft>
                <a:spcPts val="100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Sự</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tích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cực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sẽ</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đem</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lại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sự</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hăng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say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tìm</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tòi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khám</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phá</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sáng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tạo</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và</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mang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lại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trạng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thái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học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tập</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sôi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nổi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cởi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mở</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tạo</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hứng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thú</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cho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học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sinh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từ</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đó</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học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sinh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mới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phát</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huy</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được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tính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chủ</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động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trong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quá</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trình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học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a:r>
            <a:r>
              <a:rPr kumimoji="0" lang="vi-VN"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Tuy</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nhiên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quá</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trình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học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vẫn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còn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hiện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tượng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học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sinh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chưa</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phát</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huy</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hết</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tính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tích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cực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gây</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ảnh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hưởng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đến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tác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phong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học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tập</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32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280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1 Tuyển tập hình nền PowerPoint đẹp nhất, background PowerPoint đẹp -  ThuThuat.edu.vn">
            <a:extLst>
              <a:ext uri="{FF2B5EF4-FFF2-40B4-BE49-F238E27FC236}">
                <a16:creationId xmlns:a16="http://schemas.microsoft.com/office/drawing/2014/main" id="{B5D3DDEF-9D6A-6F00-815B-70C499F790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F3EDFEC-D793-55AC-6216-2D9393C0E03F}"/>
              </a:ext>
            </a:extLst>
          </p:cNvPr>
          <p:cNvSpPr txBox="1"/>
          <p:nvPr/>
        </p:nvSpPr>
        <p:spPr>
          <a:xfrm>
            <a:off x="177553" y="204187"/>
            <a:ext cx="11425562" cy="6258123"/>
          </a:xfrm>
          <a:prstGeom prst="rect">
            <a:avLst/>
          </a:prstGeom>
          <a:noFill/>
        </p:spPr>
        <p:txBody>
          <a:bodyPr wrap="square">
            <a:spAutoFit/>
          </a:bodyPr>
          <a:lstStyle/>
          <a:p>
            <a:pPr indent="457200">
              <a:spcAft>
                <a:spcPts val="1000"/>
              </a:spcAft>
            </a:pP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4.2.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endParaRPr lang="en-US" sz="3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spcAft>
                <a:spcPts val="10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giảng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ưu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khuyết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địa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100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tầm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nay.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càng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niềm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xúc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tầm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toàn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786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p:cTn id="13"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7">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7">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p:cTn id="19"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7">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Top 9 làm powerpoint về chủ đề học tập 2022 - Tốp 10 Dẫn Đầu Bảng Xếp Hạng  Tổng Hợp Leading10">
            <a:extLst>
              <a:ext uri="{FF2B5EF4-FFF2-40B4-BE49-F238E27FC236}">
                <a16:creationId xmlns:a16="http://schemas.microsoft.com/office/drawing/2014/main" id="{CAF38C83-E377-44A0-9B85-3F5E4989E3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9050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52145DD-C1A9-6C88-3753-D7ACF471F4B1}"/>
              </a:ext>
            </a:extLst>
          </p:cNvPr>
          <p:cNvSpPr txBox="1"/>
          <p:nvPr/>
        </p:nvSpPr>
        <p:spPr>
          <a:xfrm>
            <a:off x="454240" y="417251"/>
            <a:ext cx="11283519" cy="5409751"/>
          </a:xfrm>
          <a:prstGeom prst="rect">
            <a:avLst/>
          </a:prstGeom>
          <a:noFill/>
        </p:spPr>
        <p:txBody>
          <a:bodyPr wrap="square">
            <a:spAutoFit/>
          </a:bodyPr>
          <a:lstStyle/>
          <a:p>
            <a:pPr algn="just">
              <a:lnSpc>
                <a:spcPct val="115000"/>
              </a:lnSpc>
              <a:spcAft>
                <a:spcPts val="1000"/>
              </a:spcAft>
            </a:pPr>
            <a:endParaRPr lang="vi-V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đức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đắn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xóa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tối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khiếu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trọn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vẹn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336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Trọn bộ hình nền PowerPoint đẹp chuyên nghiệp">
            <a:extLst>
              <a:ext uri="{FF2B5EF4-FFF2-40B4-BE49-F238E27FC236}">
                <a16:creationId xmlns:a16="http://schemas.microsoft.com/office/drawing/2014/main" id="{55C0973A-D468-84CD-2774-227F3CAFED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23113E3-DFFD-E684-4BE5-DCB0CBD369F1}"/>
              </a:ext>
            </a:extLst>
          </p:cNvPr>
          <p:cNvSpPr txBox="1"/>
          <p:nvPr/>
        </p:nvSpPr>
        <p:spPr>
          <a:xfrm>
            <a:off x="390617" y="381741"/>
            <a:ext cx="11372296" cy="5281510"/>
          </a:xfrm>
          <a:prstGeom prst="rect">
            <a:avLst/>
          </a:prstGeom>
          <a:noFill/>
        </p:spPr>
        <p:txBody>
          <a:bodyPr wrap="square">
            <a:spAutoFit/>
          </a:bodyPr>
          <a:lstStyle/>
          <a:p>
            <a:pPr indent="457200" algn="just">
              <a:lnSpc>
                <a:spcPct val="115000"/>
              </a:lnSpc>
              <a:spcAft>
                <a:spcPts val="1000"/>
              </a:spcAft>
            </a:pP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endParaRPr lang="en-US" sz="3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Cái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lựa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cho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đòi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mến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ham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nâng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nghệ</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giảng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Tiểu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&amp;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0365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ình Nền Powerpoint Dễ Thương, Đẹp Đơn Giản Làm Slide">
            <a:extLst>
              <a:ext uri="{FF2B5EF4-FFF2-40B4-BE49-F238E27FC236}">
                <a16:creationId xmlns:a16="http://schemas.microsoft.com/office/drawing/2014/main" id="{098DC775-E6DB-ED4D-8EAA-64A7E6A288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02D8CA9-45FA-C0B8-0754-439DEEADF231}"/>
              </a:ext>
            </a:extLst>
          </p:cNvPr>
          <p:cNvSpPr txBox="1"/>
          <p:nvPr/>
        </p:nvSpPr>
        <p:spPr>
          <a:xfrm>
            <a:off x="272870" y="1581161"/>
            <a:ext cx="11336785" cy="3454344"/>
          </a:xfrm>
          <a:prstGeom prst="rect">
            <a:avLst/>
          </a:prstGeom>
          <a:noFill/>
        </p:spPr>
        <p:txBody>
          <a:bodyPr wrap="square">
            <a:spAutoFit/>
          </a:bodyPr>
          <a:lstStyle/>
          <a:p>
            <a:pPr indent="457200" algn="just">
              <a:lnSpc>
                <a:spcPct val="115000"/>
              </a:lnSpc>
              <a:spcAft>
                <a:spcPts val="1000"/>
              </a:spcAft>
            </a:pPr>
            <a:r>
              <a:rPr lang="en-US" sz="3200" dirty="0">
                <a:latin typeface="Times New Roman" panose="02020603050405020304" pitchFamily="18" charset="0"/>
                <a:ea typeface="Times New Roman" panose="02020603050405020304" pitchFamily="18" charset="0"/>
              </a:rPr>
              <a:t>Qua </a:t>
            </a:r>
            <a:r>
              <a:rPr lang="en-US" sz="3200" dirty="0" err="1">
                <a:latin typeface="Times New Roman" panose="02020603050405020304" pitchFamily="18" charset="0"/>
                <a:ea typeface="Times New Roman" panose="02020603050405020304" pitchFamily="18" charset="0"/>
              </a:rPr>
              <a:t>nghiên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cứu</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áp</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dụng</a:t>
            </a:r>
            <a:r>
              <a:rPr lang="en-US" sz="3200" dirty="0">
                <a:latin typeface="Times New Roman" panose="02020603050405020304" pitchFamily="18" charset="0"/>
                <a:ea typeface="Times New Roman" panose="02020603050405020304" pitchFamily="18" charset="0"/>
              </a:rPr>
              <a:t>  </a:t>
            </a:r>
            <a:r>
              <a:rPr lang="en-US" sz="3200" i="1" dirty="0">
                <a:latin typeface="Times New Roman" panose="02020603050405020304" pitchFamily="18" charset="0"/>
                <a:ea typeface="Times New Roman" panose="02020603050405020304" pitchFamily="18" charset="0"/>
              </a:rPr>
              <a:t>“</a:t>
            </a:r>
            <a:r>
              <a:rPr lang="en-US" sz="3200" b="1" i="1" dirty="0" err="1">
                <a:latin typeface="Times New Roman" panose="02020603050405020304" pitchFamily="18" charset="0"/>
                <a:ea typeface="Times New Roman" panose="02020603050405020304" pitchFamily="18" charset="0"/>
              </a:rPr>
              <a:t>Biện</a:t>
            </a:r>
            <a:r>
              <a:rPr lang="en-US" sz="3200" b="1" i="1" dirty="0">
                <a:latin typeface="Times New Roman" panose="02020603050405020304" pitchFamily="18" charset="0"/>
                <a:ea typeface="Times New Roman" panose="02020603050405020304" pitchFamily="18" charset="0"/>
              </a:rPr>
              <a:t> </a:t>
            </a:r>
            <a:r>
              <a:rPr lang="en-US" sz="3200" b="1" i="1" spc="-40" dirty="0" err="1">
                <a:latin typeface="Times New Roman" panose="02020603050405020304" pitchFamily="18" charset="0"/>
                <a:ea typeface="Times New Roman" panose="02020603050405020304" pitchFamily="18" charset="0"/>
              </a:rPr>
              <a:t>pháp</a:t>
            </a:r>
            <a:r>
              <a:rPr lang="en-US" sz="3200" b="1" i="1" spc="-40" dirty="0">
                <a:latin typeface="Times New Roman" panose="02020603050405020304" pitchFamily="18" charset="0"/>
                <a:ea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rPr>
              <a:t>giúp</a:t>
            </a:r>
            <a:r>
              <a:rPr lang="en-US" sz="3200" b="1" i="1" dirty="0">
                <a:latin typeface="Times New Roman" panose="02020603050405020304" pitchFamily="18" charset="0"/>
                <a:ea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rPr>
              <a:t>học</a:t>
            </a:r>
            <a:r>
              <a:rPr lang="en-US" sz="3200" b="1" i="1" dirty="0">
                <a:latin typeface="Times New Roman" panose="02020603050405020304" pitchFamily="18" charset="0"/>
                <a:ea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rPr>
              <a:t>sinh</a:t>
            </a:r>
            <a:r>
              <a:rPr lang="en-US" sz="3200" b="1" i="1" dirty="0">
                <a:latin typeface="Times New Roman" panose="02020603050405020304" pitchFamily="18" charset="0"/>
                <a:ea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rPr>
              <a:t>có</a:t>
            </a:r>
            <a:r>
              <a:rPr lang="en-US" sz="3200" b="1" i="1" dirty="0">
                <a:latin typeface="Times New Roman" panose="02020603050405020304" pitchFamily="18" charset="0"/>
                <a:ea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rPr>
              <a:t>có</a:t>
            </a:r>
            <a:r>
              <a:rPr lang="en-US" sz="3200" b="1" i="1" dirty="0">
                <a:latin typeface="Times New Roman" panose="02020603050405020304" pitchFamily="18" charset="0"/>
                <a:ea typeface="Times New Roman" panose="02020603050405020304" pitchFamily="18" charset="0"/>
              </a:rPr>
              <a:t> ý </a:t>
            </a:r>
            <a:r>
              <a:rPr lang="en-US" sz="3200" b="1" i="1" dirty="0" err="1">
                <a:latin typeface="Times New Roman" panose="02020603050405020304" pitchFamily="18" charset="0"/>
                <a:ea typeface="Times New Roman" panose="02020603050405020304" pitchFamily="18" charset="0"/>
              </a:rPr>
              <a:t>thức</a:t>
            </a:r>
            <a:r>
              <a:rPr lang="en-US" sz="3200" b="1" i="1" dirty="0">
                <a:latin typeface="Times New Roman" panose="02020603050405020304" pitchFamily="18" charset="0"/>
                <a:ea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rPr>
              <a:t>học</a:t>
            </a:r>
            <a:r>
              <a:rPr lang="en-US" sz="3200" b="1" i="1" dirty="0">
                <a:latin typeface="Times New Roman" panose="02020603050405020304" pitchFamily="18" charset="0"/>
                <a:ea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rPr>
              <a:t>tập</a:t>
            </a:r>
            <a:r>
              <a:rPr lang="en-US" sz="3200" b="1" i="1" dirty="0">
                <a:latin typeface="Times New Roman" panose="02020603050405020304" pitchFamily="18" charset="0"/>
                <a:ea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rPr>
              <a:t>môn</a:t>
            </a:r>
            <a:r>
              <a:rPr lang="en-US" sz="3200" b="1" i="1" dirty="0">
                <a:latin typeface="Times New Roman" panose="02020603050405020304" pitchFamily="18" charset="0"/>
                <a:ea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rPr>
              <a:t>Mĩ</a:t>
            </a:r>
            <a:r>
              <a:rPr lang="en-US" sz="3200" b="1" i="1" dirty="0">
                <a:latin typeface="Times New Roman" panose="02020603050405020304" pitchFamily="18" charset="0"/>
                <a:ea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rPr>
              <a:t>thuật</a:t>
            </a:r>
            <a:r>
              <a:rPr lang="en-US" sz="3200" b="1" i="1" dirty="0">
                <a:latin typeface="Times New Roman" panose="02020603050405020304" pitchFamily="18" charset="0"/>
                <a:ea typeface="Times New Roman" panose="02020603050405020304" pitchFamily="18" charset="0"/>
              </a:rPr>
              <a:t> ở </a:t>
            </a:r>
            <a:r>
              <a:rPr lang="en-US" sz="3200" b="1" i="1" dirty="0" err="1">
                <a:latin typeface="Times New Roman" panose="02020603050405020304" pitchFamily="18" charset="0"/>
                <a:ea typeface="Times New Roman" panose="02020603050405020304" pitchFamily="18" charset="0"/>
              </a:rPr>
              <a:t>bậc</a:t>
            </a:r>
            <a:r>
              <a:rPr lang="en-US" sz="3200" b="1" i="1" dirty="0">
                <a:latin typeface="Times New Roman" panose="02020603050405020304" pitchFamily="18" charset="0"/>
                <a:ea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rPr>
              <a:t>Tiểu</a:t>
            </a:r>
            <a:r>
              <a:rPr lang="en-US" sz="3200" b="1" i="1" dirty="0">
                <a:latin typeface="Times New Roman" panose="02020603050405020304" pitchFamily="18" charset="0"/>
                <a:ea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rPr>
              <a:t>học</a:t>
            </a:r>
            <a:r>
              <a:rPr lang="en-US" sz="3200" b="1" i="1" spc="-40" dirty="0">
                <a:latin typeface="Times New Roman" panose="02020603050405020304" pitchFamily="18" charset="0"/>
                <a:ea typeface="Times New Roman" panose="02020603050405020304" pitchFamily="18" charset="0"/>
              </a:rPr>
              <a:t>”</a:t>
            </a:r>
            <a:r>
              <a:rPr lang="en-US" sz="3200" b="1" spc="-40" dirty="0">
                <a:latin typeface="Times New Roman" panose="02020603050405020304" pitchFamily="18" charset="0"/>
                <a:ea typeface="Times New Roman" panose="02020603050405020304" pitchFamily="18" charset="0"/>
              </a:rPr>
              <a:t> </a:t>
            </a:r>
            <a:r>
              <a:rPr lang="en-US" sz="3200" spc="-4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Tiểu</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Hà</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Huy</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nâng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rệt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tục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357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Sở Giáo Dục Và Đào Tạo Vĩnh Phúc">
            <a:extLst>
              <a:ext uri="{FF2B5EF4-FFF2-40B4-BE49-F238E27FC236}">
                <a16:creationId xmlns:a16="http://schemas.microsoft.com/office/drawing/2014/main" id="{A1B6C287-8AB5-1B81-5A24-B771C1E10C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34572" y="515895"/>
            <a:ext cx="10888394" cy="5507662"/>
          </a:xfrm>
          <a:prstGeom prst="rect">
            <a:avLst/>
          </a:prstGeom>
        </p:spPr>
        <p:txBody>
          <a:bodyPr wrap="square">
            <a:spAutoFit/>
          </a:bodyPr>
          <a:lstStyle/>
          <a:p>
            <a:pPr algn="just">
              <a:lnSpc>
                <a:spcPct val="115000"/>
              </a:lnSpc>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III. PHẦN KẾT LUẬN, KIẾN NGHỊ</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15000"/>
              </a:lnSpc>
              <a:spcAft>
                <a:spcPts val="0"/>
              </a:spcAft>
            </a:pPr>
            <a:r>
              <a:rPr lang="pt-BR" sz="2400" dirty="0">
                <a:latin typeface="Times New Roman" panose="02020603050405020304" pitchFamily="18" charset="0"/>
                <a:ea typeface="Times New Roman" panose="02020603050405020304" pitchFamily="18" charset="0"/>
                <a:cs typeface="Times New Roman" panose="02020603050405020304" pitchFamily="18" charset="0"/>
              </a:rPr>
              <a:t>Nói đến mĩ thuật là nói đến cái đẹp, tính thẩm mĩ. Môn học mĩ thuật vốn là môn học đặc thù, song gắn bó chặt chẽ với các môn học khác. Môn mĩ thuật ở bậc TH đóng một vai trò khá quan trọng trong đời sống tinh thần của học sinh, góp phần vào việc hình thành nhân cách con người ngày càng hoàn thiện hơn. Mĩ thuật gắn với thị giác là những giác quan, kênh thông tin tiếp nhận quan trọng gắn liền với ý thức hệ, đến nhận thức của các em học sinh là quyền lợi tinh thần mà các em cần được hưởng thụ.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15000"/>
              </a:lnSpc>
              <a:spcAft>
                <a:spcPts val="0"/>
              </a:spcAft>
            </a:pPr>
            <a:r>
              <a:rPr lang="pt-BR" sz="2400" dirty="0">
                <a:latin typeface="Times New Roman" panose="02020603050405020304" pitchFamily="18" charset="0"/>
                <a:ea typeface="Times New Roman" panose="02020603050405020304" pitchFamily="18" charset="0"/>
                <a:cs typeface="Times New Roman" panose="02020603050405020304" pitchFamily="18" charset="0"/>
              </a:rPr>
              <a:t>Đổi mới phương pháp giáo dục nói chung là cần thiết nhằm nâng cao chất lượng và hiệu quả giáo dục. Song việc áp dụng phương pháp giúp học sinh có ý thức học tập môn mĩ thuật cũng là một hình thức đổi mới phương pháp dạy và học chính là giúp cho học sinh biết cách học sáng tạo để chủ động hơn và hào hứng hơn trong quá trình học tập, tập dần với thói quen tự mình tìm hiểu và khám phá những tri thức mới.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321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Bộ Hinh Nền Powerpoint 3D Đẹp, Đơn Giản, Dễ Thương, Chuyên Nghiệp">
            <a:extLst>
              <a:ext uri="{FF2B5EF4-FFF2-40B4-BE49-F238E27FC236}">
                <a16:creationId xmlns:a16="http://schemas.microsoft.com/office/drawing/2014/main" id="{9A74C08F-715D-0654-1993-8F6EB71FA1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8302" y="731520"/>
            <a:ext cx="10832123" cy="4062394"/>
          </a:xfrm>
          <a:prstGeom prst="rect">
            <a:avLst/>
          </a:prstGeom>
        </p:spPr>
        <p:txBody>
          <a:bodyPr wrap="square">
            <a:spAutoFit/>
          </a:bodyPr>
          <a:lstStyle/>
          <a:p>
            <a:pPr algn="just">
              <a:lnSpc>
                <a:spcPct val="115000"/>
              </a:lnSpc>
              <a:spcAft>
                <a:spcPts val="0"/>
              </a:spcAft>
            </a:pPr>
            <a:r>
              <a:rPr lang="pt-BR" sz="3200" dirty="0">
                <a:latin typeface="Times New Roman" panose="02020603050405020304" pitchFamily="18" charset="0"/>
                <a:ea typeface="Times New Roman" panose="02020603050405020304" pitchFamily="18" charset="0"/>
                <a:cs typeface="Times New Roman" panose="02020603050405020304" pitchFamily="18" charset="0"/>
              </a:rPr>
              <a:t>2/ Kiến nghị.</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sở</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phòng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dục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Bef>
                <a:spcPts val="200"/>
              </a:spcBef>
              <a:spcAft>
                <a:spcPts val="0"/>
              </a:spcAft>
            </a:pP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trực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Bef>
                <a:spcPts val="200"/>
              </a:spcBef>
              <a:spcAft>
                <a:spcPts val="0"/>
              </a:spcAft>
            </a:pP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Cần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tăng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cường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mở</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lớp</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bồi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dưỡng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huấn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Mĩ</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đổi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hướng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trực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235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Bộ Hinh Nền Powerpoint 3D Đẹp, Đơn Giản, Dễ Thương, Chuyên Nghiệp">
            <a:extLst>
              <a:ext uri="{FF2B5EF4-FFF2-40B4-BE49-F238E27FC236}">
                <a16:creationId xmlns:a16="http://schemas.microsoft.com/office/drawing/2014/main" id="{9A74C08F-715D-0654-1993-8F6EB71FA1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8302" y="731520"/>
            <a:ext cx="10832123" cy="4305602"/>
          </a:xfrm>
          <a:prstGeom prst="rect">
            <a:avLst/>
          </a:prstGeom>
        </p:spPr>
        <p:txBody>
          <a:bodyPr wrap="square">
            <a:spAutoFit/>
          </a:bodyPr>
          <a:lstStyle/>
          <a:p>
            <a:pPr algn="just">
              <a:lnSpc>
                <a:spcPct val="115000"/>
              </a:lnSpc>
              <a:spcBef>
                <a:spcPts val="200"/>
              </a:spcBef>
              <a:spcAft>
                <a:spcPts val="0"/>
              </a:spcAft>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p>
          <a:p>
            <a:pPr indent="457200" algn="just">
              <a:lnSpc>
                <a:spcPct val="115000"/>
              </a:lnSpc>
              <a:spcAft>
                <a:spcPts val="0"/>
              </a:spcAft>
            </a:pPr>
            <a:r>
              <a:rPr lang="pt-BR" sz="2400" dirty="0">
                <a:latin typeface="Times New Roman" panose="02020603050405020304" pitchFamily="18" charset="0"/>
                <a:ea typeface="Times New Roman" panose="02020603050405020304" pitchFamily="18" charset="0"/>
                <a:cs typeface="Times New Roman" panose="02020603050405020304" pitchFamily="18" charset="0"/>
              </a:rPr>
              <a:t>Nhà trường tạo động lực và sự hỗ trợ cần thiết hơn cho giáo viên khi dạy tiết học mĩ thuật, có phòng tranh riêng cho các em học sinh tham khảo và cảm nhận cái đẹp, bởi đặc thù của môn học cần diện tích rộng các em có thể đưa bài vẽ ra xa để ngắm.</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15000"/>
              </a:lnSpc>
              <a:spcAft>
                <a:spcPts val="0"/>
              </a:spcAft>
            </a:pPr>
            <a:r>
              <a:rPr lang="pt-BR" sz="2400" dirty="0">
                <a:latin typeface="Times New Roman" panose="02020603050405020304" pitchFamily="18" charset="0"/>
                <a:ea typeface="Times New Roman" panose="02020603050405020304" pitchFamily="18" charset="0"/>
                <a:cs typeface="Times New Roman" panose="02020603050405020304" pitchFamily="18" charset="0"/>
              </a:rPr>
              <a:t>Nhà trường cần quan tâm đúng mức tới đồ dùng dạy học môn mĩ thuật,  mẫu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pt-BR" sz="2400" dirty="0">
                <a:latin typeface="Times New Roman" panose="02020603050405020304" pitchFamily="18" charset="0"/>
                <a:ea typeface="Times New Roman" panose="02020603050405020304" pitchFamily="18" charset="0"/>
                <a:cs typeface="Times New Roman" panose="02020603050405020304" pitchFamily="18" charset="0"/>
              </a:rPr>
              <a:t>vẽ chưa phong phú, chưa có tính thẫm mỹ cao, các em còn hạn chế về mẫu vẽ, về bố cục, màu vẽ ... vậy đề nghị nhà trường trang bị thêm đồ dùng học tập cho các em.</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15000"/>
              </a:lnSpc>
              <a:spcAft>
                <a:spcPts val="0"/>
              </a:spcAft>
            </a:pPr>
            <a:r>
              <a:rPr lang="pt-BR" sz="2400" dirty="0">
                <a:latin typeface="Times New Roman" panose="02020603050405020304" pitchFamily="18" charset="0"/>
                <a:ea typeface="Times New Roman" panose="02020603050405020304" pitchFamily="18" charset="0"/>
                <a:cs typeface="Times New Roman" panose="02020603050405020304" pitchFamily="18" charset="0"/>
              </a:rPr>
              <a:t>Nghiên cứu này có thể áp dụng dạy học cho nhiều thế hệ học sinh, vì thế triển khai và nhân rộng là điều rất cần thiết, hình thành cho các em nhân cách sống và đồng thời giáo dục thẩm mĩ cho học sinh</a:t>
            </a:r>
            <a:r>
              <a:rPr lang="pt-BR" sz="2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657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Bộ Hinh Nền Powerpoint 3D Đẹp, Đơn Giản, Dễ Thương, Chuyên Nghiệp">
            <a:extLst>
              <a:ext uri="{FF2B5EF4-FFF2-40B4-BE49-F238E27FC236}">
                <a16:creationId xmlns:a16="http://schemas.microsoft.com/office/drawing/2014/main" id="{9A74C08F-715D-0654-1993-8F6EB71FA1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8302" y="731520"/>
            <a:ext cx="10832123" cy="4804392"/>
          </a:xfrm>
          <a:prstGeom prst="rect">
            <a:avLst/>
          </a:prstGeom>
        </p:spPr>
        <p:txBody>
          <a:bodyPr wrap="square">
            <a:spAutoFit/>
          </a:bodyPr>
          <a:lstStyle/>
          <a:p>
            <a:pPr algn="just">
              <a:lnSpc>
                <a:spcPct val="115000"/>
              </a:lnSpc>
              <a:spcAft>
                <a:spcPts val="0"/>
              </a:spcAft>
            </a:pPr>
            <a:r>
              <a:rPr lang="en-US" sz="4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Giáo</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viên</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40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0"/>
              </a:spcAft>
            </a:pP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viên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phải</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ngừng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hỏi</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nâng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cao</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tay</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nghề</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luôn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sáng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tạo</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cải</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tiến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thay</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đổi</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thức</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tổ</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chức</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sao</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linh</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hoạt</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mềm</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dẻo</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hấp</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dẫn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Luôn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cố</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gắng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hào</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hứng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40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4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4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411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6000"/>
          </a:stretch>
        </a:blipFill>
        <a:effectLst/>
      </p:bgPr>
    </p:bg>
    <p:spTree>
      <p:nvGrpSpPr>
        <p:cNvPr id="1" name=""/>
        <p:cNvGrpSpPr/>
        <p:nvPr/>
      </p:nvGrpSpPr>
      <p:grpSpPr>
        <a:xfrm>
          <a:off x="0" y="0"/>
          <a:ext cx="0" cy="0"/>
          <a:chOff x="0" y="0"/>
          <a:chExt cx="0" cy="0"/>
        </a:xfrm>
      </p:grpSpPr>
      <p:sp>
        <p:nvSpPr>
          <p:cNvPr id="2" name="Rectangle 1"/>
          <p:cNvSpPr/>
          <p:nvPr/>
        </p:nvSpPr>
        <p:spPr>
          <a:xfrm>
            <a:off x="2294412" y="953021"/>
            <a:ext cx="7505205" cy="3749633"/>
          </a:xfrm>
          <a:prstGeom prst="rect">
            <a:avLst/>
          </a:prstGeom>
        </p:spPr>
        <p:txBody>
          <a:bodyPr wrap="none">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dirty="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rPr>
              <a:t>Chúc hội thi thành công tốt đẹp</a:t>
            </a:r>
            <a:endParaRPr kumimoji="0" lang="en-US" sz="4800" b="1" i="0" u="none" strike="noStrike" kern="1200" cap="none" spc="0" normalizeH="0" baseline="0" noProof="0" dirty="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846856668"/>
      </p:ext>
    </p:extLst>
  </p:cSld>
  <p:clrMapOvr>
    <a:masterClrMapping/>
  </p:clrMapOvr>
  <p:transition spd="slow" advTm="58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Kết quả hình ảnh cho Tải hình ảnh cho PowerPoint">
            <a:extLst>
              <a:ext uri="{FF2B5EF4-FFF2-40B4-BE49-F238E27FC236}">
                <a16:creationId xmlns:a16="http://schemas.microsoft.com/office/drawing/2014/main" id="{243D8F20-24D9-09B5-76FA-6F3D30AFCD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1999" cy="700891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0B1D73-24EC-178C-1C04-029E8342D710}"/>
              </a:ext>
            </a:extLst>
          </p:cNvPr>
          <p:cNvSpPr txBox="1"/>
          <p:nvPr/>
        </p:nvSpPr>
        <p:spPr>
          <a:xfrm>
            <a:off x="352926" y="288758"/>
            <a:ext cx="11582400" cy="6655283"/>
          </a:xfrm>
          <a:prstGeom prst="rect">
            <a:avLst/>
          </a:prstGeom>
          <a:noFill/>
        </p:spPr>
        <p:txBody>
          <a:bodyPr wrap="square">
            <a:spAutoFit/>
          </a:bodyPr>
          <a:lstStyle/>
          <a:p>
            <a:pPr algn="just">
              <a:lnSpc>
                <a:spcPct val="115000"/>
              </a:lnSpc>
              <a:spcAft>
                <a:spcPts val="100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M</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ĩ</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phá</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cho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ngăn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nắp</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gọn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gàng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đình.</a:t>
            </a:r>
            <a:endParaRPr lang="en-US" sz="3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M</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ĩ</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luồng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gió</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hứng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thú</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tuy</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vẫn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huy</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tỏ</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vi-VN"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xem</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thường</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Mĩ</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thuật</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Điều</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gây</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cản</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trở</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vô</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tạo</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khó</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khăn</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cho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viên</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giảng</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mặc</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dù</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lượng</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nhưng</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nó</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hưởng</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kết</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quả</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chung</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tạo</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tiền</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lệ</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xấu</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cho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quá</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trình</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Mĩ</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thuật</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sau</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067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Kết quả hình ảnh cho Tải hình ảnh cho PowerPoint">
            <a:extLst>
              <a:ext uri="{FF2B5EF4-FFF2-40B4-BE49-F238E27FC236}">
                <a16:creationId xmlns:a16="http://schemas.microsoft.com/office/drawing/2014/main" id="{058FA079-AE2E-0783-CEA8-4878D379E79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61012F6-02D3-8EAD-2EC4-130FC69DD173}"/>
              </a:ext>
            </a:extLst>
          </p:cNvPr>
          <p:cNvSpPr txBox="1"/>
          <p:nvPr/>
        </p:nvSpPr>
        <p:spPr>
          <a:xfrm>
            <a:off x="577049" y="523783"/>
            <a:ext cx="11026066" cy="5369675"/>
          </a:xfrm>
          <a:prstGeom prst="rect">
            <a:avLst/>
          </a:prstGeom>
          <a:noFill/>
        </p:spPr>
        <p:txBody>
          <a:bodyPr wrap="square">
            <a:spAutoFit/>
          </a:bodyPr>
          <a:lstStyle/>
          <a:p>
            <a:r>
              <a:rPr lang="vi-VN"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a:solidFill>
                  <a:srgbClr val="FF0000"/>
                </a:solidFill>
                <a:latin typeface="Times New Roman" panose="02020603050405020304" pitchFamily="18" charset="0"/>
                <a:cs typeface="Times New Roman" panose="02020603050405020304" pitchFamily="18" charset="0"/>
              </a:rPr>
              <a:t>II/ THỰC TRẠNG:</a:t>
            </a:r>
            <a:endParaRPr lang="en-US" sz="3200" dirty="0">
              <a:solidFill>
                <a:srgbClr val="FF0000"/>
              </a:solidFill>
              <a:latin typeface="Times New Roman" panose="02020603050405020304" pitchFamily="18" charset="0"/>
              <a:cs typeface="Times New Roman" panose="02020603050405020304" pitchFamily="18" charset="0"/>
            </a:endParaRPr>
          </a:p>
          <a:p>
            <a:pPr lvl="0"/>
            <a:r>
              <a:rPr lang="en-US" sz="3200" b="1" dirty="0">
                <a:solidFill>
                  <a:srgbClr val="FF0000"/>
                </a:solidFill>
                <a:latin typeface="Times New Roman" panose="02020603050405020304" pitchFamily="18" charset="0"/>
                <a:cs typeface="Times New Roman" panose="02020603050405020304" pitchFamily="18" charset="0"/>
              </a:rPr>
              <a:t>1. </a:t>
            </a:r>
            <a:r>
              <a:rPr lang="en-US" sz="3200" b="1" dirty="0" err="1">
                <a:solidFill>
                  <a:srgbClr val="FF0000"/>
                </a:solidFill>
                <a:latin typeface="Times New Roman" panose="02020603050405020304" pitchFamily="18" charset="0"/>
                <a:cs typeface="Times New Roman" panose="02020603050405020304" pitchFamily="18" charset="0"/>
              </a:rPr>
              <a:t>Thực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tế</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tại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đơn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vị</a:t>
            </a:r>
            <a:r>
              <a:rPr lang="en-US" sz="3200" b="1" dirty="0">
                <a:solidFill>
                  <a:srgbClr val="FF0000"/>
                </a:solidFill>
                <a:latin typeface="Times New Roman" panose="02020603050405020304" pitchFamily="18" charset="0"/>
                <a:cs typeface="Times New Roman" panose="02020603050405020304" pitchFamily="18" charset="0"/>
              </a:rPr>
              <a:t>:</a:t>
            </a:r>
            <a:endParaRPr lang="en-US" sz="3200" dirty="0">
              <a:solidFill>
                <a:srgbClr val="FF0000"/>
              </a:solidFill>
              <a:latin typeface="Times New Roman" panose="02020603050405020304" pitchFamily="18" charset="0"/>
              <a:cs typeface="Times New Roman" panose="02020603050405020304" pitchFamily="18" charset="0"/>
            </a:endParaRPr>
          </a:p>
          <a:p>
            <a:pPr algn="just"/>
            <a:r>
              <a:rPr lang="vi-VN"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Thực</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trạng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trên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đã</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xảy</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ra</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trong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quá</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trình</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tôi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giảng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dạy</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tại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trường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Tiểu</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học</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Hà</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Huy</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Tập</a:t>
            </a:r>
            <a:r>
              <a:rPr lang="vi-VN"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và</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thiết</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nghĩ</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điều</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này</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cũng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có</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thể</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xảy</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ra</a:t>
            </a:r>
            <a:r>
              <a:rPr lang="en-US" sz="3200" dirty="0">
                <a:latin typeface="Times New Roman" panose="02020603050405020304" pitchFamily="18" charset="0"/>
                <a:ea typeface="Times New Roman" panose="02020603050405020304" pitchFamily="18" charset="0"/>
              </a:rPr>
              <a:t> ở </a:t>
            </a:r>
            <a:r>
              <a:rPr lang="en-US" sz="3200" dirty="0" err="1">
                <a:latin typeface="Times New Roman" panose="02020603050405020304" pitchFamily="18" charset="0"/>
                <a:ea typeface="Times New Roman" panose="02020603050405020304" pitchFamily="18" charset="0"/>
              </a:rPr>
              <a:t>một</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số</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trường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tiểu</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học</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khác</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đây</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chính</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là</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mâu</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thuẫn</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giữa</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thực</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trạng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và</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yêu</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cầu</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đòi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hỏi</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khách</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quan</a:t>
            </a:r>
            <a:r>
              <a:rPr lang="en-US" sz="3200" dirty="0">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cặn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tầm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57200" algn="just">
              <a:lnSpc>
                <a:spcPct val="115000"/>
              </a:lnSpc>
              <a:spcAft>
                <a:spcPts val="100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806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p:cTn id="2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p:cTn id="31"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Kết quả hình ảnh cho Tải hình ảnh cho PowerPoint">
            <a:extLst>
              <a:ext uri="{FF2B5EF4-FFF2-40B4-BE49-F238E27FC236}">
                <a16:creationId xmlns:a16="http://schemas.microsoft.com/office/drawing/2014/main" id="{058FA079-AE2E-0783-CEA8-4878D379E79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61012F6-02D3-8EAD-2EC4-130FC69DD173}"/>
              </a:ext>
            </a:extLst>
          </p:cNvPr>
          <p:cNvSpPr txBox="1"/>
          <p:nvPr/>
        </p:nvSpPr>
        <p:spPr>
          <a:xfrm>
            <a:off x="159954" y="122731"/>
            <a:ext cx="11759330" cy="7442294"/>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a. </a:t>
            </a:r>
            <a:r>
              <a:rPr lang="en-US" sz="2800" b="1" dirty="0" err="1">
                <a:solidFill>
                  <a:srgbClr val="FF0000"/>
                </a:solidFill>
                <a:latin typeface="Times New Roman" panose="02020603050405020304" pitchFamily="18" charset="0"/>
                <a:cs typeface="Times New Roman" panose="02020603050405020304" pitchFamily="18" charset="0"/>
              </a:rPr>
              <a:t>Thuận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lợi</a:t>
            </a:r>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cấp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bậc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dãy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dạy</a:t>
            </a:r>
            <a:r>
              <a:rPr lang="en-US" sz="2800" dirty="0">
                <a:latin typeface="Times New Roman" panose="02020603050405020304" pitchFamily="18" charset="0"/>
                <a:cs typeface="Times New Roman" panose="02020603050405020304" pitchFamily="18" charset="0"/>
              </a:rPr>
              <a:t>.</a:t>
            </a:r>
          </a:p>
          <a:p>
            <a:r>
              <a:rPr lang="pt-BR" sz="2800" dirty="0">
                <a:latin typeface="Times New Roman" panose="02020603050405020304" pitchFamily="18" charset="0"/>
                <a:cs typeface="Times New Roman" panose="02020603050405020304" pitchFamily="18" charset="0"/>
              </a:rPr>
              <a:t>Nhìn chung đồ dùng trực quan cho môn Mĩ thuật cũng đã được trang bị. Hệ thống tranh ảnh đồ dùng trực quan cũng được phân chia theo từng khối lớp. </a:t>
            </a:r>
            <a:endParaRPr lang="en-US" sz="2800" dirty="0">
              <a:latin typeface="Times New Roman" panose="02020603050405020304" pitchFamily="18" charset="0"/>
              <a:cs typeface="Times New Roman" panose="02020603050405020304" pitchFamily="18" charset="0"/>
            </a:endParaRPr>
          </a:p>
          <a:p>
            <a:r>
              <a:rPr lang="pt-BR" sz="2800" dirty="0">
                <a:latin typeface="Times New Roman" panose="02020603050405020304" pitchFamily="18" charset="0"/>
                <a:cs typeface="Times New Roman" panose="02020603050405020304" pitchFamily="18" charset="0"/>
              </a:rPr>
              <a:t>         Hệ thống tranh ảnh và đồ dùng trực quan được cất giữ trong phòng thiết bị của trường, mỗi khi giáo viên có nhu cầu thì lên mượn phục vụ cho tiết dạy.</a:t>
            </a:r>
            <a:endParaRPr lang="en-US" sz="2800" dirty="0">
              <a:latin typeface="Times New Roman" panose="02020603050405020304" pitchFamily="18" charset="0"/>
              <a:cs typeface="Times New Roman" panose="02020603050405020304" pitchFamily="18" charset="0"/>
            </a:endParaRPr>
          </a:p>
          <a:p>
            <a:r>
              <a:rPr lang="pt-BR" sz="2800" dirty="0">
                <a:latin typeface="Times New Roman" panose="02020603050405020304" pitchFamily="18" charset="0"/>
                <a:cs typeface="Times New Roman" panose="02020603050405020304" pitchFamily="18" charset="0"/>
              </a:rPr>
              <a:t>Tranh ảnh có màu sắc đẹp, đảm bảo tính thẩm mỹ, tính giáo dục, khoa học. Tranh ảnh được in trên giấy có chất lượng tốt nên việc bảo quản cũng dễ dàng.</a:t>
            </a:r>
            <a:endParaRPr lang="en-US" sz="2800" dirty="0">
              <a:latin typeface="Times New Roman" panose="02020603050405020304" pitchFamily="18" charset="0"/>
              <a:cs typeface="Times New Roman" panose="02020603050405020304" pitchFamily="18" charset="0"/>
            </a:endParaRPr>
          </a:p>
          <a:p>
            <a:r>
              <a:rPr lang="pt-BR" sz="2800" dirty="0">
                <a:latin typeface="Times New Roman" panose="02020603050405020304" pitchFamily="18" charset="0"/>
                <a:cs typeface="Times New Roman" panose="02020603050405020304" pitchFamily="18" charset="0"/>
              </a:rPr>
              <a:t>Quá trình khai thác, sử dụng đồ dùng trực quan cũng đảm bảo chuyển tải đầy đủ nội dung bài học. Học sinh rất hứng thú trong khi quan sát tranh ảnh, đồ dùng minh họa cho nên các em rất tích cực, chủ động hơn trong quá trình lĩnh hội kiến thức</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p>
          <a:p>
            <a:pPr indent="457200" algn="just">
              <a:lnSpc>
                <a:spcPct val="115000"/>
              </a:lnSpc>
              <a:spcAft>
                <a:spcPts val="100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618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5">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p:cTn id="25"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5">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p:cTn id="37"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5">
                                            <p:txEl>
                                              <p:pRg st="5" end="5"/>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p:cTn id="43"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Kết quả hình ảnh cho Tải hình ảnh cho PowerPoint">
            <a:extLst>
              <a:ext uri="{FF2B5EF4-FFF2-40B4-BE49-F238E27FC236}">
                <a16:creationId xmlns:a16="http://schemas.microsoft.com/office/drawing/2014/main" id="{058FA079-AE2E-0783-CEA8-4878D379E79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61012F6-02D3-8EAD-2EC4-130FC69DD173}"/>
              </a:ext>
            </a:extLst>
          </p:cNvPr>
          <p:cNvSpPr txBox="1"/>
          <p:nvPr/>
        </p:nvSpPr>
        <p:spPr>
          <a:xfrm>
            <a:off x="582966" y="184763"/>
            <a:ext cx="11026066" cy="6673237"/>
          </a:xfrm>
          <a:prstGeom prst="rect">
            <a:avLst/>
          </a:prstGeom>
          <a:noFill/>
        </p:spPr>
        <p:txBody>
          <a:bodyPr wrap="square">
            <a:spAutoFit/>
          </a:bodyPr>
          <a:lstStyle/>
          <a:p>
            <a:pPr indent="457200" algn="just">
              <a:lnSpc>
                <a:spcPct val="115000"/>
              </a:lnSpc>
              <a:spcAft>
                <a:spcPts val="100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Khó</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khăn</a:t>
            </a:r>
            <a:endPar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phía</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endParaRPr lang="en-US" sz="3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Trang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thỏa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đáng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đáp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ứng</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nhu</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cho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sách</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khảo</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3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40" dirty="0" err="1">
                <a:effectLst/>
                <a:latin typeface="Times New Roman" panose="02020603050405020304" pitchFamily="18" charset="0"/>
                <a:ea typeface="Times New Roman" panose="02020603050405020304" pitchFamily="18" charset="0"/>
                <a:cs typeface="Times New Roman" panose="02020603050405020304" pitchFamily="18" charset="0"/>
              </a:rPr>
              <a:t>ít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rPr>
              <a:t>Khi </a:t>
            </a:r>
            <a:r>
              <a:rPr lang="en-US" sz="3200" dirty="0" err="1">
                <a:effectLst/>
                <a:latin typeface="Times New Roman" panose="02020603050405020304" pitchFamily="18" charset="0"/>
                <a:ea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theo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phương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pháp</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mới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đòi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hỏi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viên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phải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kế</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hoạch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dạy</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xuyên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suốt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liên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kết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giữa</a:t>
            </a:r>
            <a:r>
              <a:rPr lang="en-US" sz="3200" dirty="0">
                <a:effectLst/>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xây</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dựng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dung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cho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đảm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bảm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mục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tiêu</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dục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thì</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vẫn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băn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khoăn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viên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biện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pháp</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phù</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quá</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tạo</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hứng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thú</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cực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cho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911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0" end="0"/>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Kết quả hình ảnh cho Tải hình ảnh cho PowerPoint">
            <a:extLst>
              <a:ext uri="{FF2B5EF4-FFF2-40B4-BE49-F238E27FC236}">
                <a16:creationId xmlns:a16="http://schemas.microsoft.com/office/drawing/2014/main" id="{D52AFCB8-55B5-D443-C81B-CCBE1927D4F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CA5914A-B7DA-E53E-9748-1C4321B471EB}"/>
              </a:ext>
            </a:extLst>
          </p:cNvPr>
          <p:cNvSpPr txBox="1"/>
          <p:nvPr/>
        </p:nvSpPr>
        <p:spPr>
          <a:xfrm>
            <a:off x="479394" y="559293"/>
            <a:ext cx="11141476" cy="6203750"/>
          </a:xfrm>
          <a:prstGeom prst="rect">
            <a:avLst/>
          </a:prstGeom>
          <a:noFill/>
        </p:spPr>
        <p:txBody>
          <a:bodyPr wrap="square">
            <a:spAutoFit/>
          </a:bodyPr>
          <a:lstStyle/>
          <a:p>
            <a:pPr indent="457200" algn="just">
              <a:lnSpc>
                <a:spcPct val="115000"/>
              </a:lnSpc>
              <a:spcAft>
                <a:spcPts val="1000"/>
              </a:spcAft>
            </a:pP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Đối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Tiểu</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giáo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viên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phải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hướng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dẫn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vẽ</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từng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bước</a:t>
            </a:r>
            <a:r>
              <a:rPr lang="en-US" sz="3200" dirty="0">
                <a:effectLst/>
                <a:latin typeface="Times New Roman" panose="02020603050405020304" pitchFamily="18" charset="0"/>
                <a:ea typeface="Times New Roman" panose="02020603050405020304" pitchFamily="18" charset="0"/>
              </a:rPr>
              <a:t> chi </a:t>
            </a:r>
            <a:r>
              <a:rPr lang="en-US" sz="3200" dirty="0" err="1">
                <a:effectLst/>
                <a:latin typeface="Times New Roman" panose="02020603050405020304" pitchFamily="18" charset="0"/>
                <a:ea typeface="Times New Roman" panose="02020603050405020304" pitchFamily="18" charset="0"/>
              </a:rPr>
              <a:t>tiết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nhưng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số</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em</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còn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chưa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thực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hiện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vì</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Chưa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hiểu</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nội</a:t>
            </a:r>
            <a:r>
              <a:rPr lang="en-US" sz="3200" dirty="0">
                <a:effectLst/>
                <a:latin typeface="Times New Roman" panose="02020603050405020304" pitchFamily="18" charset="0"/>
                <a:ea typeface="Times New Roman" panose="02020603050405020304" pitchFamily="18" charset="0"/>
              </a:rPr>
              <a:t> dung, </a:t>
            </a:r>
            <a:r>
              <a:rPr lang="en-US" sz="3200" dirty="0" err="1">
                <a:effectLst/>
                <a:latin typeface="Times New Roman" panose="02020603050405020304" pitchFamily="18" charset="0"/>
                <a:ea typeface="Times New Roman" panose="02020603050405020304" pitchFamily="18" charset="0"/>
              </a:rPr>
              <a:t>chưa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hiểu</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cách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vẽ</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chưa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sẵn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sàng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tích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cực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sáng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tạo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chưa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thể</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hiện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rPr>
              <a:t> ý </a:t>
            </a:r>
            <a:r>
              <a:rPr lang="en-US" sz="3200" dirty="0" err="1">
                <a:effectLst/>
                <a:latin typeface="Times New Roman" panose="02020603050405020304" pitchFamily="18" charset="0"/>
                <a:ea typeface="Times New Roman" panose="02020603050405020304" pitchFamily="18" charset="0"/>
              </a:rPr>
              <a:t>tưởng</a:t>
            </a:r>
            <a:r>
              <a:rPr lang="en-US" sz="3200" dirty="0">
                <a:effectLst/>
                <a:latin typeface="Times New Roman" panose="02020603050405020304" pitchFamily="18" charset="0"/>
                <a:ea typeface="Times New Roman" panose="02020603050405020304" pitchFamily="18" charset="0"/>
              </a:rPr>
              <a:t> qua </a:t>
            </a:r>
            <a:r>
              <a:rPr lang="en-US" sz="3200" dirty="0" err="1">
                <a:effectLst/>
                <a:latin typeface="Times New Roman" panose="02020603050405020304" pitchFamily="18" charset="0"/>
                <a:ea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đường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nét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màu</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sắc</a:t>
            </a:r>
            <a:r>
              <a:rPr lang="en-US" sz="3200" dirty="0">
                <a:effectLst/>
                <a:latin typeface="Times New Roman" panose="02020603050405020304" pitchFamily="18" charset="0"/>
                <a:ea typeface="Times New Roman" panose="02020603050405020304" pitchFamily="18" charset="0"/>
              </a:rPr>
              <a:t>.</a:t>
            </a:r>
          </a:p>
          <a:p>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Ngoài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chép</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dẫn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rõ</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ràng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cứng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nhắc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tự</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nhiên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dung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phong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phú</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chưa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sở</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trường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riêng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từng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endParaRPr lang="en-US" sz="3200" dirty="0"/>
          </a:p>
        </p:txBody>
      </p:sp>
    </p:spTree>
    <p:extLst>
      <p:ext uri="{BB962C8B-B14F-4D97-AF65-F5344CB8AC3E}">
        <p14:creationId xmlns:p14="http://schemas.microsoft.com/office/powerpoint/2010/main" val="80601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Kết quả hình ảnh cho Tải hình ảnh cho PowerPoint">
            <a:extLst>
              <a:ext uri="{FF2B5EF4-FFF2-40B4-BE49-F238E27FC236}">
                <a16:creationId xmlns:a16="http://schemas.microsoft.com/office/drawing/2014/main" id="{38AA8862-7103-7F7C-D850-E568260D524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30C918C-EEDC-8374-6A16-80E4AC46B92F}"/>
              </a:ext>
            </a:extLst>
          </p:cNvPr>
          <p:cNvSpPr txBox="1"/>
          <p:nvPr/>
        </p:nvSpPr>
        <p:spPr>
          <a:xfrm>
            <a:off x="538579" y="1027163"/>
            <a:ext cx="11114842" cy="4524315"/>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2. </a:t>
            </a:r>
            <a:r>
              <a:rPr lang="en-US" sz="2400" b="1" dirty="0" err="1">
                <a:latin typeface="Times New Roman" panose="02020603050405020304" pitchFamily="18" charset="0"/>
                <a:cs typeface="Times New Roman" panose="02020603050405020304" pitchFamily="18" charset="0"/>
              </a:rPr>
              <a:t>Vai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trò</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biện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pháp</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góp</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phần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nâng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cao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chất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lượng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trong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công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giảng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dạy</a:t>
            </a:r>
            <a:r>
              <a:rPr lang="en-US" sz="2400" b="1"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pháp</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giúp</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học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sinh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ý </a:t>
            </a:r>
            <a:r>
              <a:rPr lang="en-US" sz="2400" b="1" i="1" dirty="0" err="1">
                <a:latin typeface="Times New Roman" panose="02020603050405020304" pitchFamily="18" charset="0"/>
                <a:cs typeface="Times New Roman" panose="02020603050405020304" pitchFamily="18" charset="0"/>
              </a:rPr>
              <a:t>thức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học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tập</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môn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Mĩ</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thuật</a:t>
            </a:r>
            <a:r>
              <a:rPr lang="en-US" sz="2400" b="1" i="1" dirty="0">
                <a:latin typeface="Times New Roman" panose="02020603050405020304" pitchFamily="18" charset="0"/>
                <a:cs typeface="Times New Roman" panose="02020603050405020304" pitchFamily="18" charset="0"/>
              </a:rPr>
              <a:t> ở </a:t>
            </a:r>
            <a:r>
              <a:rPr lang="en-US" sz="2400" b="1" i="1" dirty="0" err="1">
                <a:latin typeface="Times New Roman" panose="02020603050405020304" pitchFamily="18" charset="0"/>
                <a:cs typeface="Times New Roman" panose="02020603050405020304" pitchFamily="18" charset="0"/>
              </a:rPr>
              <a:t>bậc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Tiểu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học</a:t>
            </a:r>
            <a:r>
              <a:rPr lang="en-US" sz="2400" b="1"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Thực tế cho thấy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thuật</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bậc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gọn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đình</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xấu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4564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rgbClr val="CC0000"/>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rgbClr val="CC0000"/>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1658</TotalTime>
  <Words>3740</Words>
  <Application>Microsoft Office PowerPoint</Application>
  <PresentationFormat>Widescreen</PresentationFormat>
  <Paragraphs>130</Paragraphs>
  <Slides>38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38</vt:i4>
      </vt:variant>
    </vt:vector>
  </HeadingPairs>
  <TitlesOfParts>
    <vt:vector size="44" baseType="lpstr">
      <vt:lpstr>Arial</vt:lpstr>
      <vt:lpstr>Calibri</vt:lpstr>
      <vt:lpstr>Calibri Light</vt:lpstr>
      <vt:lpstr>Times New Roman</vt:lpstr>
      <vt:lpstr>3_Office Theme</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Một số bức tranh học sinh thực hiện sau khi áp dụng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205</cp:revision>
  <dcterms:created xsi:type="dcterms:W3CDTF">2021-10-24T01:19:49Z</dcterms:created>
  <dcterms:modified xsi:type="dcterms:W3CDTF">2022-11-12T12:43:15Z</dcterms:modified>
</cp:coreProperties>
</file>