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37"/>
  </p:notesMasterIdLst>
  <p:sldIdLst>
    <p:sldId id="288" r:id="rId5"/>
    <p:sldId id="303" r:id="rId6"/>
    <p:sldId id="289" r:id="rId7"/>
    <p:sldId id="258" r:id="rId8"/>
    <p:sldId id="275" r:id="rId9"/>
    <p:sldId id="266" r:id="rId10"/>
    <p:sldId id="276" r:id="rId11"/>
    <p:sldId id="292" r:id="rId12"/>
    <p:sldId id="290" r:id="rId13"/>
    <p:sldId id="291" r:id="rId14"/>
    <p:sldId id="277" r:id="rId15"/>
    <p:sldId id="293" r:id="rId16"/>
    <p:sldId id="267" r:id="rId17"/>
    <p:sldId id="294" r:id="rId18"/>
    <p:sldId id="268" r:id="rId19"/>
    <p:sldId id="281" r:id="rId20"/>
    <p:sldId id="269" r:id="rId21"/>
    <p:sldId id="282" r:id="rId22"/>
    <p:sldId id="295" r:id="rId23"/>
    <p:sldId id="270" r:id="rId24"/>
    <p:sldId id="283" r:id="rId25"/>
    <p:sldId id="296" r:id="rId26"/>
    <p:sldId id="297" r:id="rId27"/>
    <p:sldId id="298" r:id="rId28"/>
    <p:sldId id="299" r:id="rId29"/>
    <p:sldId id="271" r:id="rId30"/>
    <p:sldId id="300" r:id="rId31"/>
    <p:sldId id="272" r:id="rId32"/>
    <p:sldId id="301" r:id="rId33"/>
    <p:sldId id="273" r:id="rId34"/>
    <p:sldId id="302" r:id="rId35"/>
    <p:sldId id="274" r:id="rId36"/>
  </p:sldIdLst>
  <p:sldSz cx="9144000" cy="5143500" type="screen16x9"/>
  <p:notesSz cx="6858000" cy="9144000"/>
  <p:embeddedFontLst>
    <p:embeddedFont>
      <p:font typeface="Arial Rounded MT Bold" panose="020F0704030504030204" pitchFamily="34" charset="0"/>
      <p:regular r:id="rId38"/>
    </p:embeddedFont>
    <p:embeddedFont>
      <p:font typeface="DFPOP1-W9" panose="020B0604020202020204" charset="-128"/>
      <p:regular r:id="rId39"/>
    </p:embeddedFont>
    <p:embeddedFont>
      <p:font typeface="宋体" panose="02010600030101010101" pitchFamily="2" charset="-122"/>
      <p:regular r:id="rId40"/>
    </p:embeddedFont>
    <p:embeddedFont>
      <p:font typeface="Arial-Rounded" panose="020B0500000000000000" charset="0"/>
      <p:regular r:id="rId41"/>
    </p:embeddedFont>
    <p:embeddedFont>
      <p:font typeface="Comic Sans MS" panose="030F0702030302020204" pitchFamily="66" charset="0"/>
      <p:regular r:id="rId42"/>
      <p:bold r:id="rId43"/>
      <p:italic r:id="rId44"/>
      <p:boldItalic r:id="rId45"/>
    </p:embeddedFont>
    <p:embeddedFont>
      <p:font typeface="UTM Avo" panose="02040603050506020204" pitchFamily="18" charset="0"/>
      <p:regular r:id="rId46"/>
      <p:bold r:id="rId47"/>
      <p:italic r:id="rId48"/>
      <p:boldItalic r:id="rId49"/>
    </p:embeddedFont>
    <p:embeddedFont>
      <p:font typeface="HP001 4 hàng" panose="020B0603050302020204" pitchFamily="34" charset="0"/>
      <p:regular r:id="rId50"/>
      <p:bold r:id="rId51"/>
    </p:embeddedFont>
    <p:embeddedFont>
      <p:font typeface=".VnAvant" panose="020B7200000000000000"/>
      <p:regular r:id="rId52"/>
      <p:bold r:id="rId53"/>
      <p:italic r:id="rId54"/>
      <p:boldItalic r:id="rId55"/>
    </p:embeddedFont>
    <p:embeddedFont>
      <p:font typeface="HL Hoctro" panose="020B0604020202020204" charset="0"/>
      <p:regular r:id="rId56"/>
    </p:embeddedFont>
    <p:embeddedFont>
      <p:font typeface="Calibri" panose="020F0502020204030204" pitchFamily="34" charset="0"/>
      <p:regular r:id="rId57"/>
      <p:bold r:id="rId58"/>
      <p:italic r:id="rId59"/>
      <p:boldItalic r:id="rId60"/>
    </p:embeddedFont>
  </p:embeddedFontLst>
  <p:custDataLst>
    <p:tags r:id="rId61"/>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Phần Mặc định" id="{89293C27-06D2-442F-A694-0966E65ACEDD}">
          <p14:sldIdLst>
            <p14:sldId id="288"/>
            <p14:sldId id="303"/>
            <p14:sldId id="289"/>
          </p14:sldIdLst>
        </p14:section>
        <p14:section name="Tiết 1" id="{694160BE-F2C5-4F1F-9227-A8A060926D5B}">
          <p14:sldIdLst>
            <p14:sldId id="258"/>
            <p14:sldId id="275"/>
            <p14:sldId id="266"/>
            <p14:sldId id="276"/>
            <p14:sldId id="292"/>
            <p14:sldId id="290"/>
            <p14:sldId id="291"/>
            <p14:sldId id="277"/>
            <p14:sldId id="293"/>
          </p14:sldIdLst>
        </p14:section>
        <p14:section name="Tiết 2" id="{47239A1A-9B72-4DA5-96A7-F8786F163078}">
          <p14:sldIdLst>
            <p14:sldId id="267"/>
            <p14:sldId id="294"/>
            <p14:sldId id="268"/>
            <p14:sldId id="281"/>
          </p14:sldIdLst>
        </p14:section>
        <p14:section name="Tiết 3" id="{8DB3B22B-32B6-4C3F-838D-DF98A9DBE4B7}">
          <p14:sldIdLst>
            <p14:sldId id="269"/>
            <p14:sldId id="282"/>
            <p14:sldId id="295"/>
            <p14:sldId id="270"/>
            <p14:sldId id="283"/>
            <p14:sldId id="296"/>
            <p14:sldId id="297"/>
            <p14:sldId id="298"/>
            <p14:sldId id="299"/>
          </p14:sldIdLst>
        </p14:section>
        <p14:section name="Tiết 4" id="{30D029CA-39C5-4833-936C-43C5EF842993}">
          <p14:sldIdLst>
            <p14:sldId id="271"/>
            <p14:sldId id="300"/>
            <p14:sldId id="272"/>
            <p14:sldId id="301"/>
            <p14:sldId id="273"/>
            <p14:sldId id="302"/>
            <p14:sldId id="274"/>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A420"/>
    <a:srgbClr val="F14420"/>
    <a:srgbClr val="679C31"/>
    <a:srgbClr val="920000"/>
    <a:srgbClr val="F56636"/>
    <a:srgbClr val="EF2A19"/>
    <a:srgbClr val="A9250B"/>
    <a:srgbClr val="FF6600"/>
    <a:srgbClr val="8CB823"/>
    <a:srgbClr val="C4D8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ADC2EE-9B3C-458B-A42D-C4ACB5BF02CE}" v="893" dt="2020-08-13T12:42:42.9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686" y="72"/>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font" Target="fonts/font18.fntdata"/><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font" Target="fonts/font16.fntdata"/><Relationship Id="rId58" Type="http://schemas.openxmlformats.org/officeDocument/2006/relationships/font" Target="fonts/font21.fntdata"/><Relationship Id="rId66"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tags" Target="tags/tag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font" Target="fonts/font19.fntdata"/><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font" Target="fonts/font14.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1.fntdata"/><Relationship Id="rId46" Type="http://schemas.openxmlformats.org/officeDocument/2006/relationships/font" Target="fonts/font9.fntdata"/><Relationship Id="rId59" Type="http://schemas.openxmlformats.org/officeDocument/2006/relationships/font" Target="fonts/font22.fntdata"/><Relationship Id="rId67"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font" Target="fonts/font4.fntdata"/><Relationship Id="rId54" Type="http://schemas.openxmlformats.org/officeDocument/2006/relationships/font" Target="fonts/font17.fntdata"/><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12.fntdata"/><Relationship Id="rId57" Type="http://schemas.openxmlformats.org/officeDocument/2006/relationships/font" Target="fonts/font20.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7.fntdata"/><Relationship Id="rId52" Type="http://schemas.openxmlformats.org/officeDocument/2006/relationships/font" Target="fonts/font15.fntdata"/><Relationship Id="rId60" Type="http://schemas.openxmlformats.org/officeDocument/2006/relationships/font" Target="fonts/font23.fntdata"/><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font" Target="fonts/font2.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am Thi Minh Phuong" userId="59a886c1-9eb9-4e41-a264-fe10a6ee0c2c" providerId="ADAL" clId="{70ADC2EE-9B3C-458B-A42D-C4ACB5BF02CE}"/>
    <pc:docChg chg="undo custSel addSld delSld modSld sldOrd modSection">
      <pc:chgData name="Pham Thi Minh Phuong" userId="59a886c1-9eb9-4e41-a264-fe10a6ee0c2c" providerId="ADAL" clId="{70ADC2EE-9B3C-458B-A42D-C4ACB5BF02CE}" dt="2020-08-13T12:43:09.445" v="1275" actId="47"/>
      <pc:docMkLst>
        <pc:docMk/>
      </pc:docMkLst>
      <pc:sldChg chg="del">
        <pc:chgData name="Pham Thi Minh Phuong" userId="59a886c1-9eb9-4e41-a264-fe10a6ee0c2c" providerId="ADAL" clId="{70ADC2EE-9B3C-458B-A42D-C4ACB5BF02CE}" dt="2020-08-13T12:43:09.445" v="1275" actId="47"/>
        <pc:sldMkLst>
          <pc:docMk/>
          <pc:sldMk cId="0" sldId="265"/>
        </pc:sldMkLst>
      </pc:sldChg>
      <pc:sldChg chg="ord">
        <pc:chgData name="Pham Thi Minh Phuong" userId="59a886c1-9eb9-4e41-a264-fe10a6ee0c2c" providerId="ADAL" clId="{70ADC2EE-9B3C-458B-A42D-C4ACB5BF02CE}" dt="2020-08-13T12:22:30.495" v="697"/>
        <pc:sldMkLst>
          <pc:docMk/>
          <pc:sldMk cId="2825134617" sldId="270"/>
        </pc:sldMkLst>
      </pc:sldChg>
      <pc:sldChg chg="addSp delSp modSp add mod delAnim modAnim">
        <pc:chgData name="Pham Thi Minh Phuong" userId="59a886c1-9eb9-4e41-a264-fe10a6ee0c2c" providerId="ADAL" clId="{70ADC2EE-9B3C-458B-A42D-C4ACB5BF02CE}" dt="2020-08-13T12:02:50.467" v="47"/>
        <pc:sldMkLst>
          <pc:docMk/>
          <pc:sldMk cId="2645575311" sldId="280"/>
        </pc:sldMkLst>
        <pc:spChg chg="mod">
          <ac:chgData name="Pham Thi Minh Phuong" userId="59a886c1-9eb9-4e41-a264-fe10a6ee0c2c" providerId="ADAL" clId="{70ADC2EE-9B3C-458B-A42D-C4ACB5BF02CE}" dt="2020-08-13T11:43:31.795" v="30" actId="1076"/>
          <ac:spMkLst>
            <pc:docMk/>
            <pc:sldMk cId="2645575311" sldId="280"/>
            <ac:spMk id="4" creationId="{DAECB3AA-DE44-4B2E-8E42-EC1E254E3EC5}"/>
          </ac:spMkLst>
        </pc:spChg>
        <pc:spChg chg="del mod">
          <ac:chgData name="Pham Thi Minh Phuong" userId="59a886c1-9eb9-4e41-a264-fe10a6ee0c2c" providerId="ADAL" clId="{70ADC2EE-9B3C-458B-A42D-C4ACB5BF02CE}" dt="2020-08-13T11:42:41.313" v="5" actId="478"/>
          <ac:spMkLst>
            <pc:docMk/>
            <pc:sldMk cId="2645575311" sldId="280"/>
            <ac:spMk id="5" creationId="{D97AFF8F-506F-4519-A1B5-52D97C6C130F}"/>
          </ac:spMkLst>
        </pc:spChg>
        <pc:spChg chg="del mod">
          <ac:chgData name="Pham Thi Minh Phuong" userId="59a886c1-9eb9-4e41-a264-fe10a6ee0c2c" providerId="ADAL" clId="{70ADC2EE-9B3C-458B-A42D-C4ACB5BF02CE}" dt="2020-08-13T11:42:37.781" v="3" actId="478"/>
          <ac:spMkLst>
            <pc:docMk/>
            <pc:sldMk cId="2645575311" sldId="280"/>
            <ac:spMk id="6" creationId="{BEF69370-038A-4CCC-B259-2DF7CD5468DF}"/>
          </ac:spMkLst>
        </pc:spChg>
        <pc:picChg chg="del">
          <ac:chgData name="Pham Thi Minh Phuong" userId="59a886c1-9eb9-4e41-a264-fe10a6ee0c2c" providerId="ADAL" clId="{70ADC2EE-9B3C-458B-A42D-C4ACB5BF02CE}" dt="2020-08-13T11:42:34.624" v="1" actId="478"/>
          <ac:picMkLst>
            <pc:docMk/>
            <pc:sldMk cId="2645575311" sldId="280"/>
            <ac:picMk id="3" creationId="{27C78D3E-DE5B-4098-A02B-EF0192F8D4A2}"/>
          </ac:picMkLst>
        </pc:picChg>
        <pc:picChg chg="add mod modCrop">
          <ac:chgData name="Pham Thi Minh Phuong" userId="59a886c1-9eb9-4e41-a264-fe10a6ee0c2c" providerId="ADAL" clId="{70ADC2EE-9B3C-458B-A42D-C4ACB5BF02CE}" dt="2020-08-13T11:49:54.897" v="34" actId="1076"/>
          <ac:picMkLst>
            <pc:docMk/>
            <pc:sldMk cId="2645575311" sldId="280"/>
            <ac:picMk id="7" creationId="{456507CA-563C-4E84-96BC-D406D155209E}"/>
          </ac:picMkLst>
        </pc:picChg>
        <pc:picChg chg="add mod modCrop">
          <ac:chgData name="Pham Thi Minh Phuong" userId="59a886c1-9eb9-4e41-a264-fe10a6ee0c2c" providerId="ADAL" clId="{70ADC2EE-9B3C-458B-A42D-C4ACB5BF02CE}" dt="2020-08-13T12:01:26.223" v="41" actId="1076"/>
          <ac:picMkLst>
            <pc:docMk/>
            <pc:sldMk cId="2645575311" sldId="280"/>
            <ac:picMk id="8" creationId="{184C4DBE-C93C-41EF-923B-72B16638A915}"/>
          </ac:picMkLst>
        </pc:picChg>
      </pc:sldChg>
      <pc:sldChg chg="addSp delSp modSp add mod modTransition addAnim delAnim modAnim">
        <pc:chgData name="Pham Thi Minh Phuong" userId="59a886c1-9eb9-4e41-a264-fe10a6ee0c2c" providerId="ADAL" clId="{70ADC2EE-9B3C-458B-A42D-C4ACB5BF02CE}" dt="2020-08-13T12:20:36.271" v="618" actId="1076"/>
        <pc:sldMkLst>
          <pc:docMk/>
          <pc:sldMk cId="4085870559" sldId="281"/>
        </pc:sldMkLst>
        <pc:spChg chg="mod">
          <ac:chgData name="Pham Thi Minh Phuong" userId="59a886c1-9eb9-4e41-a264-fe10a6ee0c2c" providerId="ADAL" clId="{70ADC2EE-9B3C-458B-A42D-C4ACB5BF02CE}" dt="2020-08-13T12:20:36.271" v="618" actId="1076"/>
          <ac:spMkLst>
            <pc:docMk/>
            <pc:sldMk cId="4085870559" sldId="281"/>
            <ac:spMk id="4" creationId="{DAECB3AA-DE44-4B2E-8E42-EC1E254E3EC5}"/>
          </ac:spMkLst>
        </pc:spChg>
        <pc:spChg chg="add del mod">
          <ac:chgData name="Pham Thi Minh Phuong" userId="59a886c1-9eb9-4e41-a264-fe10a6ee0c2c" providerId="ADAL" clId="{70ADC2EE-9B3C-458B-A42D-C4ACB5BF02CE}" dt="2020-08-13T12:05:09.241" v="159" actId="478"/>
          <ac:spMkLst>
            <pc:docMk/>
            <pc:sldMk cId="4085870559" sldId="281"/>
            <ac:spMk id="5" creationId="{4B0C02D3-BE6B-4097-8EEA-F4160CA348FB}"/>
          </ac:spMkLst>
        </pc:spChg>
        <pc:spChg chg="add del mod">
          <ac:chgData name="Pham Thi Minh Phuong" userId="59a886c1-9eb9-4e41-a264-fe10a6ee0c2c" providerId="ADAL" clId="{70ADC2EE-9B3C-458B-A42D-C4ACB5BF02CE}" dt="2020-08-13T12:18:54.657" v="552" actId="478"/>
          <ac:spMkLst>
            <pc:docMk/>
            <pc:sldMk cId="4085870559" sldId="281"/>
            <ac:spMk id="6" creationId="{17DAEFD8-428E-45E8-A326-6B222640B924}"/>
          </ac:spMkLst>
        </pc:spChg>
        <pc:spChg chg="add del mod">
          <ac:chgData name="Pham Thi Minh Phuong" userId="59a886c1-9eb9-4e41-a264-fe10a6ee0c2c" providerId="ADAL" clId="{70ADC2EE-9B3C-458B-A42D-C4ACB5BF02CE}" dt="2020-08-13T12:19:21.928" v="590" actId="20577"/>
          <ac:spMkLst>
            <pc:docMk/>
            <pc:sldMk cId="4085870559" sldId="281"/>
            <ac:spMk id="9" creationId="{7B87E5EA-B738-483C-BD90-0802211D530F}"/>
          </ac:spMkLst>
        </pc:spChg>
        <pc:spChg chg="add mod">
          <ac:chgData name="Pham Thi Minh Phuong" userId="59a886c1-9eb9-4e41-a264-fe10a6ee0c2c" providerId="ADAL" clId="{70ADC2EE-9B3C-458B-A42D-C4ACB5BF02CE}" dt="2020-08-13T12:19:31.589" v="592" actId="1076"/>
          <ac:spMkLst>
            <pc:docMk/>
            <pc:sldMk cId="4085870559" sldId="281"/>
            <ac:spMk id="10" creationId="{6AC064CB-F32F-40DB-A8F8-D2BDF9EB5902}"/>
          </ac:spMkLst>
        </pc:spChg>
        <pc:spChg chg="add mod">
          <ac:chgData name="Pham Thi Minh Phuong" userId="59a886c1-9eb9-4e41-a264-fe10a6ee0c2c" providerId="ADAL" clId="{70ADC2EE-9B3C-458B-A42D-C4ACB5BF02CE}" dt="2020-08-13T12:20:16.844" v="616" actId="1076"/>
          <ac:spMkLst>
            <pc:docMk/>
            <pc:sldMk cId="4085870559" sldId="281"/>
            <ac:spMk id="11" creationId="{40914BD5-55B4-4A73-8F34-EF6C6547B99C}"/>
          </ac:spMkLst>
        </pc:spChg>
        <pc:picChg chg="add del mod">
          <ac:chgData name="Pham Thi Minh Phuong" userId="59a886c1-9eb9-4e41-a264-fe10a6ee0c2c" providerId="ADAL" clId="{70ADC2EE-9B3C-458B-A42D-C4ACB5BF02CE}" dt="2020-08-13T12:18:44.605" v="549" actId="478"/>
          <ac:picMkLst>
            <pc:docMk/>
            <pc:sldMk cId="4085870559" sldId="281"/>
            <ac:picMk id="3" creationId="{A67A21D7-114B-4DE2-9C48-8241812B59C5}"/>
          </ac:picMkLst>
        </pc:picChg>
        <pc:picChg chg="del">
          <ac:chgData name="Pham Thi Minh Phuong" userId="59a886c1-9eb9-4e41-a264-fe10a6ee0c2c" providerId="ADAL" clId="{70ADC2EE-9B3C-458B-A42D-C4ACB5BF02CE}" dt="2020-08-13T12:03:36.089" v="50" actId="478"/>
          <ac:picMkLst>
            <pc:docMk/>
            <pc:sldMk cId="4085870559" sldId="281"/>
            <ac:picMk id="7" creationId="{456507CA-563C-4E84-96BC-D406D155209E}"/>
          </ac:picMkLst>
        </pc:picChg>
        <pc:picChg chg="del">
          <ac:chgData name="Pham Thi Minh Phuong" userId="59a886c1-9eb9-4e41-a264-fe10a6ee0c2c" providerId="ADAL" clId="{70ADC2EE-9B3C-458B-A42D-C4ACB5BF02CE}" dt="2020-08-13T12:03:35.219" v="49" actId="478"/>
          <ac:picMkLst>
            <pc:docMk/>
            <pc:sldMk cId="4085870559" sldId="281"/>
            <ac:picMk id="8" creationId="{184C4DBE-C93C-41EF-923B-72B16638A915}"/>
          </ac:picMkLst>
        </pc:picChg>
      </pc:sldChg>
      <pc:sldChg chg="addSp delSp modSp add mod delAnim modAnim">
        <pc:chgData name="Pham Thi Minh Phuong" userId="59a886c1-9eb9-4e41-a264-fe10a6ee0c2c" providerId="ADAL" clId="{70ADC2EE-9B3C-458B-A42D-C4ACB5BF02CE}" dt="2020-08-13T12:18:05.945" v="548"/>
        <pc:sldMkLst>
          <pc:docMk/>
          <pc:sldMk cId="3398830490" sldId="282"/>
        </pc:sldMkLst>
        <pc:spChg chg="mod">
          <ac:chgData name="Pham Thi Minh Phuong" userId="59a886c1-9eb9-4e41-a264-fe10a6ee0c2c" providerId="ADAL" clId="{70ADC2EE-9B3C-458B-A42D-C4ACB5BF02CE}" dt="2020-08-13T12:10:40.993" v="358" actId="1076"/>
          <ac:spMkLst>
            <pc:docMk/>
            <pc:sldMk cId="3398830490" sldId="282"/>
            <ac:spMk id="4" creationId="{DAECB3AA-DE44-4B2E-8E42-EC1E254E3EC5}"/>
          </ac:spMkLst>
        </pc:spChg>
        <pc:spChg chg="mod">
          <ac:chgData name="Pham Thi Minh Phuong" userId="59a886c1-9eb9-4e41-a264-fe10a6ee0c2c" providerId="ADAL" clId="{70ADC2EE-9B3C-458B-A42D-C4ACB5BF02CE}" dt="2020-08-13T12:12:44.113" v="435" actId="207"/>
          <ac:spMkLst>
            <pc:docMk/>
            <pc:sldMk cId="3398830490" sldId="282"/>
            <ac:spMk id="5" creationId="{D97AFF8F-506F-4519-A1B5-52D97C6C130F}"/>
          </ac:spMkLst>
        </pc:spChg>
        <pc:spChg chg="mod">
          <ac:chgData name="Pham Thi Minh Phuong" userId="59a886c1-9eb9-4e41-a264-fe10a6ee0c2c" providerId="ADAL" clId="{70ADC2EE-9B3C-458B-A42D-C4ACB5BF02CE}" dt="2020-08-13T12:17:56.132" v="546" actId="1076"/>
          <ac:spMkLst>
            <pc:docMk/>
            <pc:sldMk cId="3398830490" sldId="282"/>
            <ac:spMk id="6" creationId="{BEF69370-038A-4CCC-B259-2DF7CD5468DF}"/>
          </ac:spMkLst>
        </pc:spChg>
        <pc:spChg chg="add mod ord">
          <ac:chgData name="Pham Thi Minh Phuong" userId="59a886c1-9eb9-4e41-a264-fe10a6ee0c2c" providerId="ADAL" clId="{70ADC2EE-9B3C-458B-A42D-C4ACB5BF02CE}" dt="2020-08-13T12:11:58.156" v="411" actId="14100"/>
          <ac:spMkLst>
            <pc:docMk/>
            <pc:sldMk cId="3398830490" sldId="282"/>
            <ac:spMk id="8" creationId="{63EAF4D1-AA65-4EFA-BD15-B31C71E1FD91}"/>
          </ac:spMkLst>
        </pc:spChg>
        <pc:spChg chg="add mod">
          <ac:chgData name="Pham Thi Minh Phuong" userId="59a886c1-9eb9-4e41-a264-fe10a6ee0c2c" providerId="ADAL" clId="{70ADC2EE-9B3C-458B-A42D-C4ACB5BF02CE}" dt="2020-08-13T12:12:37.912" v="434" actId="207"/>
          <ac:spMkLst>
            <pc:docMk/>
            <pc:sldMk cId="3398830490" sldId="282"/>
            <ac:spMk id="9" creationId="{DB9B755B-9E32-4739-B22C-9B8497B3881F}"/>
          </ac:spMkLst>
        </pc:spChg>
        <pc:spChg chg="add mod">
          <ac:chgData name="Pham Thi Minh Phuong" userId="59a886c1-9eb9-4e41-a264-fe10a6ee0c2c" providerId="ADAL" clId="{70ADC2EE-9B3C-458B-A42D-C4ACB5BF02CE}" dt="2020-08-13T12:14:32.834" v="531" actId="1076"/>
          <ac:spMkLst>
            <pc:docMk/>
            <pc:sldMk cId="3398830490" sldId="282"/>
            <ac:spMk id="10" creationId="{A2F459A0-6A26-4DA5-B309-4C38E867922B}"/>
          </ac:spMkLst>
        </pc:spChg>
        <pc:picChg chg="del mod modCrop">
          <ac:chgData name="Pham Thi Minh Phuong" userId="59a886c1-9eb9-4e41-a264-fe10a6ee0c2c" providerId="ADAL" clId="{70ADC2EE-9B3C-458B-A42D-C4ACB5BF02CE}" dt="2020-08-13T12:09:50.004" v="254" actId="478"/>
          <ac:picMkLst>
            <pc:docMk/>
            <pc:sldMk cId="3398830490" sldId="282"/>
            <ac:picMk id="3" creationId="{27C78D3E-DE5B-4098-A02B-EF0192F8D4A2}"/>
          </ac:picMkLst>
        </pc:picChg>
        <pc:picChg chg="add del mod">
          <ac:chgData name="Pham Thi Minh Phuong" userId="59a886c1-9eb9-4e41-a264-fe10a6ee0c2c" providerId="ADAL" clId="{70ADC2EE-9B3C-458B-A42D-C4ACB5BF02CE}" dt="2020-08-13T12:10:15.206" v="259" actId="478"/>
          <ac:picMkLst>
            <pc:docMk/>
            <pc:sldMk cId="3398830490" sldId="282"/>
            <ac:picMk id="7" creationId="{DE9E3206-D168-4D6E-AFDF-845914F93695}"/>
          </ac:picMkLst>
        </pc:picChg>
      </pc:sldChg>
      <pc:sldChg chg="delSp modSp add mod delAnim modAnim">
        <pc:chgData name="Pham Thi Minh Phuong" userId="59a886c1-9eb9-4e41-a264-fe10a6ee0c2c" providerId="ADAL" clId="{70ADC2EE-9B3C-458B-A42D-C4ACB5BF02CE}" dt="2020-08-13T12:22:48.521" v="703"/>
        <pc:sldMkLst>
          <pc:docMk/>
          <pc:sldMk cId="2837296450" sldId="283"/>
        </pc:sldMkLst>
        <pc:spChg chg="mod">
          <ac:chgData name="Pham Thi Minh Phuong" userId="59a886c1-9eb9-4e41-a264-fe10a6ee0c2c" providerId="ADAL" clId="{70ADC2EE-9B3C-458B-A42D-C4ACB5BF02CE}" dt="2020-08-13T12:22:18.764" v="695" actId="20577"/>
          <ac:spMkLst>
            <pc:docMk/>
            <pc:sldMk cId="2837296450" sldId="283"/>
            <ac:spMk id="4" creationId="{DAECB3AA-DE44-4B2E-8E42-EC1E254E3EC5}"/>
          </ac:spMkLst>
        </pc:spChg>
        <pc:spChg chg="del">
          <ac:chgData name="Pham Thi Minh Phuong" userId="59a886c1-9eb9-4e41-a264-fe10a6ee0c2c" providerId="ADAL" clId="{70ADC2EE-9B3C-458B-A42D-C4ACB5BF02CE}" dt="2020-08-13T12:21:39.465" v="625" actId="478"/>
          <ac:spMkLst>
            <pc:docMk/>
            <pc:sldMk cId="2837296450" sldId="283"/>
            <ac:spMk id="5" creationId="{D97AFF8F-506F-4519-A1B5-52D97C6C130F}"/>
          </ac:spMkLst>
        </pc:spChg>
        <pc:spChg chg="del mod">
          <ac:chgData name="Pham Thi Minh Phuong" userId="59a886c1-9eb9-4e41-a264-fe10a6ee0c2c" providerId="ADAL" clId="{70ADC2EE-9B3C-458B-A42D-C4ACB5BF02CE}" dt="2020-08-13T12:21:37.552" v="624" actId="478"/>
          <ac:spMkLst>
            <pc:docMk/>
            <pc:sldMk cId="2837296450" sldId="283"/>
            <ac:spMk id="6" creationId="{BEF69370-038A-4CCC-B259-2DF7CD5468DF}"/>
          </ac:spMkLst>
        </pc:spChg>
        <pc:picChg chg="mod modCrop">
          <ac:chgData name="Pham Thi Minh Phuong" userId="59a886c1-9eb9-4e41-a264-fe10a6ee0c2c" providerId="ADAL" clId="{70ADC2EE-9B3C-458B-A42D-C4ACB5BF02CE}" dt="2020-08-13T12:22:41.978" v="701" actId="1076"/>
          <ac:picMkLst>
            <pc:docMk/>
            <pc:sldMk cId="2837296450" sldId="283"/>
            <ac:picMk id="3" creationId="{27C78D3E-DE5B-4098-A02B-EF0192F8D4A2}"/>
          </ac:picMkLst>
        </pc:picChg>
      </pc:sldChg>
      <pc:sldChg chg="addSp modSp add mod modAnim">
        <pc:chgData name="Pham Thi Minh Phuong" userId="59a886c1-9eb9-4e41-a264-fe10a6ee0c2c" providerId="ADAL" clId="{70ADC2EE-9B3C-458B-A42D-C4ACB5BF02CE}" dt="2020-08-13T12:26:49.807" v="739" actId="571"/>
        <pc:sldMkLst>
          <pc:docMk/>
          <pc:sldMk cId="2088887311" sldId="284"/>
        </pc:sldMkLst>
        <pc:spChg chg="add mod">
          <ac:chgData name="Pham Thi Minh Phuong" userId="59a886c1-9eb9-4e41-a264-fe10a6ee0c2c" providerId="ADAL" clId="{70ADC2EE-9B3C-458B-A42D-C4ACB5BF02CE}" dt="2020-08-13T12:26:15.831" v="734" actId="1582"/>
          <ac:spMkLst>
            <pc:docMk/>
            <pc:sldMk cId="2088887311" sldId="284"/>
            <ac:spMk id="2" creationId="{AA025045-4BEC-4053-AD7F-BB20DBF8B4FF}"/>
          </ac:spMkLst>
        </pc:spChg>
        <pc:spChg chg="mod">
          <ac:chgData name="Pham Thi Minh Phuong" userId="59a886c1-9eb9-4e41-a264-fe10a6ee0c2c" providerId="ADAL" clId="{70ADC2EE-9B3C-458B-A42D-C4ACB5BF02CE}" dt="2020-08-13T12:23:40.053" v="721" actId="14100"/>
          <ac:spMkLst>
            <pc:docMk/>
            <pc:sldMk cId="2088887311" sldId="284"/>
            <ac:spMk id="4" creationId="{DAECB3AA-DE44-4B2E-8E42-EC1E254E3EC5}"/>
          </ac:spMkLst>
        </pc:spChg>
        <pc:spChg chg="add mod">
          <ac:chgData name="Pham Thi Minh Phuong" userId="59a886c1-9eb9-4e41-a264-fe10a6ee0c2c" providerId="ADAL" clId="{70ADC2EE-9B3C-458B-A42D-C4ACB5BF02CE}" dt="2020-08-13T12:26:42.600" v="738" actId="14100"/>
          <ac:spMkLst>
            <pc:docMk/>
            <pc:sldMk cId="2088887311" sldId="284"/>
            <ac:spMk id="5" creationId="{4D1F74B1-A493-4F90-83D0-FFDCD4969EF8}"/>
          </ac:spMkLst>
        </pc:spChg>
        <pc:spChg chg="add mod">
          <ac:chgData name="Pham Thi Minh Phuong" userId="59a886c1-9eb9-4e41-a264-fe10a6ee0c2c" providerId="ADAL" clId="{70ADC2EE-9B3C-458B-A42D-C4ACB5BF02CE}" dt="2020-08-13T12:26:49.807" v="739" actId="571"/>
          <ac:spMkLst>
            <pc:docMk/>
            <pc:sldMk cId="2088887311" sldId="284"/>
            <ac:spMk id="6" creationId="{6E86600A-260E-4EDA-8C1F-2E79C8D20FB9}"/>
          </ac:spMkLst>
        </pc:spChg>
        <pc:picChg chg="mod modCrop">
          <ac:chgData name="Pham Thi Minh Phuong" userId="59a886c1-9eb9-4e41-a264-fe10a6ee0c2c" providerId="ADAL" clId="{70ADC2EE-9B3C-458B-A42D-C4ACB5BF02CE}" dt="2020-08-13T12:25:00.564" v="730" actId="1076"/>
          <ac:picMkLst>
            <pc:docMk/>
            <pc:sldMk cId="2088887311" sldId="284"/>
            <ac:picMk id="3" creationId="{27C78D3E-DE5B-4098-A02B-EF0192F8D4A2}"/>
          </ac:picMkLst>
        </pc:picChg>
      </pc:sldChg>
      <pc:sldChg chg="delSp modSp add mod">
        <pc:chgData name="Pham Thi Minh Phuong" userId="59a886c1-9eb9-4e41-a264-fe10a6ee0c2c" providerId="ADAL" clId="{70ADC2EE-9B3C-458B-A42D-C4ACB5BF02CE}" dt="2020-08-13T12:30:22.459" v="746" actId="1076"/>
        <pc:sldMkLst>
          <pc:docMk/>
          <pc:sldMk cId="3112488098" sldId="285"/>
        </pc:sldMkLst>
        <pc:spChg chg="del">
          <ac:chgData name="Pham Thi Minh Phuong" userId="59a886c1-9eb9-4e41-a264-fe10a6ee0c2c" providerId="ADAL" clId="{70ADC2EE-9B3C-458B-A42D-C4ACB5BF02CE}" dt="2020-08-13T12:30:05.836" v="741" actId="478"/>
          <ac:spMkLst>
            <pc:docMk/>
            <pc:sldMk cId="3112488098" sldId="285"/>
            <ac:spMk id="4" creationId="{DAECB3AA-DE44-4B2E-8E42-EC1E254E3EC5}"/>
          </ac:spMkLst>
        </pc:spChg>
        <pc:picChg chg="mod">
          <ac:chgData name="Pham Thi Minh Phuong" userId="59a886c1-9eb9-4e41-a264-fe10a6ee0c2c" providerId="ADAL" clId="{70ADC2EE-9B3C-458B-A42D-C4ACB5BF02CE}" dt="2020-08-13T12:30:22.459" v="746" actId="1076"/>
          <ac:picMkLst>
            <pc:docMk/>
            <pc:sldMk cId="3112488098" sldId="285"/>
            <ac:picMk id="3" creationId="{27C78D3E-DE5B-4098-A02B-EF0192F8D4A2}"/>
          </ac:picMkLst>
        </pc:picChg>
      </pc:sldChg>
      <pc:sldChg chg="addSp delSp modSp add mod delAnim modAnim">
        <pc:chgData name="Pham Thi Minh Phuong" userId="59a886c1-9eb9-4e41-a264-fe10a6ee0c2c" providerId="ADAL" clId="{70ADC2EE-9B3C-458B-A42D-C4ACB5BF02CE}" dt="2020-08-13T12:38:44.387" v="952" actId="20577"/>
        <pc:sldMkLst>
          <pc:docMk/>
          <pc:sldMk cId="2323096739" sldId="286"/>
        </pc:sldMkLst>
        <pc:spChg chg="add mod">
          <ac:chgData name="Pham Thi Minh Phuong" userId="59a886c1-9eb9-4e41-a264-fe10a6ee0c2c" providerId="ADAL" clId="{70ADC2EE-9B3C-458B-A42D-C4ACB5BF02CE}" dt="2020-08-13T12:35:26.650" v="846" actId="207"/>
          <ac:spMkLst>
            <pc:docMk/>
            <pc:sldMk cId="2323096739" sldId="286"/>
            <ac:spMk id="2" creationId="{112FC4F9-6254-446C-A408-9B87763FFC3D}"/>
          </ac:spMkLst>
        </pc:spChg>
        <pc:spChg chg="mod">
          <ac:chgData name="Pham Thi Minh Phuong" userId="59a886c1-9eb9-4e41-a264-fe10a6ee0c2c" providerId="ADAL" clId="{70ADC2EE-9B3C-458B-A42D-C4ACB5BF02CE}" dt="2020-08-13T12:33:36.556" v="813" actId="1076"/>
          <ac:spMkLst>
            <pc:docMk/>
            <pc:sldMk cId="2323096739" sldId="286"/>
            <ac:spMk id="4" creationId="{DAECB3AA-DE44-4B2E-8E42-EC1E254E3EC5}"/>
          </ac:spMkLst>
        </pc:spChg>
        <pc:spChg chg="add mod">
          <ac:chgData name="Pham Thi Minh Phuong" userId="59a886c1-9eb9-4e41-a264-fe10a6ee0c2c" providerId="ADAL" clId="{70ADC2EE-9B3C-458B-A42D-C4ACB5BF02CE}" dt="2020-08-13T12:36:16.184" v="863" actId="207"/>
          <ac:spMkLst>
            <pc:docMk/>
            <pc:sldMk cId="2323096739" sldId="286"/>
            <ac:spMk id="5" creationId="{E70D5203-C913-4D7A-BAE1-08A9F14E5A39}"/>
          </ac:spMkLst>
        </pc:spChg>
        <pc:spChg chg="add mod">
          <ac:chgData name="Pham Thi Minh Phuong" userId="59a886c1-9eb9-4e41-a264-fe10a6ee0c2c" providerId="ADAL" clId="{70ADC2EE-9B3C-458B-A42D-C4ACB5BF02CE}" dt="2020-08-13T12:36:38.406" v="877" actId="1076"/>
          <ac:spMkLst>
            <pc:docMk/>
            <pc:sldMk cId="2323096739" sldId="286"/>
            <ac:spMk id="6" creationId="{B95B6E9E-E64A-4DCE-A748-3BFC97161753}"/>
          </ac:spMkLst>
        </pc:spChg>
        <pc:spChg chg="add del mod">
          <ac:chgData name="Pham Thi Minh Phuong" userId="59a886c1-9eb9-4e41-a264-fe10a6ee0c2c" providerId="ADAL" clId="{70ADC2EE-9B3C-458B-A42D-C4ACB5BF02CE}" dt="2020-08-13T12:36:54.027" v="880" actId="478"/>
          <ac:spMkLst>
            <pc:docMk/>
            <pc:sldMk cId="2323096739" sldId="286"/>
            <ac:spMk id="7" creationId="{4DCDB8D1-E32A-4FBE-A792-EFB28FD7C8D9}"/>
          </ac:spMkLst>
        </pc:spChg>
        <pc:spChg chg="add mod">
          <ac:chgData name="Pham Thi Minh Phuong" userId="59a886c1-9eb9-4e41-a264-fe10a6ee0c2c" providerId="ADAL" clId="{70ADC2EE-9B3C-458B-A42D-C4ACB5BF02CE}" dt="2020-08-13T12:38:17.195" v="937" actId="1038"/>
          <ac:spMkLst>
            <pc:docMk/>
            <pc:sldMk cId="2323096739" sldId="286"/>
            <ac:spMk id="8" creationId="{CBBFFB9C-BE2C-49E6-A050-4CD40B5FD726}"/>
          </ac:spMkLst>
        </pc:spChg>
        <pc:spChg chg="add mod">
          <ac:chgData name="Pham Thi Minh Phuong" userId="59a886c1-9eb9-4e41-a264-fe10a6ee0c2c" providerId="ADAL" clId="{70ADC2EE-9B3C-458B-A42D-C4ACB5BF02CE}" dt="2020-08-13T12:38:07.998" v="925" actId="20577"/>
          <ac:spMkLst>
            <pc:docMk/>
            <pc:sldMk cId="2323096739" sldId="286"/>
            <ac:spMk id="9" creationId="{BF504A1A-8443-494E-BC4E-32D77EFC1CE9}"/>
          </ac:spMkLst>
        </pc:spChg>
        <pc:spChg chg="add del mod">
          <ac:chgData name="Pham Thi Minh Phuong" userId="59a886c1-9eb9-4e41-a264-fe10a6ee0c2c" providerId="ADAL" clId="{70ADC2EE-9B3C-458B-A42D-C4ACB5BF02CE}" dt="2020-08-13T12:38:26.983" v="940" actId="478"/>
          <ac:spMkLst>
            <pc:docMk/>
            <pc:sldMk cId="2323096739" sldId="286"/>
            <ac:spMk id="10" creationId="{B8D60F63-3909-4B38-8CA3-C56FD2E8F0F7}"/>
          </ac:spMkLst>
        </pc:spChg>
        <pc:spChg chg="add mod">
          <ac:chgData name="Pham Thi Minh Phuong" userId="59a886c1-9eb9-4e41-a264-fe10a6ee0c2c" providerId="ADAL" clId="{70ADC2EE-9B3C-458B-A42D-C4ACB5BF02CE}" dt="2020-08-13T12:38:44.387" v="952" actId="20577"/>
          <ac:spMkLst>
            <pc:docMk/>
            <pc:sldMk cId="2323096739" sldId="286"/>
            <ac:spMk id="11" creationId="{34226D4E-3F01-4C02-81D6-DF350CD10A44}"/>
          </ac:spMkLst>
        </pc:spChg>
        <pc:picChg chg="mod modCrop">
          <ac:chgData name="Pham Thi Minh Phuong" userId="59a886c1-9eb9-4e41-a264-fe10a6ee0c2c" providerId="ADAL" clId="{70ADC2EE-9B3C-458B-A42D-C4ACB5BF02CE}" dt="2020-08-13T12:33:08.040" v="762" actId="14100"/>
          <ac:picMkLst>
            <pc:docMk/>
            <pc:sldMk cId="2323096739" sldId="286"/>
            <ac:picMk id="3" creationId="{27C78D3E-DE5B-4098-A02B-EF0192F8D4A2}"/>
          </ac:picMkLst>
        </pc:picChg>
      </pc:sldChg>
      <pc:sldChg chg="addSp modSp add mod modAnim">
        <pc:chgData name="Pham Thi Minh Phuong" userId="59a886c1-9eb9-4e41-a264-fe10a6ee0c2c" providerId="ADAL" clId="{70ADC2EE-9B3C-458B-A42D-C4ACB5BF02CE}" dt="2020-08-13T12:42:42.922" v="1274" actId="207"/>
        <pc:sldMkLst>
          <pc:docMk/>
          <pc:sldMk cId="3456317301" sldId="287"/>
        </pc:sldMkLst>
        <pc:spChg chg="mod">
          <ac:chgData name="Pham Thi Minh Phuong" userId="59a886c1-9eb9-4e41-a264-fe10a6ee0c2c" providerId="ADAL" clId="{70ADC2EE-9B3C-458B-A42D-C4ACB5BF02CE}" dt="2020-08-13T12:40:29.960" v="1027" actId="1076"/>
          <ac:spMkLst>
            <pc:docMk/>
            <pc:sldMk cId="3456317301" sldId="287"/>
            <ac:spMk id="4" creationId="{DAECB3AA-DE44-4B2E-8E42-EC1E254E3EC5}"/>
          </ac:spMkLst>
        </pc:spChg>
        <pc:spChg chg="add mod">
          <ac:chgData name="Pham Thi Minh Phuong" userId="59a886c1-9eb9-4e41-a264-fe10a6ee0c2c" providerId="ADAL" clId="{70ADC2EE-9B3C-458B-A42D-C4ACB5BF02CE}" dt="2020-08-13T12:41:04.432" v="1067" actId="14100"/>
          <ac:spMkLst>
            <pc:docMk/>
            <pc:sldMk cId="3456317301" sldId="287"/>
            <ac:spMk id="5" creationId="{8EE7D316-1524-4456-B263-AED08A2F4A8F}"/>
          </ac:spMkLst>
        </pc:spChg>
        <pc:spChg chg="add mod">
          <ac:chgData name="Pham Thi Minh Phuong" userId="59a886c1-9eb9-4e41-a264-fe10a6ee0c2c" providerId="ADAL" clId="{70ADC2EE-9B3C-458B-A42D-C4ACB5BF02CE}" dt="2020-08-13T12:42:42.922" v="1274" actId="207"/>
          <ac:spMkLst>
            <pc:docMk/>
            <pc:sldMk cId="3456317301" sldId="287"/>
            <ac:spMk id="6" creationId="{FD33C0DE-D76D-49EC-9F5F-2EB09012767C}"/>
          </ac:spMkLst>
        </pc:spChg>
        <pc:picChg chg="mod modCrop">
          <ac:chgData name="Pham Thi Minh Phuong" userId="59a886c1-9eb9-4e41-a264-fe10a6ee0c2c" providerId="ADAL" clId="{70ADC2EE-9B3C-458B-A42D-C4ACB5BF02CE}" dt="2020-08-13T12:40:05.376" v="964" actId="14100"/>
          <ac:picMkLst>
            <pc:docMk/>
            <pc:sldMk cId="3456317301" sldId="287"/>
            <ac:picMk id="3" creationId="{27C78D3E-DE5B-4098-A02B-EF0192F8D4A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662ACC-35BD-4150-8E45-CFF6493109C7}" type="datetimeFigureOut">
              <a:rPr lang="zh-CN" altLang="en-US" smtClean="0"/>
              <a:t>2022/5/19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D4C845-2BE2-4423-97B3-49F88020EF3B}" type="slidenum">
              <a:rPr lang="zh-CN" altLang="en-US" smtClean="0"/>
              <a:t>‹#›</a:t>
            </a:fld>
            <a:endParaRPr lang="zh-CN" altLang="en-US"/>
          </a:p>
        </p:txBody>
      </p:sp>
    </p:spTree>
    <p:extLst>
      <p:ext uri="{BB962C8B-B14F-4D97-AF65-F5344CB8AC3E}">
        <p14:creationId xmlns:p14="http://schemas.microsoft.com/office/powerpoint/2010/main" val="2159756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4</a:t>
            </a:fld>
            <a:endParaRPr lang="zh-CN" altLang="en-US"/>
          </a:p>
        </p:txBody>
      </p:sp>
    </p:spTree>
    <p:extLst>
      <p:ext uri="{BB962C8B-B14F-4D97-AF65-F5344CB8AC3E}">
        <p14:creationId xmlns:p14="http://schemas.microsoft.com/office/powerpoint/2010/main" val="13433685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32</a:t>
            </a:fld>
            <a:endParaRPr lang="zh-CN" altLang="en-US"/>
          </a:p>
        </p:txBody>
      </p:sp>
    </p:spTree>
    <p:extLst>
      <p:ext uri="{BB962C8B-B14F-4D97-AF65-F5344CB8AC3E}">
        <p14:creationId xmlns:p14="http://schemas.microsoft.com/office/powerpoint/2010/main" val="2287210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6</a:t>
            </a:fld>
            <a:endParaRPr lang="zh-CN" altLang="en-US"/>
          </a:p>
        </p:txBody>
      </p:sp>
    </p:spTree>
    <p:extLst>
      <p:ext uri="{BB962C8B-B14F-4D97-AF65-F5344CB8AC3E}">
        <p14:creationId xmlns:p14="http://schemas.microsoft.com/office/powerpoint/2010/main" val="4218595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13</a:t>
            </a:fld>
            <a:endParaRPr lang="zh-CN" altLang="en-US"/>
          </a:p>
        </p:txBody>
      </p:sp>
    </p:spTree>
    <p:extLst>
      <p:ext uri="{BB962C8B-B14F-4D97-AF65-F5344CB8AC3E}">
        <p14:creationId xmlns:p14="http://schemas.microsoft.com/office/powerpoint/2010/main" val="2777914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15</a:t>
            </a:fld>
            <a:endParaRPr lang="zh-CN" altLang="en-US"/>
          </a:p>
        </p:txBody>
      </p:sp>
    </p:spTree>
    <p:extLst>
      <p:ext uri="{BB962C8B-B14F-4D97-AF65-F5344CB8AC3E}">
        <p14:creationId xmlns:p14="http://schemas.microsoft.com/office/powerpoint/2010/main" val="237120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17</a:t>
            </a:fld>
            <a:endParaRPr lang="zh-CN" altLang="en-US"/>
          </a:p>
        </p:txBody>
      </p:sp>
    </p:spTree>
    <p:extLst>
      <p:ext uri="{BB962C8B-B14F-4D97-AF65-F5344CB8AC3E}">
        <p14:creationId xmlns:p14="http://schemas.microsoft.com/office/powerpoint/2010/main" val="3462872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20</a:t>
            </a:fld>
            <a:endParaRPr lang="zh-CN" altLang="en-US"/>
          </a:p>
        </p:txBody>
      </p:sp>
    </p:spTree>
    <p:extLst>
      <p:ext uri="{BB962C8B-B14F-4D97-AF65-F5344CB8AC3E}">
        <p14:creationId xmlns:p14="http://schemas.microsoft.com/office/powerpoint/2010/main" val="114022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26</a:t>
            </a:fld>
            <a:endParaRPr lang="zh-CN" altLang="en-US"/>
          </a:p>
        </p:txBody>
      </p:sp>
    </p:spTree>
    <p:extLst>
      <p:ext uri="{BB962C8B-B14F-4D97-AF65-F5344CB8AC3E}">
        <p14:creationId xmlns:p14="http://schemas.microsoft.com/office/powerpoint/2010/main" val="3899729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28</a:t>
            </a:fld>
            <a:endParaRPr lang="zh-CN" altLang="en-US"/>
          </a:p>
        </p:txBody>
      </p:sp>
    </p:spTree>
    <p:extLst>
      <p:ext uri="{BB962C8B-B14F-4D97-AF65-F5344CB8AC3E}">
        <p14:creationId xmlns:p14="http://schemas.microsoft.com/office/powerpoint/2010/main" val="17712585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30</a:t>
            </a:fld>
            <a:endParaRPr lang="zh-CN" altLang="en-US"/>
          </a:p>
        </p:txBody>
      </p:sp>
    </p:spTree>
    <p:extLst>
      <p:ext uri="{BB962C8B-B14F-4D97-AF65-F5344CB8AC3E}">
        <p14:creationId xmlns:p14="http://schemas.microsoft.com/office/powerpoint/2010/main" val="2037572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2022/5/19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2E82ED4-375F-4F08-A54B-E5C986F28C77}" type="datetimeFigureOut">
              <a:rPr lang="zh-CN" altLang="en-US" smtClean="0"/>
              <a:t>2022/5/19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2E82ED4-375F-4F08-A54B-E5C986F28C77}" type="datetimeFigureOut">
              <a:rPr lang="zh-CN" altLang="en-US" smtClean="0"/>
              <a:t>2022/5/19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2022/5/19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2022/5/19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2022/5/19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62E82ED4-375F-4F08-A54B-E5C986F28C77}" type="datetimeFigureOut">
              <a:rPr lang="zh-CN" altLang="en-US" smtClean="0"/>
              <a:t>2022/5/19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62E82ED4-375F-4F08-A54B-E5C986F28C77}" type="datetimeFigureOut">
              <a:rPr lang="zh-CN" altLang="en-US" smtClean="0"/>
              <a:t>2022/5/19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62E82ED4-375F-4F08-A54B-E5C986F28C77}" type="datetimeFigureOut">
              <a:rPr lang="zh-CN" altLang="en-US" smtClean="0"/>
              <a:t>2022/5/19</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5" t="36971" r="-1"/>
          <a:stretch>
            <a:fillRect/>
          </a:stretch>
        </p:blipFill>
        <p:spPr>
          <a:xfrm>
            <a:off x="1" y="1828800"/>
            <a:ext cx="9143998" cy="3004238"/>
          </a:xfrm>
          <a:prstGeom prst="rect">
            <a:avLst/>
          </a:prstGeom>
        </p:spPr>
      </p:pic>
      <p:pic>
        <p:nvPicPr>
          <p:cNvPr id="7" name="图片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3432997"/>
            <a:ext cx="9613558" cy="1508031"/>
          </a:xfrm>
          <a:prstGeom prst="rect">
            <a:avLst/>
          </a:prstGeom>
        </p:spPr>
      </p:pic>
      <p:pic>
        <p:nvPicPr>
          <p:cNvPr id="8" name="图片 7"/>
          <p:cNvPicPr>
            <a:picLocks noChangeAspect="1"/>
          </p:cNvPicPr>
          <p:nvPr userDrawn="1"/>
        </p:nvPicPr>
        <p:blipFill rotWithShape="1">
          <a:blip r:embed="rId4">
            <a:extLst>
              <a:ext uri="{28A0092B-C50C-407E-A947-70E740481C1C}">
                <a14:useLocalDpi xmlns:a14="http://schemas.microsoft.com/office/drawing/2010/main" val="0"/>
              </a:ext>
            </a:extLst>
          </a:blip>
          <a:srcRect l="1" r="153"/>
          <a:stretch>
            <a:fillRect/>
          </a:stretch>
        </p:blipFill>
        <p:spPr>
          <a:xfrm>
            <a:off x="-93027" y="3505218"/>
            <a:ext cx="9130145" cy="1215615"/>
          </a:xfrm>
          <a:prstGeom prst="rect">
            <a:avLst/>
          </a:prstGeom>
        </p:spPr>
      </p:pic>
      <p:pic>
        <p:nvPicPr>
          <p:cNvPr id="9" name="图片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3856" y="4017444"/>
            <a:ext cx="9157856" cy="1126056"/>
          </a:xfrm>
          <a:prstGeom prst="rect">
            <a:avLst/>
          </a:prstGeom>
        </p:spPr>
      </p:pic>
      <p:grpSp>
        <p:nvGrpSpPr>
          <p:cNvPr id="10" name="组合 9"/>
          <p:cNvGrpSpPr/>
          <p:nvPr userDrawn="1"/>
        </p:nvGrpSpPr>
        <p:grpSpPr>
          <a:xfrm>
            <a:off x="175605" y="3190604"/>
            <a:ext cx="694959" cy="1329039"/>
            <a:chOff x="181346" y="1761375"/>
            <a:chExt cx="1517253" cy="2901593"/>
          </a:xfrm>
        </p:grpSpPr>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2043" y="1761375"/>
              <a:ext cx="885486" cy="2901593"/>
            </a:xfrm>
            <a:prstGeom prst="rect">
              <a:avLst/>
            </a:prstGeom>
          </p:spPr>
        </p:pic>
        <p:pic>
          <p:nvPicPr>
            <p:cNvPr id="12" name="图片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6323" y="2638386"/>
              <a:ext cx="512276" cy="2024582"/>
            </a:xfrm>
            <a:prstGeom prst="rect">
              <a:avLst/>
            </a:prstGeom>
          </p:spPr>
        </p:pic>
        <p:pic>
          <p:nvPicPr>
            <p:cNvPr id="13" name="图片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1346" y="2373835"/>
              <a:ext cx="711093" cy="2289133"/>
            </a:xfrm>
            <a:prstGeom prst="rect">
              <a:avLst/>
            </a:prstGeom>
          </p:spPr>
        </p:pic>
      </p:grpSp>
      <p:pic>
        <p:nvPicPr>
          <p:cNvPr id="14" name="图片 13"/>
          <p:cNvPicPr>
            <a:picLocks noChangeAspect="1"/>
          </p:cNvPicPr>
          <p:nvPr userDrawn="1"/>
        </p:nvPicPr>
        <p:blipFill rotWithShape="1">
          <a:blip r:embed="rId9" cstate="print">
            <a:extLst>
              <a:ext uri="{28A0092B-C50C-407E-A947-70E740481C1C}">
                <a14:useLocalDpi xmlns:a14="http://schemas.microsoft.com/office/drawing/2010/main" val="0"/>
              </a:ext>
            </a:extLst>
          </a:blip>
          <a:srcRect r="45910"/>
          <a:stretch>
            <a:fillRect/>
          </a:stretch>
        </p:blipFill>
        <p:spPr>
          <a:xfrm>
            <a:off x="8460597" y="3435861"/>
            <a:ext cx="618427" cy="959575"/>
          </a:xfrm>
          <a:prstGeom prst="rect">
            <a:avLst/>
          </a:prstGeom>
        </p:spPr>
      </p:pic>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62E82ED4-375F-4F08-A54B-E5C986F28C77}" type="datetimeFigureOut">
              <a:rPr lang="zh-CN" altLang="en-US" smtClean="0"/>
              <a:t>2022/5/19</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5" name="矩形 4"/>
          <p:cNvSpPr/>
          <p:nvPr userDrawn="1"/>
        </p:nvSpPr>
        <p:spPr>
          <a:xfrm>
            <a:off x="0" y="1612232"/>
            <a:ext cx="9144000" cy="3531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9144000" cy="1852858"/>
          </a:xfrm>
          <a:prstGeom prst="rect">
            <a:avLst/>
          </a:prstGeom>
        </p:spPr>
      </p:pic>
      <p:sp>
        <p:nvSpPr>
          <p:cNvPr id="2" name="Date Placeholder 1"/>
          <p:cNvSpPr>
            <a:spLocks noGrp="1"/>
          </p:cNvSpPr>
          <p:nvPr>
            <p:ph type="dt" sz="half" idx="10"/>
          </p:nvPr>
        </p:nvSpPr>
        <p:spPr/>
        <p:txBody>
          <a:bodyPr/>
          <a:lstStyle/>
          <a:p>
            <a:fld id="{62E82ED4-375F-4F08-A54B-E5C986F28C77}" type="datetimeFigureOut">
              <a:rPr lang="zh-CN" altLang="en-US" smtClean="0"/>
              <a:t>2022/5/19</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60BA53EF-2EDB-4BAB-8ED2-F5C230947283}" type="slidenum">
              <a:rPr lang="zh-CN" altLang="en-US" smtClean="0"/>
              <a:t>‹#›</a:t>
            </a:fld>
            <a:endParaRPr lang="zh-CN" altLang="en-US"/>
          </a:p>
        </p:txBody>
      </p:sp>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6598507" y="-24714"/>
            <a:ext cx="2545493" cy="2463792"/>
          </a:xfrm>
          <a:prstGeom prst="rect">
            <a:avLst/>
          </a:prstGeom>
        </p:spPr>
      </p:pic>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3392537"/>
            <a:ext cx="9613558" cy="1508031"/>
          </a:xfrm>
          <a:prstGeom prst="rect">
            <a:avLst/>
          </a:prstGeom>
        </p:spPr>
      </p:pic>
      <p:pic>
        <p:nvPicPr>
          <p:cNvPr id="10" name="图片 9"/>
          <p:cNvPicPr>
            <a:picLocks noChangeAspect="1"/>
          </p:cNvPicPr>
          <p:nvPr userDrawn="1"/>
        </p:nvPicPr>
        <p:blipFill rotWithShape="1">
          <a:blip r:embed="rId5">
            <a:extLst>
              <a:ext uri="{28A0092B-C50C-407E-A947-70E740481C1C}">
                <a14:useLocalDpi xmlns:a14="http://schemas.microsoft.com/office/drawing/2010/main" val="0"/>
              </a:ext>
            </a:extLst>
          </a:blip>
          <a:srcRect l="1" r="153"/>
          <a:stretch>
            <a:fillRect/>
          </a:stretch>
        </p:blipFill>
        <p:spPr>
          <a:xfrm>
            <a:off x="-12107" y="3505218"/>
            <a:ext cx="9130145" cy="1215615"/>
          </a:xfrm>
          <a:prstGeom prst="rect">
            <a:avLst/>
          </a:prstGeom>
        </p:spPr>
      </p:pic>
      <p:pic>
        <p:nvPicPr>
          <p:cNvPr id="11" name="图片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3904583"/>
            <a:ext cx="9144000" cy="1238917"/>
          </a:xfrm>
          <a:prstGeom prst="rect">
            <a:avLst/>
          </a:prstGeom>
        </p:spPr>
      </p:pic>
      <p:pic>
        <p:nvPicPr>
          <p:cNvPr id="47" name="图片 46"/>
          <p:cNvPicPr>
            <a:picLocks noChangeAspect="1"/>
          </p:cNvPicPr>
          <p:nvPr userDrawn="1"/>
        </p:nvPicPr>
        <p:blipFill rotWithShape="1">
          <a:blip r:embed="rId7" cstate="print">
            <a:extLst>
              <a:ext uri="{28A0092B-C50C-407E-A947-70E740481C1C}">
                <a14:useLocalDpi xmlns:a14="http://schemas.microsoft.com/office/drawing/2010/main" val="0"/>
              </a:ext>
            </a:extLst>
          </a:blip>
          <a:srcRect r="45910"/>
          <a:stretch>
            <a:fillRect/>
          </a:stretch>
        </p:blipFill>
        <p:spPr>
          <a:xfrm>
            <a:off x="8460597" y="3435861"/>
            <a:ext cx="618427" cy="95957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userDrawn="1"/>
        </p:nvSpPr>
        <p:spPr>
          <a:xfrm>
            <a:off x="0" y="1612232"/>
            <a:ext cx="9144000" cy="3531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9144000" cy="1852858"/>
          </a:xfrm>
          <a:prstGeom prst="rect">
            <a:avLst/>
          </a:prstGeom>
        </p:spPr>
      </p:pic>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6598507" y="-24714"/>
            <a:ext cx="2545493" cy="2463792"/>
          </a:xfrm>
          <a:prstGeom prst="rect">
            <a:avLst/>
          </a:prstGeom>
        </p:spPr>
      </p:pic>
      <p:pic>
        <p:nvPicPr>
          <p:cNvPr id="48" name="图片 47"/>
          <p:cNvPicPr>
            <a:picLocks noChangeAspect="1"/>
          </p:cNvPicPr>
          <p:nvPr userDrawn="1"/>
        </p:nvPicPr>
        <p:blipFill rotWithShape="1">
          <a:blip r:embed="rId4" cstate="print">
            <a:extLst>
              <a:ext uri="{28A0092B-C50C-407E-A947-70E740481C1C}">
                <a14:useLocalDpi xmlns:a14="http://schemas.microsoft.com/office/drawing/2010/main" val="0"/>
              </a:ext>
            </a:extLst>
          </a:blip>
          <a:srcRect b="43227"/>
          <a:stretch>
            <a:fillRect/>
          </a:stretch>
        </p:blipFill>
        <p:spPr>
          <a:xfrm>
            <a:off x="-13856" y="4178075"/>
            <a:ext cx="9613558" cy="856150"/>
          </a:xfrm>
          <a:prstGeom prst="rect">
            <a:avLst/>
          </a:prstGeom>
        </p:spPr>
      </p:pic>
      <p:pic>
        <p:nvPicPr>
          <p:cNvPr id="49" name="图片 48"/>
          <p:cNvPicPr>
            <a:picLocks noChangeAspect="1"/>
          </p:cNvPicPr>
          <p:nvPr userDrawn="1"/>
        </p:nvPicPr>
        <p:blipFill rotWithShape="1">
          <a:blip r:embed="rId5">
            <a:extLst>
              <a:ext uri="{28A0092B-C50C-407E-A947-70E740481C1C}">
                <a14:useLocalDpi xmlns:a14="http://schemas.microsoft.com/office/drawing/2010/main" val="0"/>
              </a:ext>
            </a:extLst>
          </a:blip>
          <a:srcRect l="1" r="153" b="8110"/>
          <a:stretch>
            <a:fillRect/>
          </a:stretch>
        </p:blipFill>
        <p:spPr>
          <a:xfrm>
            <a:off x="7455" y="3987533"/>
            <a:ext cx="9130145" cy="1117030"/>
          </a:xfrm>
          <a:prstGeom prst="rect">
            <a:avLst/>
          </a:prstGeom>
        </p:spPr>
      </p:pic>
      <p:pic>
        <p:nvPicPr>
          <p:cNvPr id="50" name="图片 4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3856" y="4642338"/>
            <a:ext cx="9155017" cy="501162"/>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5" name="矩形 4"/>
          <p:cNvSpPr/>
          <p:nvPr userDrawn="1"/>
        </p:nvSpPr>
        <p:spPr>
          <a:xfrm>
            <a:off x="0" y="1612232"/>
            <a:ext cx="9144000" cy="3531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9144000" cy="1852858"/>
          </a:xfrm>
          <a:prstGeom prst="rect">
            <a:avLst/>
          </a:prstGeom>
        </p:spPr>
      </p:pic>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6598507" y="-24714"/>
            <a:ext cx="2545493" cy="2463792"/>
          </a:xfrm>
          <a:prstGeom prst="rect">
            <a:avLst/>
          </a:prstGeom>
        </p:spPr>
      </p:pic>
    </p:spTree>
    <p:extLst>
      <p:ext uri="{BB962C8B-B14F-4D97-AF65-F5344CB8AC3E}">
        <p14:creationId xmlns:p14="http://schemas.microsoft.com/office/powerpoint/2010/main" val="3452294094"/>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2E82ED4-375F-4F08-A54B-E5C986F28C77}" type="datetimeFigureOut">
              <a:rPr lang="zh-CN" altLang="en-US" smtClean="0"/>
              <a:t>2022/5/19</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0BA53EF-2EDB-4BAB-8ED2-F5C23094728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58" r:id="rId11"/>
    <p:sldLayoutId id="2147483659" r:id="rId12"/>
    <p:sldLayoutId id="2147483660" r:id="rId13"/>
  </p:sldLayoutIdLst>
  <mc:AlternateContent xmlns:mc="http://schemas.openxmlformats.org/markup-compatibility/2006" xmlns:p14="http://schemas.microsoft.com/office/powerpoint/2010/main">
    <mc:Choice Requires="p14">
      <p:transition p14:dur="0" advTm="1000"/>
    </mc:Choice>
    <mc:Fallback xmlns="">
      <p:transition advTm="1000"/>
    </mc:Fallback>
  </mc:AlternateContent>
  <p:txStyles>
    <p:titleStyle>
      <a:lvl1pPr algn="l" defTabSz="685800" rtl="0" eaLnBrk="1" latinLnBrk="0" hangingPunct="1">
        <a:lnSpc>
          <a:spcPct val="90000"/>
        </a:lnSpc>
        <a:spcBef>
          <a:spcPct val="0"/>
        </a:spcBef>
        <a:buNone/>
        <a:defRPr sz="3300" b="0" i="0" u="none"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u="none"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09" y="-12543"/>
            <a:ext cx="9527241" cy="4970978"/>
          </a:xfrm>
          <a:prstGeom prst="rect">
            <a:avLst/>
          </a:prstGeom>
        </p:spPr>
      </p:pic>
      <p:sp>
        <p:nvSpPr>
          <p:cNvPr id="15362" name="TextBox 10"/>
          <p:cNvSpPr txBox="1">
            <a:spLocks noChangeArrowheads="1"/>
          </p:cNvSpPr>
          <p:nvPr/>
        </p:nvSpPr>
        <p:spPr bwMode="auto">
          <a:xfrm>
            <a:off x="3119438" y="2680696"/>
            <a:ext cx="32575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b="1">
                <a:solidFill>
                  <a:srgbClr val="FF0000"/>
                </a:solidFill>
                <a:latin typeface="Comic Sans MS" pitchFamily="66" charset="0"/>
              </a:rPr>
              <a:t>    </a:t>
            </a:r>
          </a:p>
        </p:txBody>
      </p:sp>
      <p:sp>
        <p:nvSpPr>
          <p:cNvPr id="15363" name="AutoShape 9" descr="Hình ảnh có liên quan"/>
          <p:cNvSpPr>
            <a:spLocks noChangeAspect="1" noChangeArrowheads="1"/>
          </p:cNvSpPr>
          <p:nvPr/>
        </p:nvSpPr>
        <p:spPr bwMode="auto">
          <a:xfrm>
            <a:off x="1259681" y="561681"/>
            <a:ext cx="228600" cy="171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sz="1350"/>
          </a:p>
        </p:txBody>
      </p:sp>
      <p:sp>
        <p:nvSpPr>
          <p:cNvPr id="15364" name="AutoShape 15" descr="Hình ảnh có liên quan"/>
          <p:cNvSpPr>
            <a:spLocks noChangeAspect="1" noChangeArrowheads="1"/>
          </p:cNvSpPr>
          <p:nvPr/>
        </p:nvSpPr>
        <p:spPr bwMode="auto">
          <a:xfrm>
            <a:off x="1373981" y="647403"/>
            <a:ext cx="2286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sz="1350"/>
          </a:p>
        </p:txBody>
      </p:sp>
      <p:sp>
        <p:nvSpPr>
          <p:cNvPr id="15365" name="TextBox 1"/>
          <p:cNvSpPr txBox="1">
            <a:spLocks noChangeArrowheads="1"/>
          </p:cNvSpPr>
          <p:nvPr/>
        </p:nvSpPr>
        <p:spPr bwMode="auto">
          <a:xfrm>
            <a:off x="215225" y="2472946"/>
            <a:ext cx="771525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4500" b="1" dirty="0">
                <a:solidFill>
                  <a:srgbClr val="002060"/>
                </a:solidFill>
                <a:latin typeface="UTM Avo" pitchFamily="18" charset="0"/>
              </a:rPr>
              <a:t>TIẾNG VIỆT 1</a:t>
            </a:r>
            <a:r>
              <a:rPr lang="vi-VN" sz="4500" b="1" dirty="0">
                <a:solidFill>
                  <a:srgbClr val="002060"/>
                </a:solidFill>
                <a:latin typeface=".VnAvant" pitchFamily="34" charset="0"/>
              </a:rPr>
              <a:t> </a:t>
            </a:r>
          </a:p>
        </p:txBody>
      </p:sp>
      <p:sp>
        <p:nvSpPr>
          <p:cNvPr id="8" name="TextBox 28"/>
          <p:cNvSpPr txBox="1">
            <a:spLocks noChangeArrowheads="1"/>
          </p:cNvSpPr>
          <p:nvPr/>
        </p:nvSpPr>
        <p:spPr bwMode="auto">
          <a:xfrm>
            <a:off x="793687" y="172522"/>
            <a:ext cx="790905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600" b="1" dirty="0" err="1" smtClean="0">
                <a:solidFill>
                  <a:srgbClr val="FF0000"/>
                </a:solidFill>
                <a:latin typeface="HP001 4 hàng" pitchFamily="34" charset="-93"/>
              </a:rPr>
              <a:t>Ngày</a:t>
            </a:r>
            <a:r>
              <a:rPr lang="en-US" sz="3600" b="1" dirty="0" smtClean="0">
                <a:solidFill>
                  <a:srgbClr val="FF0000"/>
                </a:solidFill>
                <a:latin typeface="HP001 4 hàng" pitchFamily="34" charset="-93"/>
              </a:rPr>
              <a:t> </a:t>
            </a:r>
            <a:r>
              <a:rPr lang="en-US" sz="3600" b="1" dirty="0" err="1" smtClean="0">
                <a:solidFill>
                  <a:srgbClr val="FF0000"/>
                </a:solidFill>
                <a:latin typeface="HP001 4 hàng" pitchFamily="34" charset="-93"/>
              </a:rPr>
              <a:t>soạn</a:t>
            </a:r>
            <a:r>
              <a:rPr lang="en-US" sz="3600" b="1" dirty="0" smtClean="0">
                <a:solidFill>
                  <a:srgbClr val="FF0000"/>
                </a:solidFill>
                <a:latin typeface="HP001 4 hàng" pitchFamily="34" charset="-93"/>
              </a:rPr>
              <a:t> 25/3/2022</a:t>
            </a:r>
          </a:p>
          <a:p>
            <a:pPr eaLnBrk="1" hangingPunct="1"/>
            <a:r>
              <a:rPr lang="en-US" sz="3600" b="1" dirty="0" err="1" smtClean="0">
                <a:solidFill>
                  <a:srgbClr val="FF0000"/>
                </a:solidFill>
                <a:latin typeface="HP001 4 hàng" pitchFamily="34" charset="-93"/>
              </a:rPr>
              <a:t>Ngày</a:t>
            </a:r>
            <a:r>
              <a:rPr lang="en-US" sz="3600" b="1" dirty="0" smtClean="0">
                <a:solidFill>
                  <a:srgbClr val="FF0000"/>
                </a:solidFill>
                <a:latin typeface="HP001 4 hàng" pitchFamily="34" charset="-93"/>
              </a:rPr>
              <a:t> </a:t>
            </a:r>
            <a:r>
              <a:rPr lang="en-US" sz="3600" b="1" dirty="0" err="1" smtClean="0">
                <a:solidFill>
                  <a:srgbClr val="FF0000"/>
                </a:solidFill>
                <a:latin typeface="HP001 4 hàng" pitchFamily="34" charset="-93"/>
              </a:rPr>
              <a:t>dạy</a:t>
            </a:r>
            <a:r>
              <a:rPr lang="en-US" sz="3600" b="1" dirty="0" smtClean="0">
                <a:solidFill>
                  <a:srgbClr val="FF0000"/>
                </a:solidFill>
                <a:latin typeface="HP001 4 hàng" pitchFamily="34" charset="-93"/>
              </a:rPr>
              <a:t> 28/3/2022</a:t>
            </a:r>
          </a:p>
          <a:p>
            <a:pPr eaLnBrk="1" hangingPunct="1"/>
            <a:r>
              <a:rPr lang="en-US" sz="3600" b="1" dirty="0" err="1" smtClean="0">
                <a:solidFill>
                  <a:srgbClr val="FF0000"/>
                </a:solidFill>
                <a:latin typeface="HP001 4 hàng" pitchFamily="34" charset="-93"/>
              </a:rPr>
              <a:t>Người</a:t>
            </a:r>
            <a:r>
              <a:rPr lang="en-US" sz="3600" b="1" dirty="0" smtClean="0">
                <a:solidFill>
                  <a:srgbClr val="FF0000"/>
                </a:solidFill>
                <a:latin typeface="HP001 4 hàng" pitchFamily="34" charset="-93"/>
              </a:rPr>
              <a:t> </a:t>
            </a:r>
            <a:r>
              <a:rPr lang="en-US" sz="3600" b="1" dirty="0" err="1" smtClean="0">
                <a:solidFill>
                  <a:srgbClr val="FF0000"/>
                </a:solidFill>
                <a:latin typeface="HP001 4 hàng" pitchFamily="34" charset="-93"/>
              </a:rPr>
              <a:t>dạy</a:t>
            </a:r>
            <a:r>
              <a:rPr lang="en-US" sz="3600" b="1" dirty="0" smtClean="0">
                <a:solidFill>
                  <a:srgbClr val="FF0000"/>
                </a:solidFill>
                <a:latin typeface="HP001 4 hàng" pitchFamily="34" charset="-93"/>
              </a:rPr>
              <a:t>: </a:t>
            </a:r>
            <a:r>
              <a:rPr lang="en-US" sz="3600" b="1" dirty="0" err="1" smtClean="0">
                <a:solidFill>
                  <a:srgbClr val="FF0000"/>
                </a:solidFill>
                <a:latin typeface="HP001 4 hàng" pitchFamily="34" charset="-93"/>
              </a:rPr>
              <a:t>Nguyễn</a:t>
            </a:r>
            <a:r>
              <a:rPr lang="en-US" sz="3600" b="1" dirty="0" smtClean="0">
                <a:solidFill>
                  <a:srgbClr val="FF0000"/>
                </a:solidFill>
                <a:latin typeface="HP001 4 hàng" pitchFamily="34" charset="-93"/>
              </a:rPr>
              <a:t> </a:t>
            </a:r>
            <a:r>
              <a:rPr lang="en-US" sz="3600" b="1" dirty="0" err="1" smtClean="0">
                <a:solidFill>
                  <a:srgbClr val="FF0000"/>
                </a:solidFill>
                <a:latin typeface="HP001 4 hàng" pitchFamily="34" charset="-93"/>
              </a:rPr>
              <a:t>Thị</a:t>
            </a:r>
            <a:r>
              <a:rPr lang="en-US" sz="3600" b="1" dirty="0" smtClean="0">
                <a:solidFill>
                  <a:srgbClr val="FF0000"/>
                </a:solidFill>
                <a:latin typeface="HP001 4 hàng" pitchFamily="34" charset="-93"/>
              </a:rPr>
              <a:t> </a:t>
            </a:r>
            <a:r>
              <a:rPr lang="en-US" sz="3600" b="1" dirty="0" err="1" smtClean="0">
                <a:solidFill>
                  <a:srgbClr val="FF0000"/>
                </a:solidFill>
                <a:latin typeface="HP001 4 hàng" pitchFamily="34" charset="-93"/>
              </a:rPr>
              <a:t>Huyền</a:t>
            </a:r>
            <a:endParaRPr lang="en-US" sz="3600" b="1" dirty="0">
              <a:solidFill>
                <a:srgbClr val="FF0000"/>
              </a:solidFill>
              <a:latin typeface="HP001 4 hàng" pitchFamily="34" charset="-93"/>
            </a:endParaRPr>
          </a:p>
        </p:txBody>
      </p:sp>
      <p:sp>
        <p:nvSpPr>
          <p:cNvPr id="9" name="WordArt 6"/>
          <p:cNvSpPr>
            <a:spLocks noChangeArrowheads="1" noChangeShapeType="1" noTextEdit="1"/>
          </p:cNvSpPr>
          <p:nvPr/>
        </p:nvSpPr>
        <p:spPr bwMode="auto">
          <a:xfrm>
            <a:off x="419548" y="2183802"/>
            <a:ext cx="7401261" cy="2808898"/>
          </a:xfrm>
          <a:prstGeom prst="rect">
            <a:avLst/>
          </a:prstGeom>
        </p:spPr>
        <p:txBody>
          <a:bodyPr spcFirstLastPara="1" wrap="none" lIns="68486" tIns="34288" rIns="68486" bIns="34288" numCol="1" fromWordArt="1">
            <a:prstTxWarp prst="textArchUp">
              <a:avLst>
                <a:gd name="adj" fmla="val 10917177"/>
              </a:avLst>
            </a:prstTxWarp>
          </a:bodyPr>
          <a:lstStyle/>
          <a:p>
            <a:pPr algn="ctr" defTabSz="912473"/>
            <a:endParaRPr lang="en-US" sz="3300" b="1" kern="10" dirty="0">
              <a:solidFill>
                <a:srgbClr val="FF0000"/>
              </a:solidFill>
              <a:effectLst>
                <a:outerShdw blurRad="38100" dist="19050" dir="2700000" algn="tl" rotWithShape="0">
                  <a:schemeClr val="dk1">
                    <a:alpha val="40000"/>
                  </a:schemeClr>
                </a:outerShdw>
              </a:effectLst>
              <a:latin typeface="Times New Roman" panose="02020603050405020304"/>
              <a:cs typeface="Times New Roman" panose="02020603050405020304"/>
            </a:endParaRPr>
          </a:p>
        </p:txBody>
      </p:sp>
    </p:spTree>
    <p:extLst>
      <p:ext uri="{BB962C8B-B14F-4D97-AF65-F5344CB8AC3E}">
        <p14:creationId xmlns:p14="http://schemas.microsoft.com/office/powerpoint/2010/main" val="5010961"/>
      </p:ext>
    </p:extLst>
  </p:cSld>
  <p:clrMapOvr>
    <a:masterClrMapping/>
  </p:clrMapOvr>
  <mc:AlternateContent xmlns:mc="http://schemas.openxmlformats.org/markup-compatibility/2006" xmlns:p14="http://schemas.microsoft.com/office/powerpoint/2010/main">
    <mc:Choice Requires="p14">
      <p:transition spd="slow" p14:dur="2000" advTm="6645"/>
    </mc:Choice>
    <mc:Fallback xmlns="">
      <p:transition spd="slow" advTm="664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F8C6F7-2230-4996-B182-71DFC6DFBB99}"/>
              </a:ext>
            </a:extLst>
          </p:cNvPr>
          <p:cNvSpPr/>
          <p:nvPr/>
        </p:nvSpPr>
        <p:spPr>
          <a:xfrm>
            <a:off x="0" y="186227"/>
            <a:ext cx="4113728" cy="686590"/>
          </a:xfrm>
          <a:prstGeom prst="rect">
            <a:avLst/>
          </a:prstGeom>
          <a:solidFill>
            <a:srgbClr val="00C0F6"/>
          </a:solidFill>
        </p:spPr>
        <p:txBody>
          <a:bodyPr wrap="square" lIns="70349" tIns="35175" rIns="70349" bIns="35175">
            <a:spAutoFit/>
          </a:bodyPr>
          <a:lstStyle/>
          <a:p>
            <a:r>
              <a:rPr lang="en-US" sz="4000" b="1" dirty="0" err="1">
                <a:latin typeface="UTM Avo" panose="02040603050506020204" pitchFamily="18" charset="0"/>
                <a:ea typeface="UVnAvant-Narrow" panose="020B0500000000000000" pitchFamily="34" charset="0"/>
                <a:cs typeface="UVnAvant-Narrow" panose="020B0500000000000000" pitchFamily="34" charset="0"/>
              </a:rPr>
              <a:t>Đọc</a:t>
            </a:r>
            <a:r>
              <a:rPr lang="en-US" sz="4000" b="1" dirty="0">
                <a:latin typeface="UTM Avo" panose="02040603050506020204" pitchFamily="18" charset="0"/>
                <a:ea typeface="UVnAvant-Narrow" panose="020B0500000000000000" pitchFamily="34" charset="0"/>
                <a:cs typeface="UVnAvant-Narrow" panose="020B0500000000000000" pitchFamily="34" charset="0"/>
              </a:rPr>
              <a:t> </a:t>
            </a:r>
            <a:r>
              <a:rPr lang="en-US" sz="4000" b="1" dirty="0" err="1">
                <a:latin typeface="UTM Avo" panose="02040603050506020204" pitchFamily="18" charset="0"/>
                <a:ea typeface="UVnAvant-Narrow" panose="020B0500000000000000" pitchFamily="34" charset="0"/>
                <a:cs typeface="UVnAvant-Narrow" panose="020B0500000000000000" pitchFamily="34" charset="0"/>
              </a:rPr>
              <a:t>câu</a:t>
            </a:r>
            <a:r>
              <a:rPr lang="en-US" sz="4000" b="1" dirty="0">
                <a:latin typeface="UTM Avo" panose="02040603050506020204" pitchFamily="18" charset="0"/>
                <a:ea typeface="UVnAvant-Narrow" panose="020B0500000000000000" pitchFamily="34" charset="0"/>
                <a:cs typeface="UVnAvant-Narrow" panose="020B0500000000000000" pitchFamily="34" charset="0"/>
              </a:rPr>
              <a:t> </a:t>
            </a:r>
            <a:r>
              <a:rPr lang="en-US" sz="4000" b="1" dirty="0" err="1">
                <a:latin typeface="UTM Avo" panose="02040603050506020204" pitchFamily="18" charset="0"/>
                <a:ea typeface="UVnAvant-Narrow" panose="020B0500000000000000" pitchFamily="34" charset="0"/>
                <a:cs typeface="UVnAvant-Narrow" panose="020B0500000000000000" pitchFamily="34" charset="0"/>
              </a:rPr>
              <a:t>dài</a:t>
            </a:r>
            <a:r>
              <a:rPr lang="en-US" sz="4000" b="1" dirty="0">
                <a:latin typeface="UTM Avo" panose="02040603050506020204" pitchFamily="18" charset="0"/>
                <a:ea typeface="UVnAvant-Narrow" panose="020B0500000000000000" pitchFamily="34" charset="0"/>
                <a:cs typeface="UVnAvant-Narrow" panose="020B0500000000000000" pitchFamily="34" charset="0"/>
              </a:rPr>
              <a:t>:</a:t>
            </a:r>
            <a:endParaRPr lang="en-US" sz="4000" dirty="0">
              <a:latin typeface="UTM Avo" panose="02040603050506020204" pitchFamily="18" charset="0"/>
              <a:ea typeface="UVnAvant-Narrow" panose="020B0500000000000000" pitchFamily="34" charset="0"/>
              <a:cs typeface="UVnAvant-Narrow" panose="020B0500000000000000" pitchFamily="34" charset="0"/>
            </a:endParaRPr>
          </a:p>
        </p:txBody>
      </p:sp>
      <p:sp>
        <p:nvSpPr>
          <p:cNvPr id="3" name="TextBox 2">
            <a:extLst>
              <a:ext uri="{FF2B5EF4-FFF2-40B4-BE49-F238E27FC236}">
                <a16:creationId xmlns:a16="http://schemas.microsoft.com/office/drawing/2014/main" id="{5430A8A0-6C21-4A8A-99D0-B59C6BEC7471}"/>
              </a:ext>
            </a:extLst>
          </p:cNvPr>
          <p:cNvSpPr txBox="1"/>
          <p:nvPr/>
        </p:nvSpPr>
        <p:spPr>
          <a:xfrm>
            <a:off x="456741" y="1636695"/>
            <a:ext cx="8053773" cy="902034"/>
          </a:xfrm>
          <a:prstGeom prst="rect">
            <a:avLst/>
          </a:prstGeom>
          <a:noFill/>
        </p:spPr>
        <p:txBody>
          <a:bodyPr wrap="square" lIns="70349" tIns="35175" rIns="70349" bIns="35175">
            <a:spAutoFit/>
          </a:bodyPr>
          <a:lstStyle/>
          <a:p>
            <a:pPr algn="just"/>
            <a:r>
              <a:rPr lang="en-US" sz="2625" dirty="0">
                <a:solidFill>
                  <a:prstClr val="black"/>
                </a:solidFill>
                <a:latin typeface="UVnAvant-Narrow" panose="020B0500000000000000" pitchFamily="34" charset="0"/>
                <a:ea typeface="UVnAvant-Narrow" panose="020B0500000000000000" pitchFamily="34" charset="0"/>
                <a:cs typeface="UVnAvant-Narrow" panose="020B0500000000000000" pitchFamily="34" charset="0"/>
              </a:rPr>
              <a:t>       </a:t>
            </a:r>
            <a:r>
              <a:rPr lang="vi-VN" sz="2700" dirty="0">
                <a:latin typeface="UVnAvant-Narrow" panose="020B0500000000000000" pitchFamily="34" charset="0"/>
                <a:ea typeface="UVnAvant-Narrow" panose="020B0500000000000000" pitchFamily="34" charset="0"/>
                <a:cs typeface="UVnAvant-Narrow" panose="020B0500000000000000" pitchFamily="34" charset="0"/>
              </a:rPr>
              <a:t>Nghe tiếng kêu cứu, mấy bác nông dân đang làm việc gần đấy tức tốc chạy tới.</a:t>
            </a:r>
            <a:endParaRPr lang="en-US" sz="2625" dirty="0">
              <a:latin typeface="UTM Avo" panose="02040603050506020204" pitchFamily="18" charset="0"/>
              <a:ea typeface="UVnAvant-Narrow" panose="020B0500000000000000" pitchFamily="34" charset="0"/>
              <a:cs typeface="UVnAvant-Narrow" panose="020B0500000000000000" pitchFamily="34" charset="0"/>
            </a:endParaRPr>
          </a:p>
        </p:txBody>
      </p:sp>
      <p:cxnSp>
        <p:nvCxnSpPr>
          <p:cNvPr id="5" name="Straight Connector 4"/>
          <p:cNvCxnSpPr/>
          <p:nvPr/>
        </p:nvCxnSpPr>
        <p:spPr>
          <a:xfrm flipH="1">
            <a:off x="4417866" y="1688847"/>
            <a:ext cx="112734" cy="38312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5479889" y="2155602"/>
            <a:ext cx="112734" cy="38312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430A8A0-6C21-4A8A-99D0-B59C6BEC7471}"/>
              </a:ext>
            </a:extLst>
          </p:cNvPr>
          <p:cNvSpPr txBox="1"/>
          <p:nvPr/>
        </p:nvSpPr>
        <p:spPr>
          <a:xfrm>
            <a:off x="447347" y="2576307"/>
            <a:ext cx="8053773" cy="902034"/>
          </a:xfrm>
          <a:prstGeom prst="rect">
            <a:avLst/>
          </a:prstGeom>
          <a:noFill/>
        </p:spPr>
        <p:txBody>
          <a:bodyPr wrap="square" lIns="70349" tIns="35175" rIns="70349" bIns="35175">
            <a:spAutoFit/>
          </a:bodyPr>
          <a:lstStyle/>
          <a:p>
            <a:pPr algn="just"/>
            <a:r>
              <a:rPr lang="en-US" sz="2625">
                <a:solidFill>
                  <a:prstClr val="black"/>
                </a:solidFill>
                <a:latin typeface="UVnAvant-Narrow" panose="020B0500000000000000" pitchFamily="34" charset="0"/>
                <a:ea typeface="UVnAvant-Narrow" panose="020B0500000000000000" pitchFamily="34" charset="0"/>
                <a:cs typeface="UVnAvant-Narrow" panose="020B0500000000000000" pitchFamily="34" charset="0"/>
              </a:rPr>
              <a:t>       </a:t>
            </a:r>
            <a:r>
              <a:rPr lang="vi-VN" sz="2700">
                <a:latin typeface="UVnAvant-Narrow" panose="020B0500000000000000" pitchFamily="34" charset="0"/>
                <a:ea typeface="UVnAvant-Narrow" panose="020B0500000000000000" pitchFamily="34" charset="0"/>
                <a:cs typeface="UVnAvant-Narrow" panose="020B0500000000000000" pitchFamily="34" charset="0"/>
              </a:rPr>
              <a:t>Các bác nông dân nghĩ là chú lại lừa mình, nên vẫn thản nhiên làm việc.</a:t>
            </a:r>
            <a:endParaRPr lang="en-US" sz="2625" dirty="0">
              <a:latin typeface="UVnAvant-Narrow" panose="020B0500000000000000" pitchFamily="34" charset="0"/>
              <a:ea typeface="UVnAvant-Narrow" panose="020B0500000000000000" pitchFamily="34" charset="0"/>
              <a:cs typeface="UVnAvant-Narrow" panose="020B0500000000000000" pitchFamily="34" charset="0"/>
            </a:endParaRPr>
          </a:p>
        </p:txBody>
      </p:sp>
      <p:cxnSp>
        <p:nvCxnSpPr>
          <p:cNvPr id="8" name="Straight Connector 7"/>
          <p:cNvCxnSpPr/>
          <p:nvPr/>
        </p:nvCxnSpPr>
        <p:spPr>
          <a:xfrm flipH="1">
            <a:off x="7725314" y="2685853"/>
            <a:ext cx="112734" cy="38312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4113728" y="3147923"/>
            <a:ext cx="112734" cy="38312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3329052"/>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 fill="hold"/>
                                        <p:tgtEl>
                                          <p:spTgt spid="2"/>
                                        </p:tgtEl>
                                        <p:attrNameLst>
                                          <p:attrName>ppt_x</p:attrName>
                                        </p:attrNameLst>
                                      </p:cBhvr>
                                      <p:tavLst>
                                        <p:tav tm="0">
                                          <p:val>
                                            <p:strVal val="#ppt_x"/>
                                          </p:val>
                                        </p:tav>
                                        <p:tav tm="100000">
                                          <p:val>
                                            <p:strVal val="#ppt_x"/>
                                          </p:val>
                                        </p:tav>
                                      </p:tavLst>
                                    </p:anim>
                                    <p:anim calcmode="lin" valueType="num">
                                      <p:cBhvr additive="base">
                                        <p:cTn id="8" dur="1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8">
            <a:extLst>
              <a:ext uri="{FF2B5EF4-FFF2-40B4-BE49-F238E27FC236}">
                <a16:creationId xmlns:a16="http://schemas.microsoft.com/office/drawing/2014/main" id="{97CDA310-DDA7-47C0-8950-DB78C5D823B7}"/>
              </a:ext>
            </a:extLst>
          </p:cNvPr>
          <p:cNvSpPr/>
          <p:nvPr/>
        </p:nvSpPr>
        <p:spPr>
          <a:xfrm>
            <a:off x="1" y="-334508"/>
            <a:ext cx="9143999" cy="8070294"/>
          </a:xfrm>
          <a:prstGeom prst="roundRect">
            <a:avLst/>
          </a:prstGeom>
          <a:noFill/>
          <a:ln>
            <a:noFill/>
          </a:ln>
        </p:spPr>
        <p:style>
          <a:lnRef idx="0">
            <a:scrgbClr r="0" g="0" b="0"/>
          </a:lnRef>
          <a:fillRef idx="0">
            <a:scrgbClr r="0" g="0" b="0"/>
          </a:fillRef>
          <a:effectRef idx="0">
            <a:scrgbClr r="0" g="0" b="0"/>
          </a:effectRef>
          <a:fontRef idx="minor">
            <a:schemeClr val="accent6"/>
          </a:fontRef>
        </p:style>
        <p:txBody>
          <a:bodyPr wrap="square">
            <a:spAutoFit/>
          </a:bodyPr>
          <a:lstStyle/>
          <a:p>
            <a:pPr algn="ctr"/>
            <a:r>
              <a:rPr lang="en-US" altLang="zh-CN" sz="3600" b="1" dirty="0" err="1" smtClean="0">
                <a:solidFill>
                  <a:srgbClr val="F14420"/>
                </a:solidFill>
                <a:latin typeface="UTM Avo" panose="02040603050506020204" pitchFamily="18" charset="0"/>
                <a:ea typeface="Arial-Rounded" panose="020B0500000000000000" pitchFamily="34" charset="-93"/>
                <a:cs typeface="Arial-Rounded" panose="020B0500000000000000" pitchFamily="34" charset="-93"/>
                <a:sym typeface="+mn-lt"/>
              </a:rPr>
              <a:t>chú</a:t>
            </a:r>
            <a:r>
              <a:rPr lang="en-US" altLang="zh-CN" sz="3600" b="1" dirty="0" smtClean="0">
                <a:solidFill>
                  <a:srgbClr val="F14420"/>
                </a:solidFill>
                <a:latin typeface="UTM Avo" panose="02040603050506020204" pitchFamily="18" charset="0"/>
                <a:ea typeface="Arial-Rounded" panose="020B0500000000000000" pitchFamily="34" charset="-93"/>
                <a:cs typeface="Arial-Rounded" panose="020B0500000000000000" pitchFamily="34" charset="-93"/>
                <a:sym typeface="+mn-lt"/>
              </a:rPr>
              <a:t> </a:t>
            </a:r>
            <a:r>
              <a:rPr lang="en-US" altLang="zh-CN" sz="3600" b="1" dirty="0" err="1" smtClean="0">
                <a:solidFill>
                  <a:srgbClr val="F14420"/>
                </a:solidFill>
                <a:latin typeface="UTM Avo" panose="02040603050506020204" pitchFamily="18" charset="0"/>
                <a:ea typeface="Arial-Rounded" panose="020B0500000000000000" pitchFamily="34" charset="-93"/>
                <a:cs typeface="Arial-Rounded" panose="020B0500000000000000" pitchFamily="34" charset="-93"/>
                <a:sym typeface="+mn-lt"/>
              </a:rPr>
              <a:t>bé</a:t>
            </a:r>
            <a:r>
              <a:rPr lang="en-US" altLang="zh-CN" sz="3600" b="1" dirty="0" smtClean="0">
                <a:solidFill>
                  <a:srgbClr val="F14420"/>
                </a:solidFill>
                <a:latin typeface="UTM Avo" panose="02040603050506020204" pitchFamily="18" charset="0"/>
                <a:ea typeface="Arial-Rounded" panose="020B0500000000000000" pitchFamily="34" charset="-93"/>
                <a:cs typeface="Arial-Rounded" panose="020B0500000000000000" pitchFamily="34" charset="-93"/>
                <a:sym typeface="+mn-lt"/>
              </a:rPr>
              <a:t> </a:t>
            </a:r>
            <a:r>
              <a:rPr lang="en-US" altLang="zh-CN" sz="3600" b="1" dirty="0" err="1" smtClean="0">
                <a:solidFill>
                  <a:srgbClr val="F14420"/>
                </a:solidFill>
                <a:latin typeface="UTM Avo" panose="02040603050506020204" pitchFamily="18" charset="0"/>
                <a:ea typeface="Arial-Rounded" panose="020B0500000000000000" pitchFamily="34" charset="-93"/>
                <a:cs typeface="Arial-Rounded" panose="020B0500000000000000" pitchFamily="34" charset="-93"/>
                <a:sym typeface="+mn-lt"/>
              </a:rPr>
              <a:t>chăn</a:t>
            </a:r>
            <a:r>
              <a:rPr lang="en-US" altLang="zh-CN" sz="3600" b="1" dirty="0" smtClean="0">
                <a:solidFill>
                  <a:srgbClr val="F14420"/>
                </a:solidFill>
                <a:latin typeface="UTM Avo" panose="02040603050506020204" pitchFamily="18" charset="0"/>
                <a:ea typeface="Arial-Rounded" panose="020B0500000000000000" pitchFamily="34" charset="-93"/>
                <a:cs typeface="Arial-Rounded" panose="020B0500000000000000" pitchFamily="34" charset="-93"/>
                <a:sym typeface="+mn-lt"/>
              </a:rPr>
              <a:t> </a:t>
            </a:r>
            <a:r>
              <a:rPr lang="en-US" altLang="zh-CN" sz="3600" b="1" dirty="0" err="1" smtClean="0">
                <a:solidFill>
                  <a:srgbClr val="F14420"/>
                </a:solidFill>
                <a:latin typeface="UTM Avo" panose="02040603050506020204" pitchFamily="18" charset="0"/>
                <a:ea typeface="Arial-Rounded" panose="020B0500000000000000" pitchFamily="34" charset="-93"/>
                <a:cs typeface="Arial-Rounded" panose="020B0500000000000000" pitchFamily="34" charset="-93"/>
                <a:sym typeface="+mn-lt"/>
              </a:rPr>
              <a:t>cừu</a:t>
            </a:r>
            <a:endParaRPr lang="en-US" altLang="zh-CN" sz="3600" b="1" dirty="0">
              <a:solidFill>
                <a:srgbClr val="F14420"/>
              </a:solidFill>
              <a:latin typeface="UTM Avo" panose="02040603050506020204" pitchFamily="18" charset="0"/>
              <a:ea typeface="Arial-Rounded" panose="020B0500000000000000" pitchFamily="34" charset="-93"/>
              <a:cs typeface="Arial-Rounded" panose="020B0500000000000000" pitchFamily="34" charset="-93"/>
              <a:sym typeface="+mn-lt"/>
            </a:endParaRPr>
          </a:p>
          <a:p>
            <a:pPr algn="just"/>
            <a:r>
              <a:rPr lang="en-US" altLang="zh-CN" sz="3200" dirty="0">
                <a:solidFill>
                  <a:srgbClr val="679C31"/>
                </a:solidFill>
                <a:latin typeface="UTM Avo" panose="02040603050506020204" pitchFamily="18" charset="0"/>
                <a:ea typeface="Arial-Rounded" panose="020B0500000000000000" pitchFamily="34" charset="-93"/>
                <a:cs typeface="Arial-Rounded" panose="020B0500000000000000" pitchFamily="34" charset="-93"/>
                <a:sym typeface="+mn-lt"/>
              </a:rPr>
              <a:t>	</a:t>
            </a:r>
            <a:r>
              <a:rPr lang="en-US" altLang="zh-CN" sz="3200" dirty="0" smtClean="0">
                <a:solidFill>
                  <a:srgbClr val="679C31"/>
                </a:solidFill>
                <a:latin typeface="UTM Avo" panose="02040603050506020204" pitchFamily="18" charset="0"/>
                <a:ea typeface="Arial-Rounded" panose="020B0500000000000000" pitchFamily="34" charset="-93"/>
                <a:cs typeface="Arial-Rounded" panose="020B0500000000000000" pitchFamily="34" charset="-93"/>
                <a:sym typeface="+mn-lt"/>
              </a:rPr>
              <a:t> </a:t>
            </a:r>
            <a:r>
              <a:rPr lang="vi-VN" sz="2400" dirty="0" smtClean="0">
                <a:latin typeface="Arial-Rounded" charset="-93"/>
                <a:ea typeface="Arial-Rounded" charset="-93"/>
                <a:cs typeface="Arial-Rounded" charset="-93"/>
              </a:rPr>
              <a:t>Ngày </a:t>
            </a:r>
            <a:r>
              <a:rPr lang="en-US" sz="2400" dirty="0" err="1" smtClean="0">
                <a:latin typeface="UTM Avo" panose="02040603050506020204" pitchFamily="18" charset="0"/>
                <a:ea typeface="Arial-Rounded" charset="-93"/>
                <a:cs typeface="Arial-Rounded" charset="-93"/>
              </a:rPr>
              <a:t>xưa</a:t>
            </a:r>
            <a:r>
              <a:rPr lang="vi-VN" sz="2400" dirty="0" smtClean="0">
                <a:latin typeface="Arial-Rounded" charset="-93"/>
                <a:ea typeface="Arial-Rounded" charset="-93"/>
                <a:cs typeface="Arial-Rounded" charset="-93"/>
              </a:rPr>
              <a:t> </a:t>
            </a:r>
            <a:r>
              <a:rPr lang="en-US" sz="2400" dirty="0" err="1" smtClean="0">
                <a:latin typeface="UTM Avo" panose="02040603050506020204" pitchFamily="18" charset="0"/>
                <a:ea typeface="Arial-Rounded" charset="-93"/>
                <a:cs typeface="Arial-Rounded" charset="-93"/>
              </a:rPr>
              <a:t>có</a:t>
            </a:r>
            <a:r>
              <a:rPr lang="vi-VN" sz="2400" dirty="0" smtClean="0">
                <a:latin typeface="Arial-Rounded" charset="-93"/>
                <a:ea typeface="Arial-Rounded" charset="-93"/>
                <a:cs typeface="Arial-Rounded" charset="-93"/>
              </a:rPr>
              <a:t> </a:t>
            </a:r>
            <a:r>
              <a:rPr lang="vi-VN" sz="2400" dirty="0">
                <a:latin typeface="Arial-Rounded" charset="-93"/>
                <a:ea typeface="Arial-Rounded" charset="-93"/>
                <a:cs typeface="Arial-Rounded" charset="-93"/>
              </a:rPr>
              <a:t>một chủ bé chăn </a:t>
            </a:r>
            <a:r>
              <a:rPr lang="vi-VN" sz="2400" dirty="0" smtClean="0">
                <a:latin typeface="Arial-Rounded" charset="-93"/>
                <a:ea typeface="Arial-Rounded" charset="-93"/>
                <a:cs typeface="Arial-Rounded" charset="-93"/>
              </a:rPr>
              <a:t>C</a:t>
            </a:r>
            <a:r>
              <a:rPr lang="en-US" sz="2400" dirty="0" err="1" smtClean="0">
                <a:latin typeface="UTM Avo" panose="02040603050506020204" pitchFamily="18" charset="0"/>
                <a:ea typeface="Arial-Rounded" charset="-93"/>
                <a:cs typeface="Arial-Rounded" charset="-93"/>
              </a:rPr>
              <a:t>ừu</a:t>
            </a:r>
            <a:r>
              <a:rPr lang="vi-VN" sz="2400" dirty="0" smtClean="0">
                <a:latin typeface="Arial-Rounded" charset="-93"/>
                <a:ea typeface="Arial-Rounded" charset="-93"/>
                <a:cs typeface="Arial-Rounded" charset="-93"/>
              </a:rPr>
              <a:t> </a:t>
            </a:r>
            <a:r>
              <a:rPr lang="vi-VN" sz="2400" dirty="0">
                <a:latin typeface="Arial-Rounded" charset="-93"/>
                <a:ea typeface="Arial-Rounded" charset="-93"/>
                <a:cs typeface="Arial-Rounded" charset="-93"/>
              </a:rPr>
              <a:t>thường </a:t>
            </a:r>
            <a:r>
              <a:rPr lang="vi-VN" sz="2400" dirty="0" smtClean="0">
                <a:latin typeface="Arial-Rounded" charset="-93"/>
                <a:ea typeface="Arial-Rounded" charset="-93"/>
                <a:cs typeface="Arial-Rounded" charset="-93"/>
              </a:rPr>
              <a:t>th</a:t>
            </a:r>
            <a:r>
              <a:rPr lang="en-US" sz="2400" dirty="0">
                <a:latin typeface="UTM Avo" panose="02040603050506020204" pitchFamily="18" charset="0"/>
                <a:ea typeface="Arial-Rounded" charset="-93"/>
                <a:cs typeface="Arial-Rounded" charset="-93"/>
              </a:rPr>
              <a:t>ả</a:t>
            </a:r>
            <a:r>
              <a:rPr lang="vi-VN" sz="2400" dirty="0" smtClean="0">
                <a:latin typeface="Arial-Rounded" charset="-93"/>
                <a:ea typeface="Arial-Rounded" charset="-93"/>
                <a:cs typeface="Arial-Rounded" charset="-93"/>
              </a:rPr>
              <a:t> C</a:t>
            </a:r>
            <a:r>
              <a:rPr lang="en-US" sz="2400" dirty="0" err="1" smtClean="0">
                <a:latin typeface="UTM Avo" panose="02040603050506020204" pitchFamily="18" charset="0"/>
                <a:ea typeface="Arial-Rounded" charset="-93"/>
                <a:cs typeface="Arial-Rounded" charset="-93"/>
              </a:rPr>
              <a:t>ừu</a:t>
            </a:r>
            <a:r>
              <a:rPr lang="en-US" sz="2400" dirty="0" smtClean="0">
                <a:latin typeface="UTM Avo" panose="02040603050506020204" pitchFamily="18" charset="0"/>
                <a:ea typeface="Arial-Rounded" charset="-93"/>
                <a:cs typeface="Arial-Rounded" charset="-93"/>
              </a:rPr>
              <a:t> </a:t>
            </a:r>
            <a:r>
              <a:rPr lang="vi-VN" sz="2400" dirty="0" smtClean="0">
                <a:latin typeface="Arial-Rounded" charset="-93"/>
                <a:ea typeface="Arial-Rounded" charset="-93"/>
                <a:cs typeface="Arial-Rounded" charset="-93"/>
              </a:rPr>
              <a:t>gần </a:t>
            </a:r>
            <a:r>
              <a:rPr lang="vi-VN" sz="2400" dirty="0">
                <a:latin typeface="Arial-Rounded" charset="-93"/>
                <a:ea typeface="Arial-Rounded" charset="-93"/>
                <a:cs typeface="Arial-Rounded" charset="-93"/>
              </a:rPr>
              <a:t>chân </a:t>
            </a:r>
            <a:r>
              <a:rPr lang="vi-VN" sz="2400" dirty="0" smtClean="0">
                <a:latin typeface="Arial-Rounded" charset="-93"/>
                <a:ea typeface="Arial-Rounded" charset="-93"/>
                <a:cs typeface="Arial-Rounded" charset="-93"/>
              </a:rPr>
              <a:t>núi.</a:t>
            </a:r>
            <a:r>
              <a:rPr lang="en-US" sz="2400" dirty="0">
                <a:latin typeface="UTM Avo" panose="02040603050506020204" pitchFamily="18" charset="0"/>
                <a:ea typeface="Arial-Rounded" charset="-93"/>
                <a:cs typeface="Arial-Rounded" charset="-93"/>
              </a:rPr>
              <a:t> </a:t>
            </a:r>
            <a:r>
              <a:rPr lang="vi-VN" sz="2400" dirty="0" smtClean="0">
                <a:latin typeface="Arial-Rounded" charset="-93"/>
                <a:ea typeface="Arial-Rounded" charset="-93"/>
                <a:cs typeface="Arial-Rounded" charset="-93"/>
              </a:rPr>
              <a:t>Một </a:t>
            </a:r>
            <a:r>
              <a:rPr lang="vi-VN" sz="2400" dirty="0">
                <a:latin typeface="Arial-Rounded" charset="-93"/>
                <a:ea typeface="Arial-Rounded" charset="-93"/>
                <a:cs typeface="Arial-Rounded" charset="-93"/>
              </a:rPr>
              <a:t>hôm thấy buồn quá, chủ nghĩ ra một trò đùa cho Ui. </a:t>
            </a:r>
            <a:r>
              <a:rPr lang="en-US" sz="2400" dirty="0" smtClean="0">
                <a:latin typeface="UTM Avo" panose="02040603050506020204" pitchFamily="18" charset="0"/>
                <a:ea typeface="Arial-Rounded" charset="-93"/>
                <a:cs typeface="Arial-Rounded" charset="-93"/>
              </a:rPr>
              <a:t> </a:t>
            </a:r>
            <a:r>
              <a:rPr lang="vi-VN" sz="2400" dirty="0" smtClean="0">
                <a:latin typeface="Arial-Rounded" charset="-93"/>
                <a:ea typeface="Arial-Rounded" charset="-93"/>
                <a:cs typeface="Arial-Rounded" charset="-93"/>
              </a:rPr>
              <a:t>Chú </a:t>
            </a:r>
            <a:r>
              <a:rPr lang="vi-VN" sz="2400" dirty="0">
                <a:latin typeface="Arial-Rounded" charset="-93"/>
                <a:ea typeface="Arial-Rounded" charset="-93"/>
                <a:cs typeface="Arial-Rounded" charset="-93"/>
              </a:rPr>
              <a:t>giả </a:t>
            </a:r>
            <a:r>
              <a:rPr lang="vi-VN" sz="2400" dirty="0" smtClean="0">
                <a:latin typeface="Arial-Rounded" charset="-93"/>
                <a:ea typeface="Arial-Rounded" charset="-93"/>
                <a:cs typeface="Arial-Rounded" charset="-93"/>
              </a:rPr>
              <a:t>v</a:t>
            </a:r>
            <a:r>
              <a:rPr lang="en-US" sz="2400" dirty="0" smtClean="0">
                <a:latin typeface="UTM Avo" panose="02040603050506020204" pitchFamily="18" charset="0"/>
                <a:ea typeface="Arial-Rounded" charset="-93"/>
                <a:cs typeface="Arial-Rounded" charset="-93"/>
              </a:rPr>
              <a:t>ờ</a:t>
            </a:r>
            <a:r>
              <a:rPr lang="vi-VN" sz="2400" dirty="0" smtClean="0">
                <a:latin typeface="Arial-Rounded" charset="-93"/>
                <a:ea typeface="Arial-Rounded" charset="-93"/>
                <a:cs typeface="Arial-Rounded" charset="-93"/>
              </a:rPr>
              <a:t> </a:t>
            </a:r>
            <a:r>
              <a:rPr lang="vi-VN" sz="2400" dirty="0">
                <a:latin typeface="Arial-Rounded" charset="-93"/>
                <a:ea typeface="Arial-Rounded" charset="-93"/>
                <a:cs typeface="Arial-Rounded" charset="-93"/>
              </a:rPr>
              <a:t>kêu toáng lên:</a:t>
            </a:r>
          </a:p>
          <a:p>
            <a:pPr algn="just"/>
            <a:r>
              <a:rPr lang="en-US" sz="2400" dirty="0" smtClean="0">
                <a:latin typeface="UTM Avo" panose="02040603050506020204" pitchFamily="18" charset="0"/>
                <a:ea typeface="Arial-Rounded" charset="-93"/>
                <a:cs typeface="Arial-Rounded" charset="-93"/>
              </a:rPr>
              <a:t>	</a:t>
            </a:r>
            <a:r>
              <a:rPr lang="vi-VN" sz="2400" dirty="0" smtClean="0">
                <a:latin typeface="Arial-Rounded" charset="-93"/>
                <a:ea typeface="Arial-Rounded" charset="-93"/>
                <a:cs typeface="Arial-Rounded" charset="-93"/>
              </a:rPr>
              <a:t>- </a:t>
            </a:r>
            <a:r>
              <a:rPr lang="vi-VN" sz="2400" dirty="0">
                <a:latin typeface="Arial-Rounded" charset="-93"/>
                <a:ea typeface="Arial-Rounded" charset="-93"/>
                <a:cs typeface="Arial-Rounded" charset="-93"/>
              </a:rPr>
              <a:t>Sói! Sói! </a:t>
            </a:r>
            <a:r>
              <a:rPr lang="vi-VN" sz="2400" dirty="0" smtClean="0">
                <a:latin typeface="Arial-Rounded" charset="-93"/>
                <a:ea typeface="Arial-Rounded" charset="-93"/>
                <a:cs typeface="Arial-Rounded" charset="-93"/>
              </a:rPr>
              <a:t>C</a:t>
            </a:r>
            <a:r>
              <a:rPr lang="en-US" sz="2400" dirty="0" err="1" smtClean="0">
                <a:latin typeface="UTM Avo" panose="02040603050506020204" pitchFamily="18" charset="0"/>
                <a:ea typeface="Arial-Rounded" charset="-93"/>
                <a:cs typeface="Arial-Rounded" charset="-93"/>
              </a:rPr>
              <a:t>ứu</a:t>
            </a:r>
            <a:r>
              <a:rPr lang="vi-VN" sz="2400" dirty="0" smtClean="0">
                <a:latin typeface="Arial-Rounded" charset="-93"/>
                <a:ea typeface="Arial-Rounded" charset="-93"/>
                <a:cs typeface="Arial-Rounded" charset="-93"/>
              </a:rPr>
              <a:t> </a:t>
            </a:r>
            <a:r>
              <a:rPr lang="vi-VN" sz="2400" dirty="0">
                <a:latin typeface="Arial-Rounded" charset="-93"/>
                <a:ea typeface="Arial-Rounded" charset="-93"/>
                <a:cs typeface="Arial-Rounded" charset="-93"/>
              </a:rPr>
              <a:t>tôi với</a:t>
            </a:r>
            <a:r>
              <a:rPr lang="vi-VN" sz="2400" dirty="0" smtClean="0">
                <a:latin typeface="Arial-Rounded" charset="-93"/>
                <a:ea typeface="Arial-Rounded" charset="-93"/>
                <a:cs typeface="Arial-Rounded" charset="-93"/>
              </a:rPr>
              <a:t>!</a:t>
            </a:r>
            <a:endParaRPr lang="en-US" sz="2400" dirty="0" smtClean="0">
              <a:latin typeface="UTM Avo" panose="02040603050506020204" pitchFamily="18" charset="0"/>
              <a:ea typeface="Arial-Rounded" charset="-93"/>
              <a:cs typeface="Arial-Rounded" charset="-93"/>
            </a:endParaRPr>
          </a:p>
          <a:p>
            <a:pPr algn="just"/>
            <a:r>
              <a:rPr lang="en-US" sz="2400" dirty="0" smtClean="0">
                <a:latin typeface="UTM Avo" panose="02040603050506020204" pitchFamily="18" charset="0"/>
                <a:ea typeface="Arial-Rounded" charset="-93"/>
                <a:cs typeface="Arial-Rounded" charset="-93"/>
              </a:rPr>
              <a:t>	</a:t>
            </a:r>
            <a:r>
              <a:rPr lang="vi-VN" sz="2400" dirty="0" smtClean="0">
                <a:latin typeface="Arial-Rounded" charset="-93"/>
                <a:ea typeface="Arial-Rounded" charset="-93"/>
                <a:cs typeface="Arial-Rounded" charset="-93"/>
              </a:rPr>
              <a:t>Nghe </a:t>
            </a:r>
            <a:r>
              <a:rPr lang="vi-VN" sz="2400" dirty="0">
                <a:latin typeface="Arial-Rounded" charset="-93"/>
                <a:ea typeface="Arial-Rounded" charset="-93"/>
                <a:cs typeface="Arial-Rounded" charset="-93"/>
              </a:rPr>
              <a:t>tiếng kêu cứu, mấy bác nông dân đang làm việc gần đấy tức tốc chạy tới. Nhưng họ không thấy sói đâu. Thấy vậy, chủ khoái chí lắm.</a:t>
            </a:r>
          </a:p>
          <a:p>
            <a:pPr algn="just"/>
            <a:r>
              <a:rPr lang="en-US" sz="2400" dirty="0" smtClean="0">
                <a:latin typeface="UTM Avo" panose="02040603050506020204" pitchFamily="18" charset="0"/>
                <a:ea typeface="Arial-Rounded" charset="-93"/>
                <a:cs typeface="Arial-Rounded" charset="-93"/>
              </a:rPr>
              <a:t>	</a:t>
            </a:r>
            <a:r>
              <a:rPr lang="vi-VN" sz="2400" dirty="0" smtClean="0">
                <a:latin typeface="Arial-Rounded" charset="-93"/>
                <a:ea typeface="Arial-Rounded" charset="-93"/>
                <a:cs typeface="Arial-Rounded" charset="-93"/>
              </a:rPr>
              <a:t>Mấy </a:t>
            </a:r>
            <a:r>
              <a:rPr lang="vi-VN" sz="2400" dirty="0">
                <a:latin typeface="Arial-Rounded" charset="-93"/>
                <a:ea typeface="Arial-Rounded" charset="-93"/>
                <a:cs typeface="Arial-Rounded" charset="-93"/>
              </a:rPr>
              <a:t>hôm sau, chú lại bày ra trò ấy. Các bác nông dân lại chạy tới. Rồi một hôm, sói đến thật. Chú hốt hoảng kêu gào xin cứu giúp. Các bác nông dân nghĩ là chú lại lừa mình, nên vẫn thản nhiên làm việc. Thế là sói thoả thuê ăn thịt hết cả đàn Cừu.</a:t>
            </a:r>
          </a:p>
          <a:p>
            <a:r>
              <a:rPr lang="en-US" sz="3200" i="1" dirty="0">
                <a:latin typeface="UTM Avo" panose="02040603050506020204" pitchFamily="18" charset="0"/>
                <a:ea typeface="Arial-Rounded" charset="-93"/>
                <a:cs typeface="Arial-Rounded" charset="-93"/>
              </a:rPr>
              <a:t>	</a:t>
            </a:r>
            <a:r>
              <a:rPr lang="en-US" sz="3200" i="1" dirty="0" smtClean="0">
                <a:latin typeface="UTM Avo" panose="02040603050506020204" pitchFamily="18" charset="0"/>
                <a:ea typeface="Arial-Rounded" charset="-93"/>
                <a:cs typeface="Arial-Rounded" charset="-93"/>
              </a:rPr>
              <a:t>						</a:t>
            </a:r>
            <a:r>
              <a:rPr lang="vi-VN" sz="3200" dirty="0"/>
              <a:t/>
            </a:r>
            <a:br>
              <a:rPr lang="vi-VN" sz="3200" dirty="0"/>
            </a:br>
            <a:endParaRPr lang="vi-VN" sz="3200" dirty="0">
              <a:latin typeface="Arial-Rounded" charset="-93"/>
              <a:ea typeface="Arial-Rounded" charset="-93"/>
              <a:cs typeface="Arial-Rounded" charset="-93"/>
            </a:endParaRPr>
          </a:p>
          <a:p>
            <a:r>
              <a:rPr lang="vi-VN" sz="3200" dirty="0"/>
              <a:t/>
            </a:r>
            <a:br>
              <a:rPr lang="vi-VN" sz="3200" dirty="0"/>
            </a:br>
            <a:endParaRPr lang="en-US" altLang="zh-CN" sz="3200" dirty="0">
              <a:solidFill>
                <a:srgbClr val="679C31"/>
              </a:solidFill>
              <a:latin typeface="UTM Avo" panose="02040603050506020204" pitchFamily="18" charset="0"/>
              <a:ea typeface="Arial-Rounded" panose="020B0500000000000000" pitchFamily="34" charset="-93"/>
              <a:cs typeface="Arial-Rounded" panose="020B0500000000000000" pitchFamily="34" charset="-93"/>
              <a:sym typeface="+mn-lt"/>
            </a:endParaRPr>
          </a:p>
          <a:p>
            <a:pPr algn="just"/>
            <a:r>
              <a:rPr lang="en-US" altLang="zh-CN" sz="3200" dirty="0">
                <a:solidFill>
                  <a:srgbClr val="679C31"/>
                </a:solidFill>
                <a:latin typeface="UTM Avo" panose="02040603050506020204" pitchFamily="18" charset="0"/>
                <a:ea typeface="Arial-Rounded" panose="020B0500000000000000" pitchFamily="34" charset="-93"/>
                <a:cs typeface="Arial-Rounded" panose="020B0500000000000000" pitchFamily="34" charset="-93"/>
                <a:sym typeface="+mn-lt"/>
              </a:rPr>
              <a:t>                                                        </a:t>
            </a:r>
            <a:endParaRPr lang="zh-CN" altLang="en-US" sz="3200" dirty="0">
              <a:solidFill>
                <a:srgbClr val="F14420"/>
              </a:solidFill>
              <a:latin typeface="UTM Avo" panose="02040603050506020204" pitchFamily="18" charset="0"/>
              <a:ea typeface="Arial-Rounded" panose="020B0500000000000000" pitchFamily="34" charset="-93"/>
              <a:cs typeface="Arial-Rounded" panose="020B0500000000000000" pitchFamily="34" charset="-93"/>
              <a:sym typeface="+mn-lt"/>
            </a:endParaRPr>
          </a:p>
        </p:txBody>
      </p:sp>
      <p:sp>
        <p:nvSpPr>
          <p:cNvPr id="9" name="Lưu đồ: Đường kết nối 8">
            <a:extLst>
              <a:ext uri="{FF2B5EF4-FFF2-40B4-BE49-F238E27FC236}">
                <a16:creationId xmlns:a16="http://schemas.microsoft.com/office/drawing/2014/main" id="{A3F0B0FD-818E-4BBD-B401-3895387E3487}"/>
              </a:ext>
            </a:extLst>
          </p:cNvPr>
          <p:cNvSpPr/>
          <p:nvPr/>
        </p:nvSpPr>
        <p:spPr>
          <a:xfrm>
            <a:off x="432126" y="740024"/>
            <a:ext cx="361507" cy="350874"/>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1</a:t>
            </a:r>
            <a:endParaRPr lang="vi-VN" sz="2400" b="1" dirty="0">
              <a:latin typeface="Times New Roman" panose="02020603050405020304" pitchFamily="18" charset="0"/>
              <a:cs typeface="Times New Roman" panose="02020603050405020304" pitchFamily="18" charset="0"/>
            </a:endParaRPr>
          </a:p>
        </p:txBody>
      </p:sp>
      <p:sp>
        <p:nvSpPr>
          <p:cNvPr id="11" name="Lưu đồ: Đường kết nối 10">
            <a:extLst>
              <a:ext uri="{FF2B5EF4-FFF2-40B4-BE49-F238E27FC236}">
                <a16:creationId xmlns:a16="http://schemas.microsoft.com/office/drawing/2014/main" id="{C74DFE52-BB91-47E6-AC07-F1FB590B50DF}"/>
              </a:ext>
            </a:extLst>
          </p:cNvPr>
          <p:cNvSpPr/>
          <p:nvPr/>
        </p:nvSpPr>
        <p:spPr>
          <a:xfrm>
            <a:off x="421493" y="2246490"/>
            <a:ext cx="372140" cy="350874"/>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2</a:t>
            </a:r>
            <a:endParaRPr lang="vi-VN" sz="2400" b="1" dirty="0">
              <a:latin typeface="Times New Roman" panose="02020603050405020304" pitchFamily="18" charset="0"/>
              <a:cs typeface="Times New Roman" panose="02020603050405020304" pitchFamily="18" charset="0"/>
            </a:endParaRPr>
          </a:p>
        </p:txBody>
      </p:sp>
      <p:sp>
        <p:nvSpPr>
          <p:cNvPr id="12" name="Lưu đồ: Đường kết nối 11">
            <a:extLst>
              <a:ext uri="{FF2B5EF4-FFF2-40B4-BE49-F238E27FC236}">
                <a16:creationId xmlns:a16="http://schemas.microsoft.com/office/drawing/2014/main" id="{69969A4C-D57A-4C7D-B73C-3C48FA316729}"/>
              </a:ext>
            </a:extLst>
          </p:cNvPr>
          <p:cNvSpPr/>
          <p:nvPr/>
        </p:nvSpPr>
        <p:spPr>
          <a:xfrm>
            <a:off x="510365" y="3349765"/>
            <a:ext cx="361507" cy="350874"/>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3</a:t>
            </a:r>
            <a:endParaRPr lang="vi-VN" sz="2400" b="1" dirty="0">
              <a:latin typeface="Times New Roman" panose="02020603050405020304" pitchFamily="18" charset="0"/>
              <a:cs typeface="Times New Roman" panose="02020603050405020304" pitchFamily="18" charset="0"/>
            </a:endParaRPr>
          </a:p>
        </p:txBody>
      </p:sp>
      <p:sp>
        <p:nvSpPr>
          <p:cNvPr id="7" name="Cloud Callout 6"/>
          <p:cNvSpPr/>
          <p:nvPr/>
        </p:nvSpPr>
        <p:spPr>
          <a:xfrm>
            <a:off x="7894705" y="-75513"/>
            <a:ext cx="1423847" cy="757856"/>
          </a:xfrm>
          <a:prstGeom prst="cloudCallout">
            <a:avLst>
              <a:gd name="adj1" fmla="val -22521"/>
              <a:gd name="adj2" fmla="val 9357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err="1" smtClean="0">
                <a:solidFill>
                  <a:srgbClr val="7030A0"/>
                </a:solidFill>
              </a:rPr>
              <a:t>Đọc</a:t>
            </a:r>
            <a:r>
              <a:rPr lang="en-US" sz="1400" dirty="0" smtClean="0">
                <a:solidFill>
                  <a:srgbClr val="7030A0"/>
                </a:solidFill>
              </a:rPr>
              <a:t> </a:t>
            </a:r>
            <a:r>
              <a:rPr lang="en-US" sz="1400" dirty="0" err="1" smtClean="0">
                <a:solidFill>
                  <a:srgbClr val="7030A0"/>
                </a:solidFill>
              </a:rPr>
              <a:t>nối</a:t>
            </a:r>
            <a:r>
              <a:rPr lang="en-US" sz="1400" dirty="0" smtClean="0">
                <a:solidFill>
                  <a:srgbClr val="7030A0"/>
                </a:solidFill>
              </a:rPr>
              <a:t> </a:t>
            </a:r>
            <a:r>
              <a:rPr lang="en-US" sz="1400" dirty="0" err="1" smtClean="0">
                <a:solidFill>
                  <a:srgbClr val="7030A0"/>
                </a:solidFill>
              </a:rPr>
              <a:t>tiếp</a:t>
            </a:r>
            <a:r>
              <a:rPr lang="en-US" sz="1400" dirty="0" smtClean="0">
                <a:solidFill>
                  <a:srgbClr val="7030A0"/>
                </a:solidFill>
              </a:rPr>
              <a:t> </a:t>
            </a:r>
            <a:r>
              <a:rPr lang="en-US" sz="1400" dirty="0" err="1" smtClean="0">
                <a:solidFill>
                  <a:srgbClr val="7030A0"/>
                </a:solidFill>
              </a:rPr>
              <a:t>đoạn</a:t>
            </a:r>
            <a:endParaRPr lang="en-US" sz="1400" dirty="0">
              <a:solidFill>
                <a:srgbClr val="7030A0"/>
              </a:solidFill>
            </a:endParaRPr>
          </a:p>
        </p:txBody>
      </p:sp>
    </p:spTree>
    <p:extLst>
      <p:ext uri="{BB962C8B-B14F-4D97-AF65-F5344CB8AC3E}">
        <p14:creationId xmlns:p14="http://schemas.microsoft.com/office/powerpoint/2010/main" val="1279730804"/>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750"/>
                                        <p:tgtEl>
                                          <p:spTgt spid="9"/>
                                        </p:tgtEl>
                                      </p:cBhvr>
                                    </p:animEffect>
                                  </p:childTnLst>
                                </p:cTn>
                              </p:par>
                            </p:childTnLst>
                          </p:cTn>
                        </p:par>
                        <p:par>
                          <p:cTn id="13" fill="hold">
                            <p:stCondLst>
                              <p:cond delay="750"/>
                            </p:stCondLst>
                            <p:childTnLst>
                              <p:par>
                                <p:cTn id="14" presetID="6" presetClass="entr" presetSubtype="16"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ircle(in)">
                                      <p:cBhvr>
                                        <p:cTn id="16" dur="750"/>
                                        <p:tgtEl>
                                          <p:spTgt spid="11"/>
                                        </p:tgtEl>
                                      </p:cBhvr>
                                    </p:animEffect>
                                  </p:childTnLst>
                                </p:cTn>
                              </p:par>
                            </p:childTnLst>
                          </p:cTn>
                        </p:par>
                        <p:par>
                          <p:cTn id="17" fill="hold">
                            <p:stCondLst>
                              <p:cond delay="1500"/>
                            </p:stCondLst>
                            <p:childTnLst>
                              <p:par>
                                <p:cTn id="18" presetID="6" presetClass="entr" presetSubtype="16"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circle(in)">
                                      <p:cBhvr>
                                        <p:cTn id="20" dur="75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1" grpId="0" animBg="1"/>
      <p:bldP spid="12"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B7F6086-6A98-4159-923E-6CD87BA5202A}"/>
              </a:ext>
            </a:extLst>
          </p:cNvPr>
          <p:cNvSpPr/>
          <p:nvPr/>
        </p:nvSpPr>
        <p:spPr>
          <a:xfrm>
            <a:off x="444674" y="297356"/>
            <a:ext cx="2505071" cy="451911"/>
          </a:xfrm>
          <a:prstGeom prst="rect">
            <a:avLst/>
          </a:prstGeom>
          <a:solidFill>
            <a:srgbClr val="00C0F6"/>
          </a:solidFill>
        </p:spPr>
        <p:txBody>
          <a:bodyPr wrap="square" lIns="70349" tIns="35175" rIns="70349" bIns="35175">
            <a:spAutoFit/>
          </a:bodyPr>
          <a:lstStyle/>
          <a:p>
            <a:r>
              <a:rPr lang="en-US" sz="2475" b="1">
                <a:latin typeface="UTM Avo" panose="02040603050506020204" pitchFamily="18" charset="0"/>
                <a:ea typeface="UVnAvant-Narrow" panose="020B0500000000000000" pitchFamily="34" charset="0"/>
                <a:cs typeface="UVnAvant-Narrow" panose="020B0500000000000000" pitchFamily="34" charset="0"/>
              </a:rPr>
              <a:t>Giải nghĩa từ:</a:t>
            </a:r>
            <a:endParaRPr lang="en-US" sz="2475" dirty="0">
              <a:latin typeface="UTM Avo" panose="02040603050506020204" pitchFamily="18" charset="0"/>
              <a:ea typeface="UVnAvant-Narrow" panose="020B0500000000000000" pitchFamily="34" charset="0"/>
              <a:cs typeface="UVnAvant-Narrow" panose="020B0500000000000000" pitchFamily="34" charset="0"/>
            </a:endParaRPr>
          </a:p>
        </p:txBody>
      </p:sp>
      <p:sp>
        <p:nvSpPr>
          <p:cNvPr id="3" name="Rectangle 2">
            <a:extLst>
              <a:ext uri="{FF2B5EF4-FFF2-40B4-BE49-F238E27FC236}">
                <a16:creationId xmlns:a16="http://schemas.microsoft.com/office/drawing/2014/main" id="{5080F3AB-5248-4409-AD85-A7B02415419A}"/>
              </a:ext>
            </a:extLst>
          </p:cNvPr>
          <p:cNvSpPr/>
          <p:nvPr/>
        </p:nvSpPr>
        <p:spPr>
          <a:xfrm>
            <a:off x="-119742" y="940762"/>
            <a:ext cx="2360022" cy="625035"/>
          </a:xfrm>
          <a:prstGeom prst="rect">
            <a:avLst/>
          </a:prstGeom>
        </p:spPr>
        <p:txBody>
          <a:bodyPr wrap="square" lIns="70349" tIns="35175" rIns="70349" bIns="35175">
            <a:spAutoFit/>
          </a:bodyPr>
          <a:lstStyle/>
          <a:p>
            <a:r>
              <a:rPr lang="en-US" sz="3600" dirty="0">
                <a:solidFill>
                  <a:srgbClr val="0000FF"/>
                </a:solidFill>
                <a:latin typeface="UTM Avo" panose="02040603050506020204" pitchFamily="18" charset="0"/>
                <a:ea typeface="UVnAvant-Narrow" panose="020B0500000000000000" pitchFamily="34" charset="0"/>
                <a:cs typeface="UVnAvant-Narrow" panose="020B0500000000000000" pitchFamily="34" charset="0"/>
              </a:rPr>
              <a:t> </a:t>
            </a:r>
            <a:r>
              <a:rPr lang="en-US" sz="3600" dirty="0" err="1">
                <a:solidFill>
                  <a:srgbClr val="0000FF"/>
                </a:solidFill>
                <a:latin typeface="UTM Avo" panose="02040603050506020204" pitchFamily="18" charset="0"/>
                <a:ea typeface="UVnAvant-Narrow" panose="020B0500000000000000" pitchFamily="34" charset="0"/>
                <a:cs typeface="UVnAvant-Narrow" panose="020B0500000000000000" pitchFamily="34" charset="0"/>
              </a:rPr>
              <a:t>tức</a:t>
            </a:r>
            <a:r>
              <a:rPr lang="en-US" sz="3600" dirty="0">
                <a:solidFill>
                  <a:srgbClr val="0000FF"/>
                </a:solidFill>
                <a:latin typeface="UTM Avo" panose="02040603050506020204" pitchFamily="18" charset="0"/>
                <a:ea typeface="UVnAvant-Narrow" panose="020B0500000000000000" pitchFamily="34" charset="0"/>
                <a:cs typeface="UVnAvant-Narrow" panose="020B0500000000000000" pitchFamily="34" charset="0"/>
              </a:rPr>
              <a:t> </a:t>
            </a:r>
            <a:r>
              <a:rPr lang="en-US" sz="3600" dirty="0" err="1">
                <a:solidFill>
                  <a:srgbClr val="0000FF"/>
                </a:solidFill>
                <a:latin typeface="UTM Avo" panose="02040603050506020204" pitchFamily="18" charset="0"/>
                <a:ea typeface="UVnAvant-Narrow" panose="020B0500000000000000" pitchFamily="34" charset="0"/>
                <a:cs typeface="UVnAvant-Narrow" panose="020B0500000000000000" pitchFamily="34" charset="0"/>
              </a:rPr>
              <a:t>tốc</a:t>
            </a:r>
            <a:r>
              <a:rPr lang="en-US" sz="3600" dirty="0">
                <a:solidFill>
                  <a:srgbClr val="0000FF"/>
                </a:solidFill>
                <a:latin typeface="UTM Avo" panose="02040603050506020204" pitchFamily="18" charset="0"/>
                <a:ea typeface="UVnAvant-Narrow" panose="020B0500000000000000" pitchFamily="34" charset="0"/>
                <a:cs typeface="UVnAvant-Narrow" panose="020B0500000000000000" pitchFamily="34" charset="0"/>
              </a:rPr>
              <a:t>:                                                                                                                    </a:t>
            </a:r>
          </a:p>
        </p:txBody>
      </p:sp>
      <p:sp>
        <p:nvSpPr>
          <p:cNvPr id="4" name="Rectangle 3">
            <a:extLst>
              <a:ext uri="{FF2B5EF4-FFF2-40B4-BE49-F238E27FC236}">
                <a16:creationId xmlns:a16="http://schemas.microsoft.com/office/drawing/2014/main" id="{5080F3AB-5248-4409-AD85-A7B02415419A}"/>
              </a:ext>
            </a:extLst>
          </p:cNvPr>
          <p:cNvSpPr/>
          <p:nvPr/>
        </p:nvSpPr>
        <p:spPr>
          <a:xfrm>
            <a:off x="1697209" y="936850"/>
            <a:ext cx="7585967" cy="625035"/>
          </a:xfrm>
          <a:prstGeom prst="rect">
            <a:avLst/>
          </a:prstGeom>
        </p:spPr>
        <p:txBody>
          <a:bodyPr wrap="square" lIns="70349" tIns="35175" rIns="70349" bIns="35175">
            <a:spAutoFit/>
          </a:bodyPr>
          <a:lstStyle/>
          <a:p>
            <a:r>
              <a:rPr lang="en-US" sz="3600" dirty="0">
                <a:solidFill>
                  <a:prstClr val="black"/>
                </a:solidFill>
                <a:latin typeface="UTM Avo" panose="02040603050506020204" pitchFamily="18" charset="0"/>
                <a:ea typeface="UVnAvant-Narrow" panose="020B0500000000000000" pitchFamily="34" charset="0"/>
                <a:cs typeface="UVnAvant-Narrow" panose="020B0500000000000000" pitchFamily="34" charset="0"/>
              </a:rPr>
              <a:t> </a:t>
            </a:r>
            <a:r>
              <a:rPr lang="en-US" sz="3600" dirty="0" err="1">
                <a:latin typeface="UTM Avo" panose="02040603050506020204" pitchFamily="18" charset="0"/>
                <a:ea typeface="UVnAvant-Narrow" panose="020B0500000000000000" pitchFamily="34" charset="0"/>
                <a:cs typeface="UVnAvant-Narrow" panose="020B0500000000000000" pitchFamily="34" charset="0"/>
              </a:rPr>
              <a:t>làm</a:t>
            </a:r>
            <a:r>
              <a:rPr lang="en-US" sz="3600" dirty="0">
                <a:latin typeface="UTM Avo" panose="02040603050506020204" pitchFamily="18" charset="0"/>
                <a:ea typeface="UVnAvant-Narrow" panose="020B0500000000000000" pitchFamily="34" charset="0"/>
                <a:cs typeface="UVnAvant-Narrow" panose="020B0500000000000000" pitchFamily="34" charset="0"/>
              </a:rPr>
              <a:t> </a:t>
            </a:r>
            <a:r>
              <a:rPr lang="en-US" sz="3600" dirty="0" err="1">
                <a:latin typeface="UTM Avo" panose="02040603050506020204" pitchFamily="18" charset="0"/>
                <a:ea typeface="UVnAvant-Narrow" panose="020B0500000000000000" pitchFamily="34" charset="0"/>
                <a:cs typeface="UVnAvant-Narrow" panose="020B0500000000000000" pitchFamily="34" charset="0"/>
              </a:rPr>
              <a:t>một</a:t>
            </a:r>
            <a:r>
              <a:rPr lang="en-US" sz="3600" dirty="0">
                <a:latin typeface="UTM Avo" panose="02040603050506020204" pitchFamily="18" charset="0"/>
                <a:ea typeface="UVnAvant-Narrow" panose="020B0500000000000000" pitchFamily="34" charset="0"/>
                <a:cs typeface="UVnAvant-Narrow" panose="020B0500000000000000" pitchFamily="34" charset="0"/>
              </a:rPr>
              <a:t> </a:t>
            </a:r>
            <a:r>
              <a:rPr lang="en-US" sz="3600" dirty="0" err="1">
                <a:latin typeface="UTM Avo" panose="02040603050506020204" pitchFamily="18" charset="0"/>
                <a:ea typeface="UVnAvant-Narrow" panose="020B0500000000000000" pitchFamily="34" charset="0"/>
                <a:cs typeface="UVnAvant-Narrow" panose="020B0500000000000000" pitchFamily="34" charset="0"/>
              </a:rPr>
              <a:t>việc</a:t>
            </a:r>
            <a:r>
              <a:rPr lang="en-US" sz="3600" dirty="0">
                <a:latin typeface="UTM Avo" panose="02040603050506020204" pitchFamily="18" charset="0"/>
                <a:ea typeface="UVnAvant-Narrow" panose="020B0500000000000000" pitchFamily="34" charset="0"/>
                <a:cs typeface="UVnAvant-Narrow" panose="020B0500000000000000" pitchFamily="34" charset="0"/>
              </a:rPr>
              <a:t> </a:t>
            </a:r>
            <a:r>
              <a:rPr lang="en-US" sz="3600" dirty="0" err="1">
                <a:latin typeface="UTM Avo" panose="02040603050506020204" pitchFamily="18" charset="0"/>
                <a:ea typeface="UVnAvant-Narrow" panose="020B0500000000000000" pitchFamily="34" charset="0"/>
                <a:cs typeface="UVnAvant-Narrow" panose="020B0500000000000000" pitchFamily="34" charset="0"/>
              </a:rPr>
              <a:t>gì</a:t>
            </a:r>
            <a:r>
              <a:rPr lang="en-US" sz="3600" dirty="0">
                <a:latin typeface="UTM Avo" panose="02040603050506020204" pitchFamily="18" charset="0"/>
                <a:ea typeface="UVnAvant-Narrow" panose="020B0500000000000000" pitchFamily="34" charset="0"/>
                <a:cs typeface="UVnAvant-Narrow" panose="020B0500000000000000" pitchFamily="34" charset="0"/>
              </a:rPr>
              <a:t> </a:t>
            </a:r>
            <a:r>
              <a:rPr lang="en-US" sz="3600" dirty="0" err="1">
                <a:latin typeface="UTM Avo" panose="02040603050506020204" pitchFamily="18" charset="0"/>
                <a:ea typeface="UVnAvant-Narrow" panose="020B0500000000000000" pitchFamily="34" charset="0"/>
                <a:cs typeface="UVnAvant-Narrow" panose="020B0500000000000000" pitchFamily="34" charset="0"/>
              </a:rPr>
              <a:t>đó</a:t>
            </a:r>
            <a:r>
              <a:rPr lang="en-US" sz="3600" dirty="0">
                <a:latin typeface="UTM Avo" panose="02040603050506020204" pitchFamily="18" charset="0"/>
                <a:ea typeface="UVnAvant-Narrow" panose="020B0500000000000000" pitchFamily="34" charset="0"/>
                <a:cs typeface="UVnAvant-Narrow" panose="020B0500000000000000" pitchFamily="34" charset="0"/>
              </a:rPr>
              <a:t> </a:t>
            </a:r>
            <a:r>
              <a:rPr lang="en-US" sz="3600" dirty="0" err="1">
                <a:latin typeface="UTM Avo" panose="02040603050506020204" pitchFamily="18" charset="0"/>
                <a:ea typeface="UVnAvant-Narrow" panose="020B0500000000000000" pitchFamily="34" charset="0"/>
                <a:cs typeface="UVnAvant-Narrow" panose="020B0500000000000000" pitchFamily="34" charset="0"/>
              </a:rPr>
              <a:t>ngay</a:t>
            </a:r>
            <a:r>
              <a:rPr lang="en-US" sz="3600" dirty="0">
                <a:latin typeface="UTM Avo" panose="02040603050506020204" pitchFamily="18" charset="0"/>
                <a:ea typeface="UVnAvant-Narrow" panose="020B0500000000000000" pitchFamily="34" charset="0"/>
                <a:cs typeface="UVnAvant-Narrow" panose="020B0500000000000000" pitchFamily="34" charset="0"/>
              </a:rPr>
              <a:t> </a:t>
            </a:r>
            <a:r>
              <a:rPr lang="en-US" sz="3600" dirty="0" err="1">
                <a:latin typeface="UTM Avo" panose="02040603050506020204" pitchFamily="18" charset="0"/>
                <a:ea typeface="UVnAvant-Narrow" panose="020B0500000000000000" pitchFamily="34" charset="0"/>
                <a:cs typeface="UVnAvant-Narrow" panose="020B0500000000000000" pitchFamily="34" charset="0"/>
              </a:rPr>
              <a:t>lập</a:t>
            </a:r>
            <a:r>
              <a:rPr lang="en-US" sz="3600" dirty="0">
                <a:latin typeface="UTM Avo" panose="02040603050506020204" pitchFamily="18" charset="0"/>
                <a:ea typeface="UVnAvant-Narrow" panose="020B0500000000000000" pitchFamily="34" charset="0"/>
                <a:cs typeface="UVnAvant-Narrow" panose="020B0500000000000000" pitchFamily="34" charset="0"/>
              </a:rPr>
              <a:t> </a:t>
            </a:r>
            <a:r>
              <a:rPr lang="en-US" sz="3600" dirty="0" err="1">
                <a:latin typeface="UTM Avo" panose="02040603050506020204" pitchFamily="18" charset="0"/>
                <a:ea typeface="UVnAvant-Narrow" panose="020B0500000000000000" pitchFamily="34" charset="0"/>
                <a:cs typeface="UVnAvant-Narrow" panose="020B0500000000000000" pitchFamily="34" charset="0"/>
              </a:rPr>
              <a:t>tức</a:t>
            </a:r>
            <a:r>
              <a:rPr lang="en-US" sz="3600" dirty="0">
                <a:latin typeface="UTM Avo" panose="02040603050506020204" pitchFamily="18" charset="0"/>
                <a:ea typeface="UVnAvant-Narrow" panose="020B0500000000000000" pitchFamily="34" charset="0"/>
                <a:cs typeface="UVnAvant-Narrow" panose="020B0500000000000000" pitchFamily="34" charset="0"/>
              </a:rPr>
              <a:t>.</a:t>
            </a:r>
            <a:r>
              <a:rPr lang="en-US" sz="3600" dirty="0">
                <a:solidFill>
                  <a:prstClr val="black"/>
                </a:solidFill>
                <a:latin typeface="UTM Avo" panose="02040603050506020204" pitchFamily="18" charset="0"/>
                <a:ea typeface="UVnAvant-Narrow" panose="020B0500000000000000" pitchFamily="34" charset="0"/>
                <a:cs typeface="UVnAvant-Narrow" panose="020B0500000000000000" pitchFamily="34" charset="0"/>
              </a:rPr>
              <a:t>                                                                                                                    </a:t>
            </a:r>
            <a:endParaRPr lang="en-US" sz="3600" dirty="0">
              <a:latin typeface="UTM Avo" panose="02040603050506020204" pitchFamily="18" charset="0"/>
              <a:ea typeface="UVnAvant-Narrow" panose="020B0500000000000000" pitchFamily="34" charset="0"/>
              <a:cs typeface="UVnAvant-Narrow" panose="020B0500000000000000" pitchFamily="34" charset="0"/>
            </a:endParaRPr>
          </a:p>
        </p:txBody>
      </p:sp>
      <p:sp>
        <p:nvSpPr>
          <p:cNvPr id="5" name="Rectangle 4">
            <a:extLst>
              <a:ext uri="{FF2B5EF4-FFF2-40B4-BE49-F238E27FC236}">
                <a16:creationId xmlns:a16="http://schemas.microsoft.com/office/drawing/2014/main" id="{5080F3AB-5248-4409-AD85-A7B02415419A}"/>
              </a:ext>
            </a:extLst>
          </p:cNvPr>
          <p:cNvSpPr/>
          <p:nvPr/>
        </p:nvSpPr>
        <p:spPr>
          <a:xfrm>
            <a:off x="-7067" y="1691010"/>
            <a:ext cx="2618669" cy="563480"/>
          </a:xfrm>
          <a:prstGeom prst="rect">
            <a:avLst/>
          </a:prstGeom>
        </p:spPr>
        <p:txBody>
          <a:bodyPr wrap="square" lIns="70349" tIns="35175" rIns="70349" bIns="35175">
            <a:spAutoFit/>
          </a:bodyPr>
          <a:lstStyle/>
          <a:p>
            <a:r>
              <a:rPr lang="en-US" sz="3200" dirty="0">
                <a:solidFill>
                  <a:srgbClr val="0000FF"/>
                </a:solidFill>
                <a:latin typeface="UTM Avo" panose="02040603050506020204" pitchFamily="18" charset="0"/>
                <a:ea typeface="UVnAvant-Narrow" panose="020B0500000000000000" pitchFamily="34" charset="0"/>
                <a:cs typeface="UVnAvant-Narrow" panose="020B0500000000000000" pitchFamily="34" charset="0"/>
              </a:rPr>
              <a:t> </a:t>
            </a:r>
            <a:r>
              <a:rPr lang="en-US" sz="3200" dirty="0" err="1">
                <a:solidFill>
                  <a:srgbClr val="0000FF"/>
                </a:solidFill>
                <a:latin typeface="UTM Avo" panose="02040603050506020204" pitchFamily="18" charset="0"/>
                <a:ea typeface="UVnAvant-Narrow" panose="020B0500000000000000" pitchFamily="34" charset="0"/>
                <a:cs typeface="UVnAvant-Narrow" panose="020B0500000000000000" pitchFamily="34" charset="0"/>
              </a:rPr>
              <a:t>thản</a:t>
            </a:r>
            <a:r>
              <a:rPr lang="en-US" sz="3200" dirty="0">
                <a:solidFill>
                  <a:srgbClr val="0000FF"/>
                </a:solidFill>
                <a:latin typeface="UTM Avo" panose="02040603050506020204" pitchFamily="18" charset="0"/>
                <a:ea typeface="UVnAvant-Narrow" panose="020B0500000000000000" pitchFamily="34" charset="0"/>
                <a:cs typeface="UVnAvant-Narrow" panose="020B0500000000000000" pitchFamily="34" charset="0"/>
              </a:rPr>
              <a:t> </a:t>
            </a:r>
            <a:r>
              <a:rPr lang="en-US" sz="3200" dirty="0" err="1">
                <a:solidFill>
                  <a:srgbClr val="0000FF"/>
                </a:solidFill>
                <a:latin typeface="UTM Avo" panose="02040603050506020204" pitchFamily="18" charset="0"/>
                <a:ea typeface="UVnAvant-Narrow" panose="020B0500000000000000" pitchFamily="34" charset="0"/>
                <a:cs typeface="UVnAvant-Narrow" panose="020B0500000000000000" pitchFamily="34" charset="0"/>
              </a:rPr>
              <a:t>nhiên</a:t>
            </a:r>
            <a:r>
              <a:rPr lang="en-US" sz="3200" dirty="0">
                <a:solidFill>
                  <a:srgbClr val="0000FF"/>
                </a:solidFill>
                <a:latin typeface="UTM Avo" panose="02040603050506020204" pitchFamily="18" charset="0"/>
                <a:ea typeface="UVnAvant-Narrow" panose="020B0500000000000000" pitchFamily="34" charset="0"/>
                <a:cs typeface="UVnAvant-Narrow" panose="020B0500000000000000" pitchFamily="34" charset="0"/>
              </a:rPr>
              <a:t>:                                                                                                                    </a:t>
            </a:r>
          </a:p>
        </p:txBody>
      </p:sp>
      <p:sp>
        <p:nvSpPr>
          <p:cNvPr id="6" name="Rectangle 5">
            <a:extLst>
              <a:ext uri="{FF2B5EF4-FFF2-40B4-BE49-F238E27FC236}">
                <a16:creationId xmlns:a16="http://schemas.microsoft.com/office/drawing/2014/main" id="{5080F3AB-5248-4409-AD85-A7B02415419A}"/>
              </a:ext>
            </a:extLst>
          </p:cNvPr>
          <p:cNvSpPr/>
          <p:nvPr/>
        </p:nvSpPr>
        <p:spPr>
          <a:xfrm>
            <a:off x="2410422" y="1601146"/>
            <a:ext cx="6726511" cy="1055922"/>
          </a:xfrm>
          <a:prstGeom prst="rect">
            <a:avLst/>
          </a:prstGeom>
        </p:spPr>
        <p:txBody>
          <a:bodyPr wrap="square" lIns="70349" tIns="35175" rIns="70349" bIns="35175">
            <a:spAutoFit/>
          </a:bodyPr>
          <a:lstStyle/>
          <a:p>
            <a:pPr algn="just"/>
            <a:r>
              <a:rPr lang="en-US" sz="3200" dirty="0">
                <a:solidFill>
                  <a:prstClr val="black"/>
                </a:solidFill>
                <a:latin typeface="UTM Avo" panose="02040603050506020204" pitchFamily="18" charset="0"/>
                <a:ea typeface="UVnAvant-Narrow" panose="020B0500000000000000" pitchFamily="34" charset="0"/>
                <a:cs typeface="UVnAvant-Narrow" panose="020B0500000000000000" pitchFamily="34" charset="0"/>
              </a:rPr>
              <a:t> </a:t>
            </a:r>
            <a:r>
              <a:rPr lang="en-US" sz="3200" dirty="0" err="1">
                <a:latin typeface="UTM Avo" panose="02040603050506020204" pitchFamily="18" charset="0"/>
                <a:ea typeface="UVnAvant-Narrow" panose="020B0500000000000000" pitchFamily="34" charset="0"/>
                <a:cs typeface="UVnAvant-Narrow" panose="020B0500000000000000" pitchFamily="34" charset="0"/>
              </a:rPr>
              <a:t>có</a:t>
            </a:r>
            <a:r>
              <a:rPr lang="en-US" sz="3200" dirty="0">
                <a:latin typeface="UTM Avo" panose="02040603050506020204" pitchFamily="18" charset="0"/>
                <a:ea typeface="UVnAvant-Narrow" panose="020B0500000000000000" pitchFamily="34" charset="0"/>
                <a:cs typeface="UVnAvant-Narrow" panose="020B0500000000000000" pitchFamily="34" charset="0"/>
              </a:rPr>
              <a:t> </a:t>
            </a:r>
            <a:r>
              <a:rPr lang="en-US" sz="3200" dirty="0" err="1">
                <a:latin typeface="UTM Avo" panose="02040603050506020204" pitchFamily="18" charset="0"/>
                <a:ea typeface="UVnAvant-Narrow" panose="020B0500000000000000" pitchFamily="34" charset="0"/>
                <a:cs typeface="UVnAvant-Narrow" panose="020B0500000000000000" pitchFamily="34" charset="0"/>
              </a:rPr>
              <a:t>vẻ</a:t>
            </a:r>
            <a:r>
              <a:rPr lang="en-US" sz="3200" dirty="0">
                <a:latin typeface="UTM Avo" panose="02040603050506020204" pitchFamily="18" charset="0"/>
                <a:ea typeface="UVnAvant-Narrow" panose="020B0500000000000000" pitchFamily="34" charset="0"/>
                <a:cs typeface="UVnAvant-Narrow" panose="020B0500000000000000" pitchFamily="34" charset="0"/>
              </a:rPr>
              <a:t> </a:t>
            </a:r>
            <a:r>
              <a:rPr lang="en-US" sz="3200" dirty="0" err="1">
                <a:latin typeface="UTM Avo" panose="02040603050506020204" pitchFamily="18" charset="0"/>
                <a:ea typeface="UVnAvant-Narrow" panose="020B0500000000000000" pitchFamily="34" charset="0"/>
                <a:cs typeface="UVnAvant-Narrow" panose="020B0500000000000000" pitchFamily="34" charset="0"/>
              </a:rPr>
              <a:t>tự</a:t>
            </a:r>
            <a:r>
              <a:rPr lang="en-US" sz="3200" dirty="0">
                <a:latin typeface="UTM Avo" panose="02040603050506020204" pitchFamily="18" charset="0"/>
                <a:ea typeface="UVnAvant-Narrow" panose="020B0500000000000000" pitchFamily="34" charset="0"/>
                <a:cs typeface="UVnAvant-Narrow" panose="020B0500000000000000" pitchFamily="34" charset="0"/>
              </a:rPr>
              <a:t> </a:t>
            </a:r>
            <a:r>
              <a:rPr lang="en-US" sz="3200" dirty="0" err="1">
                <a:latin typeface="UTM Avo" panose="02040603050506020204" pitchFamily="18" charset="0"/>
                <a:ea typeface="UVnAvant-Narrow" panose="020B0500000000000000" pitchFamily="34" charset="0"/>
                <a:cs typeface="UVnAvant-Narrow" panose="020B0500000000000000" pitchFamily="34" charset="0"/>
              </a:rPr>
              <a:t>nhiên</a:t>
            </a:r>
            <a:r>
              <a:rPr lang="en-US" sz="3200" dirty="0">
                <a:latin typeface="UTM Avo" panose="02040603050506020204" pitchFamily="18" charset="0"/>
                <a:ea typeface="UVnAvant-Narrow" panose="020B0500000000000000" pitchFamily="34" charset="0"/>
                <a:cs typeface="UVnAvant-Narrow" panose="020B0500000000000000" pitchFamily="34" charset="0"/>
              </a:rPr>
              <a:t> </a:t>
            </a:r>
            <a:r>
              <a:rPr lang="en-US" sz="3200" dirty="0" err="1">
                <a:latin typeface="UTM Avo" panose="02040603050506020204" pitchFamily="18" charset="0"/>
                <a:ea typeface="UVnAvant-Narrow" panose="020B0500000000000000" pitchFamily="34" charset="0"/>
                <a:cs typeface="UVnAvant-Narrow" panose="020B0500000000000000" pitchFamily="34" charset="0"/>
              </a:rPr>
              <a:t>như</a:t>
            </a:r>
            <a:r>
              <a:rPr lang="en-US" sz="3200" dirty="0">
                <a:latin typeface="UTM Avo" panose="02040603050506020204" pitchFamily="18" charset="0"/>
                <a:ea typeface="UVnAvant-Narrow" panose="020B0500000000000000" pitchFamily="34" charset="0"/>
                <a:cs typeface="UVnAvant-Narrow" panose="020B0500000000000000" pitchFamily="34" charset="0"/>
              </a:rPr>
              <a:t> </a:t>
            </a:r>
            <a:r>
              <a:rPr lang="en-US" sz="3200" dirty="0" err="1">
                <a:latin typeface="UTM Avo" panose="02040603050506020204" pitchFamily="18" charset="0"/>
                <a:ea typeface="UVnAvant-Narrow" panose="020B0500000000000000" pitchFamily="34" charset="0"/>
                <a:cs typeface="UVnAvant-Narrow" panose="020B0500000000000000" pitchFamily="34" charset="0"/>
              </a:rPr>
              <a:t>bình</a:t>
            </a:r>
            <a:r>
              <a:rPr lang="en-US" sz="3200" dirty="0">
                <a:latin typeface="UTM Avo" panose="02040603050506020204" pitchFamily="18" charset="0"/>
                <a:ea typeface="UVnAvant-Narrow" panose="020B0500000000000000" pitchFamily="34" charset="0"/>
                <a:cs typeface="UVnAvant-Narrow" panose="020B0500000000000000" pitchFamily="34" charset="0"/>
              </a:rPr>
              <a:t> </a:t>
            </a:r>
            <a:r>
              <a:rPr lang="en-US" sz="3200" dirty="0" err="1">
                <a:latin typeface="UTM Avo" panose="02040603050506020204" pitchFamily="18" charset="0"/>
                <a:ea typeface="UVnAvant-Narrow" panose="020B0500000000000000" pitchFamily="34" charset="0"/>
                <a:cs typeface="UVnAvant-Narrow" panose="020B0500000000000000" pitchFamily="34" charset="0"/>
              </a:rPr>
              <a:t>thường</a:t>
            </a:r>
            <a:r>
              <a:rPr lang="en-US" sz="3200" dirty="0">
                <a:latin typeface="UTM Avo" panose="02040603050506020204" pitchFamily="18" charset="0"/>
                <a:ea typeface="UVnAvant-Narrow" panose="020B0500000000000000" pitchFamily="34" charset="0"/>
                <a:cs typeface="UVnAvant-Narrow" panose="020B0500000000000000" pitchFamily="34" charset="0"/>
              </a:rPr>
              <a:t>, </a:t>
            </a:r>
            <a:r>
              <a:rPr lang="en-US" sz="3200" dirty="0" err="1">
                <a:latin typeface="UTM Avo" panose="02040603050506020204" pitchFamily="18" charset="0"/>
                <a:ea typeface="UVnAvant-Narrow" panose="020B0500000000000000" pitchFamily="34" charset="0"/>
                <a:cs typeface="UVnAvant-Narrow" panose="020B0500000000000000" pitchFamily="34" charset="0"/>
              </a:rPr>
              <a:t>coi</a:t>
            </a:r>
            <a:r>
              <a:rPr lang="en-US" sz="3200" dirty="0">
                <a:latin typeface="UTM Avo" panose="02040603050506020204" pitchFamily="18" charset="0"/>
                <a:ea typeface="UVnAvant-Narrow" panose="020B0500000000000000" pitchFamily="34" charset="0"/>
                <a:cs typeface="UVnAvant-Narrow" panose="020B0500000000000000" pitchFamily="34" charset="0"/>
              </a:rPr>
              <a:t> </a:t>
            </a:r>
            <a:r>
              <a:rPr lang="en-US" sz="3200" dirty="0" err="1">
                <a:latin typeface="UTM Avo" panose="02040603050506020204" pitchFamily="18" charset="0"/>
                <a:ea typeface="UVnAvant-Narrow" panose="020B0500000000000000" pitchFamily="34" charset="0"/>
                <a:cs typeface="UVnAvant-Narrow" panose="020B0500000000000000" pitchFamily="34" charset="0"/>
              </a:rPr>
              <a:t>như</a:t>
            </a:r>
            <a:r>
              <a:rPr lang="en-US" sz="3200" dirty="0">
                <a:latin typeface="UTM Avo" panose="02040603050506020204" pitchFamily="18" charset="0"/>
                <a:ea typeface="UVnAvant-Narrow" panose="020B0500000000000000" pitchFamily="34" charset="0"/>
                <a:cs typeface="UVnAvant-Narrow" panose="020B0500000000000000" pitchFamily="34" charset="0"/>
              </a:rPr>
              <a:t> </a:t>
            </a:r>
            <a:r>
              <a:rPr lang="en-US" sz="3200" dirty="0" err="1">
                <a:latin typeface="UTM Avo" panose="02040603050506020204" pitchFamily="18" charset="0"/>
                <a:ea typeface="UVnAvant-Narrow" panose="020B0500000000000000" pitchFamily="34" charset="0"/>
                <a:cs typeface="UVnAvant-Narrow" panose="020B0500000000000000" pitchFamily="34" charset="0"/>
              </a:rPr>
              <a:t>không</a:t>
            </a:r>
            <a:r>
              <a:rPr lang="en-US" sz="3200" dirty="0">
                <a:latin typeface="UTM Avo" panose="02040603050506020204" pitchFamily="18" charset="0"/>
                <a:ea typeface="UVnAvant-Narrow" panose="020B0500000000000000" pitchFamily="34" charset="0"/>
                <a:cs typeface="UVnAvant-Narrow" panose="020B0500000000000000" pitchFamily="34" charset="0"/>
              </a:rPr>
              <a:t> </a:t>
            </a:r>
            <a:r>
              <a:rPr lang="en-US" sz="3200" dirty="0" err="1">
                <a:latin typeface="UTM Avo" panose="02040603050506020204" pitchFamily="18" charset="0"/>
                <a:ea typeface="UVnAvant-Narrow" panose="020B0500000000000000" pitchFamily="34" charset="0"/>
                <a:cs typeface="UVnAvant-Narrow" panose="020B0500000000000000" pitchFamily="34" charset="0"/>
              </a:rPr>
              <a:t>có</a:t>
            </a:r>
            <a:r>
              <a:rPr lang="en-US" sz="3200" dirty="0">
                <a:latin typeface="UTM Avo" panose="02040603050506020204" pitchFamily="18" charset="0"/>
                <a:ea typeface="UVnAvant-Narrow" panose="020B0500000000000000" pitchFamily="34" charset="0"/>
                <a:cs typeface="UVnAvant-Narrow" panose="020B0500000000000000" pitchFamily="34" charset="0"/>
              </a:rPr>
              <a:t> </a:t>
            </a:r>
            <a:r>
              <a:rPr lang="en-US" sz="3200" dirty="0" err="1">
                <a:latin typeface="UTM Avo" panose="02040603050506020204" pitchFamily="18" charset="0"/>
                <a:ea typeface="UVnAvant-Narrow" panose="020B0500000000000000" pitchFamily="34" charset="0"/>
                <a:cs typeface="UVnAvant-Narrow" panose="020B0500000000000000" pitchFamily="34" charset="0"/>
              </a:rPr>
              <a:t>chuyện</a:t>
            </a:r>
            <a:r>
              <a:rPr lang="en-US" sz="3200" dirty="0">
                <a:latin typeface="UTM Avo" panose="02040603050506020204" pitchFamily="18" charset="0"/>
                <a:ea typeface="UVnAvant-Narrow" panose="020B0500000000000000" pitchFamily="34" charset="0"/>
                <a:cs typeface="UVnAvant-Narrow" panose="020B0500000000000000" pitchFamily="34" charset="0"/>
              </a:rPr>
              <a:t> </a:t>
            </a:r>
            <a:r>
              <a:rPr lang="en-US" sz="3200" dirty="0" err="1">
                <a:latin typeface="UTM Avo" panose="02040603050506020204" pitchFamily="18" charset="0"/>
                <a:ea typeface="UVnAvant-Narrow" panose="020B0500000000000000" pitchFamily="34" charset="0"/>
                <a:cs typeface="UVnAvant-Narrow" panose="020B0500000000000000" pitchFamily="34" charset="0"/>
              </a:rPr>
              <a:t>gì</a:t>
            </a:r>
            <a:r>
              <a:rPr lang="en-US" sz="3200" dirty="0">
                <a:latin typeface="UTM Avo" panose="02040603050506020204" pitchFamily="18" charset="0"/>
                <a:ea typeface="UVnAvant-Narrow" panose="020B0500000000000000" pitchFamily="34" charset="0"/>
                <a:cs typeface="UVnAvant-Narrow" panose="020B0500000000000000" pitchFamily="34" charset="0"/>
              </a:rPr>
              <a:t>.</a:t>
            </a:r>
          </a:p>
        </p:txBody>
      </p:sp>
      <p:sp>
        <p:nvSpPr>
          <p:cNvPr id="7" name="Rectangle 6">
            <a:extLst>
              <a:ext uri="{FF2B5EF4-FFF2-40B4-BE49-F238E27FC236}">
                <a16:creationId xmlns:a16="http://schemas.microsoft.com/office/drawing/2014/main" id="{5080F3AB-5248-4409-AD85-A7B02415419A}"/>
              </a:ext>
            </a:extLst>
          </p:cNvPr>
          <p:cNvSpPr/>
          <p:nvPr/>
        </p:nvSpPr>
        <p:spPr>
          <a:xfrm>
            <a:off x="38306" y="2696329"/>
            <a:ext cx="2372116" cy="563480"/>
          </a:xfrm>
          <a:prstGeom prst="rect">
            <a:avLst/>
          </a:prstGeom>
        </p:spPr>
        <p:txBody>
          <a:bodyPr wrap="square" lIns="70349" tIns="35175" rIns="70349" bIns="35175">
            <a:spAutoFit/>
          </a:bodyPr>
          <a:lstStyle/>
          <a:p>
            <a:r>
              <a:rPr lang="en-US" sz="3200" dirty="0">
                <a:solidFill>
                  <a:srgbClr val="0000FF"/>
                </a:solidFill>
                <a:latin typeface="UTM Avo" panose="02040603050506020204" pitchFamily="18" charset="0"/>
                <a:ea typeface="UVnAvant-Narrow" panose="020B0500000000000000" pitchFamily="34" charset="0"/>
                <a:cs typeface="UVnAvant-Narrow" panose="020B0500000000000000" pitchFamily="34" charset="0"/>
              </a:rPr>
              <a:t> </a:t>
            </a:r>
            <a:r>
              <a:rPr lang="en-US" sz="3200" dirty="0" err="1">
                <a:solidFill>
                  <a:srgbClr val="0000FF"/>
                </a:solidFill>
                <a:latin typeface="UTM Avo" panose="02040603050506020204" pitchFamily="18" charset="0"/>
                <a:ea typeface="UVnAvant-Narrow" panose="020B0500000000000000" pitchFamily="34" charset="0"/>
                <a:cs typeface="UVnAvant-Narrow" panose="020B0500000000000000" pitchFamily="34" charset="0"/>
              </a:rPr>
              <a:t>thỏa</a:t>
            </a:r>
            <a:r>
              <a:rPr lang="en-US" sz="3200" dirty="0">
                <a:solidFill>
                  <a:srgbClr val="0000FF"/>
                </a:solidFill>
                <a:latin typeface="UTM Avo" panose="02040603050506020204" pitchFamily="18" charset="0"/>
                <a:ea typeface="UVnAvant-Narrow" panose="020B0500000000000000" pitchFamily="34" charset="0"/>
                <a:cs typeface="UVnAvant-Narrow" panose="020B0500000000000000" pitchFamily="34" charset="0"/>
              </a:rPr>
              <a:t> </a:t>
            </a:r>
            <a:r>
              <a:rPr lang="en-US" sz="3200" dirty="0" err="1">
                <a:solidFill>
                  <a:srgbClr val="0000FF"/>
                </a:solidFill>
                <a:latin typeface="UTM Avo" panose="02040603050506020204" pitchFamily="18" charset="0"/>
                <a:ea typeface="UVnAvant-Narrow" panose="020B0500000000000000" pitchFamily="34" charset="0"/>
                <a:cs typeface="UVnAvant-Narrow" panose="020B0500000000000000" pitchFamily="34" charset="0"/>
              </a:rPr>
              <a:t>thuê</a:t>
            </a:r>
            <a:r>
              <a:rPr lang="en-US" sz="3200" dirty="0">
                <a:solidFill>
                  <a:srgbClr val="0000FF"/>
                </a:solidFill>
                <a:latin typeface="UTM Avo" panose="02040603050506020204" pitchFamily="18" charset="0"/>
                <a:ea typeface="UVnAvant-Narrow" panose="020B0500000000000000" pitchFamily="34" charset="0"/>
                <a:cs typeface="UVnAvant-Narrow" panose="020B0500000000000000" pitchFamily="34" charset="0"/>
              </a:rPr>
              <a:t>:                                                                                                                    </a:t>
            </a:r>
          </a:p>
        </p:txBody>
      </p:sp>
      <p:sp>
        <p:nvSpPr>
          <p:cNvPr id="8" name="Rectangle 7">
            <a:extLst>
              <a:ext uri="{FF2B5EF4-FFF2-40B4-BE49-F238E27FC236}">
                <a16:creationId xmlns:a16="http://schemas.microsoft.com/office/drawing/2014/main" id="{5080F3AB-5248-4409-AD85-A7B02415419A}"/>
              </a:ext>
            </a:extLst>
          </p:cNvPr>
          <p:cNvSpPr/>
          <p:nvPr/>
        </p:nvSpPr>
        <p:spPr>
          <a:xfrm>
            <a:off x="2325365" y="2646651"/>
            <a:ext cx="6363148" cy="1055922"/>
          </a:xfrm>
          <a:prstGeom prst="rect">
            <a:avLst/>
          </a:prstGeom>
        </p:spPr>
        <p:txBody>
          <a:bodyPr wrap="square" lIns="70349" tIns="35175" rIns="70349" bIns="35175">
            <a:spAutoFit/>
          </a:bodyPr>
          <a:lstStyle/>
          <a:p>
            <a:pPr algn="just"/>
            <a:r>
              <a:rPr lang="en-US" sz="3200" dirty="0">
                <a:solidFill>
                  <a:prstClr val="black"/>
                </a:solidFill>
                <a:latin typeface="UTM Avo" panose="02040603050506020204" pitchFamily="18" charset="0"/>
                <a:ea typeface="UVnAvant-Narrow" panose="020B0500000000000000" pitchFamily="34" charset="0"/>
                <a:cs typeface="UVnAvant-Narrow" panose="020B0500000000000000" pitchFamily="34" charset="0"/>
              </a:rPr>
              <a:t> </a:t>
            </a:r>
            <a:r>
              <a:rPr lang="en-US" sz="3200" dirty="0" err="1">
                <a:latin typeface="UTM Avo" panose="02040603050506020204" pitchFamily="18" charset="0"/>
                <a:ea typeface="UVnAvant-Narrow" panose="020B0500000000000000" pitchFamily="34" charset="0"/>
                <a:cs typeface="UVnAvant-Narrow" panose="020B0500000000000000" pitchFamily="34" charset="0"/>
              </a:rPr>
              <a:t>rất</a:t>
            </a:r>
            <a:r>
              <a:rPr lang="en-US" sz="3200" dirty="0">
                <a:latin typeface="UTM Avo" panose="02040603050506020204" pitchFamily="18" charset="0"/>
                <a:ea typeface="UVnAvant-Narrow" panose="020B0500000000000000" pitchFamily="34" charset="0"/>
                <a:cs typeface="UVnAvant-Narrow" panose="020B0500000000000000" pitchFamily="34" charset="0"/>
              </a:rPr>
              <a:t> </a:t>
            </a:r>
            <a:r>
              <a:rPr lang="en-US" sz="3200" dirty="0" err="1">
                <a:latin typeface="UTM Avo" panose="02040603050506020204" pitchFamily="18" charset="0"/>
                <a:ea typeface="UVnAvant-Narrow" panose="020B0500000000000000" pitchFamily="34" charset="0"/>
                <a:cs typeface="UVnAvant-Narrow" panose="020B0500000000000000" pitchFamily="34" charset="0"/>
              </a:rPr>
              <a:t>thỏa</a:t>
            </a:r>
            <a:r>
              <a:rPr lang="en-US" sz="3200" dirty="0">
                <a:latin typeface="UTM Avo" panose="02040603050506020204" pitchFamily="18" charset="0"/>
                <a:ea typeface="UVnAvant-Narrow" panose="020B0500000000000000" pitchFamily="34" charset="0"/>
                <a:cs typeface="UVnAvant-Narrow" panose="020B0500000000000000" pitchFamily="34" charset="0"/>
              </a:rPr>
              <a:t>, </a:t>
            </a:r>
            <a:r>
              <a:rPr lang="en-US" sz="3200" dirty="0" err="1">
                <a:latin typeface="UTM Avo" panose="02040603050506020204" pitchFamily="18" charset="0"/>
                <a:ea typeface="UVnAvant-Narrow" panose="020B0500000000000000" pitchFamily="34" charset="0"/>
                <a:cs typeface="UVnAvant-Narrow" panose="020B0500000000000000" pitchFamily="34" charset="0"/>
              </a:rPr>
              <a:t>được</a:t>
            </a:r>
            <a:r>
              <a:rPr lang="en-US" sz="3200" dirty="0">
                <a:latin typeface="UTM Avo" panose="02040603050506020204" pitchFamily="18" charset="0"/>
                <a:ea typeface="UVnAvant-Narrow" panose="020B0500000000000000" pitchFamily="34" charset="0"/>
                <a:cs typeface="UVnAvant-Narrow" panose="020B0500000000000000" pitchFamily="34" charset="0"/>
              </a:rPr>
              <a:t> </a:t>
            </a:r>
            <a:r>
              <a:rPr lang="en-US" sz="3200" dirty="0" err="1">
                <a:latin typeface="UTM Avo" panose="02040603050506020204" pitchFamily="18" charset="0"/>
                <a:ea typeface="UVnAvant-Narrow" panose="020B0500000000000000" pitchFamily="34" charset="0"/>
                <a:cs typeface="UVnAvant-Narrow" panose="020B0500000000000000" pitchFamily="34" charset="0"/>
              </a:rPr>
              <a:t>tha</a:t>
            </a:r>
            <a:r>
              <a:rPr lang="en-US" sz="3200" dirty="0">
                <a:latin typeface="UTM Avo" panose="02040603050506020204" pitchFamily="18" charset="0"/>
                <a:ea typeface="UVnAvant-Narrow" panose="020B0500000000000000" pitchFamily="34" charset="0"/>
                <a:cs typeface="UVnAvant-Narrow" panose="020B0500000000000000" pitchFamily="34" charset="0"/>
              </a:rPr>
              <a:t> </a:t>
            </a:r>
            <a:r>
              <a:rPr lang="en-US" sz="3200" dirty="0" err="1">
                <a:latin typeface="UTM Avo" panose="02040603050506020204" pitchFamily="18" charset="0"/>
                <a:ea typeface="UVnAvant-Narrow" panose="020B0500000000000000" pitchFamily="34" charset="0"/>
                <a:cs typeface="UVnAvant-Narrow" panose="020B0500000000000000" pitchFamily="34" charset="0"/>
              </a:rPr>
              <a:t>hồ</a:t>
            </a:r>
            <a:r>
              <a:rPr lang="en-US" sz="3200" dirty="0">
                <a:latin typeface="UTM Avo" panose="02040603050506020204" pitchFamily="18" charset="0"/>
                <a:ea typeface="UVnAvant-Narrow" panose="020B0500000000000000" pitchFamily="34" charset="0"/>
                <a:cs typeface="UVnAvant-Narrow" panose="020B0500000000000000" pitchFamily="34" charset="0"/>
              </a:rPr>
              <a:t> </a:t>
            </a:r>
            <a:r>
              <a:rPr lang="en-US" sz="3200" dirty="0" err="1">
                <a:latin typeface="UTM Avo" panose="02040603050506020204" pitchFamily="18" charset="0"/>
                <a:ea typeface="UVnAvant-Narrow" panose="020B0500000000000000" pitchFamily="34" charset="0"/>
                <a:cs typeface="UVnAvant-Narrow" panose="020B0500000000000000" pitchFamily="34" charset="0"/>
              </a:rPr>
              <a:t>như</a:t>
            </a:r>
            <a:r>
              <a:rPr lang="en-US" sz="3200" dirty="0">
                <a:latin typeface="UTM Avo" panose="02040603050506020204" pitchFamily="18" charset="0"/>
                <a:ea typeface="UVnAvant-Narrow" panose="020B0500000000000000" pitchFamily="34" charset="0"/>
                <a:cs typeface="UVnAvant-Narrow" panose="020B0500000000000000" pitchFamily="34" charset="0"/>
              </a:rPr>
              <a:t> ý </a:t>
            </a:r>
            <a:r>
              <a:rPr lang="en-US" sz="3200" dirty="0" err="1">
                <a:latin typeface="UTM Avo" panose="02040603050506020204" pitchFamily="18" charset="0"/>
                <a:ea typeface="UVnAvant-Narrow" panose="020B0500000000000000" pitchFamily="34" charset="0"/>
                <a:cs typeface="UVnAvant-Narrow" panose="020B0500000000000000" pitchFamily="34" charset="0"/>
              </a:rPr>
              <a:t>muốn</a:t>
            </a:r>
            <a:r>
              <a:rPr lang="en-US" sz="3200" dirty="0">
                <a:latin typeface="UTM Avo" panose="02040603050506020204" pitchFamily="18" charset="0"/>
                <a:ea typeface="UVnAvant-Narrow" panose="020B0500000000000000" pitchFamily="34" charset="0"/>
                <a:cs typeface="UVnAvant-Narrow" panose="020B0500000000000000" pitchFamily="34" charset="0"/>
              </a:rPr>
              <a:t>.</a:t>
            </a:r>
          </a:p>
        </p:txBody>
      </p:sp>
    </p:spTree>
    <p:extLst>
      <p:ext uri="{BB962C8B-B14F-4D97-AF65-F5344CB8AC3E}">
        <p14:creationId xmlns:p14="http://schemas.microsoft.com/office/powerpoint/2010/main" val="1786128875"/>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 fill="hold"/>
                                        <p:tgtEl>
                                          <p:spTgt spid="2"/>
                                        </p:tgtEl>
                                        <p:attrNameLst>
                                          <p:attrName>ppt_x</p:attrName>
                                        </p:attrNameLst>
                                      </p:cBhvr>
                                      <p:tavLst>
                                        <p:tav tm="0">
                                          <p:val>
                                            <p:strVal val="#ppt_x"/>
                                          </p:val>
                                        </p:tav>
                                        <p:tav tm="100000">
                                          <p:val>
                                            <p:strVal val="#ppt_x"/>
                                          </p:val>
                                        </p:tav>
                                      </p:tavLst>
                                    </p:anim>
                                    <p:anim calcmode="lin" valueType="num">
                                      <p:cBhvr additive="base">
                                        <p:cTn id="8" dur="1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 fill="hold"/>
                                        <p:tgtEl>
                                          <p:spTgt spid="3"/>
                                        </p:tgtEl>
                                        <p:attrNameLst>
                                          <p:attrName>ppt_x</p:attrName>
                                        </p:attrNameLst>
                                      </p:cBhvr>
                                      <p:tavLst>
                                        <p:tav tm="0">
                                          <p:val>
                                            <p:strVal val="#ppt_x"/>
                                          </p:val>
                                        </p:tav>
                                        <p:tav tm="100000">
                                          <p:val>
                                            <p:strVal val="#ppt_x"/>
                                          </p:val>
                                        </p:tav>
                                      </p:tavLst>
                                    </p:anim>
                                    <p:anim calcmode="lin" valueType="num">
                                      <p:cBhvr additive="base">
                                        <p:cTn id="14" dur="1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0" fill="hold"/>
                                        <p:tgtEl>
                                          <p:spTgt spid="4"/>
                                        </p:tgtEl>
                                        <p:attrNameLst>
                                          <p:attrName>ppt_x</p:attrName>
                                        </p:attrNameLst>
                                      </p:cBhvr>
                                      <p:tavLst>
                                        <p:tav tm="0">
                                          <p:val>
                                            <p:strVal val="#ppt_x"/>
                                          </p:val>
                                        </p:tav>
                                        <p:tav tm="100000">
                                          <p:val>
                                            <p:strVal val="#ppt_x"/>
                                          </p:val>
                                        </p:tav>
                                      </p:tavLst>
                                    </p:anim>
                                    <p:anim calcmode="lin" valueType="num">
                                      <p:cBhvr additive="base">
                                        <p:cTn id="20" dur="1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10" fill="hold"/>
                                        <p:tgtEl>
                                          <p:spTgt spid="5"/>
                                        </p:tgtEl>
                                        <p:attrNameLst>
                                          <p:attrName>ppt_x</p:attrName>
                                        </p:attrNameLst>
                                      </p:cBhvr>
                                      <p:tavLst>
                                        <p:tav tm="0">
                                          <p:val>
                                            <p:strVal val="#ppt_x"/>
                                          </p:val>
                                        </p:tav>
                                        <p:tav tm="100000">
                                          <p:val>
                                            <p:strVal val="#ppt_x"/>
                                          </p:val>
                                        </p:tav>
                                      </p:tavLst>
                                    </p:anim>
                                    <p:anim calcmode="lin" valueType="num">
                                      <p:cBhvr additive="base">
                                        <p:cTn id="26" dur="1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10" fill="hold"/>
                                        <p:tgtEl>
                                          <p:spTgt spid="6"/>
                                        </p:tgtEl>
                                        <p:attrNameLst>
                                          <p:attrName>ppt_x</p:attrName>
                                        </p:attrNameLst>
                                      </p:cBhvr>
                                      <p:tavLst>
                                        <p:tav tm="0">
                                          <p:val>
                                            <p:strVal val="#ppt_x"/>
                                          </p:val>
                                        </p:tav>
                                        <p:tav tm="100000">
                                          <p:val>
                                            <p:strVal val="#ppt_x"/>
                                          </p:val>
                                        </p:tav>
                                      </p:tavLst>
                                    </p:anim>
                                    <p:anim calcmode="lin" valueType="num">
                                      <p:cBhvr additive="base">
                                        <p:cTn id="32" dur="1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10" fill="hold"/>
                                        <p:tgtEl>
                                          <p:spTgt spid="7"/>
                                        </p:tgtEl>
                                        <p:attrNameLst>
                                          <p:attrName>ppt_x</p:attrName>
                                        </p:attrNameLst>
                                      </p:cBhvr>
                                      <p:tavLst>
                                        <p:tav tm="0">
                                          <p:val>
                                            <p:strVal val="#ppt_x"/>
                                          </p:val>
                                        </p:tav>
                                        <p:tav tm="100000">
                                          <p:val>
                                            <p:strVal val="#ppt_x"/>
                                          </p:val>
                                        </p:tav>
                                      </p:tavLst>
                                    </p:anim>
                                    <p:anim calcmode="lin" valueType="num">
                                      <p:cBhvr additive="base">
                                        <p:cTn id="38" dur="1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10" fill="hold"/>
                                        <p:tgtEl>
                                          <p:spTgt spid="8"/>
                                        </p:tgtEl>
                                        <p:attrNameLst>
                                          <p:attrName>ppt_x</p:attrName>
                                        </p:attrNameLst>
                                      </p:cBhvr>
                                      <p:tavLst>
                                        <p:tav tm="0">
                                          <p:val>
                                            <p:strVal val="#ppt_x"/>
                                          </p:val>
                                        </p:tav>
                                        <p:tav tm="100000">
                                          <p:val>
                                            <p:strVal val="#ppt_x"/>
                                          </p:val>
                                        </p:tav>
                                      </p:tavLst>
                                    </p:anim>
                                    <p:anim calcmode="lin" valueType="num">
                                      <p:cBhvr additive="base">
                                        <p:cTn id="44" dur="1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rot="18599350" flipH="1">
            <a:off x="3622607" y="980622"/>
            <a:ext cx="4003028" cy="3488687"/>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1" fmla="*/ 2553595 w 4003028"/>
              <a:gd name="connsiteY0-2" fmla="*/ 3488687 h 3488687"/>
              <a:gd name="connsiteX1-3" fmla="*/ 2558802 w 4003028"/>
              <a:gd name="connsiteY1-4" fmla="*/ 3486358 h 3488687"/>
              <a:gd name="connsiteX2-5" fmla="*/ 2567275 w 4003028"/>
              <a:gd name="connsiteY2-6" fmla="*/ 3481729 h 3488687"/>
              <a:gd name="connsiteX3-7" fmla="*/ 2560275 w 4003028"/>
              <a:gd name="connsiteY3-8" fmla="*/ 3484032 h 3488687"/>
              <a:gd name="connsiteX4-9" fmla="*/ 2553595 w 4003028"/>
              <a:gd name="connsiteY4-10" fmla="*/ 3488687 h 3488687"/>
              <a:gd name="connsiteX5-11" fmla="*/ 2172204 w 4003028"/>
              <a:gd name="connsiteY5-12" fmla="*/ 1823603 h 3488687"/>
              <a:gd name="connsiteX6-13" fmla="*/ 2177584 w 4003028"/>
              <a:gd name="connsiteY6-14" fmla="*/ 1823026 h 3488687"/>
              <a:gd name="connsiteX7-15" fmla="*/ 2186951 w 4003028"/>
              <a:gd name="connsiteY7-16" fmla="*/ 1820691 h 3488687"/>
              <a:gd name="connsiteX8-17" fmla="*/ 2179597 w 4003028"/>
              <a:gd name="connsiteY8-18" fmla="*/ 1821148 h 3488687"/>
              <a:gd name="connsiteX9-19" fmla="*/ 2172204 w 4003028"/>
              <a:gd name="connsiteY9-20" fmla="*/ 1823603 h 3488687"/>
              <a:gd name="connsiteX10-21" fmla="*/ 153460 w 4003028"/>
              <a:gd name="connsiteY10-22" fmla="*/ 2406636 h 3488687"/>
              <a:gd name="connsiteX11-23" fmla="*/ 158416 w 4003028"/>
              <a:gd name="connsiteY11-24" fmla="*/ 2412646 h 3488687"/>
              <a:gd name="connsiteX12-25" fmla="*/ 164402 w 4003028"/>
              <a:gd name="connsiteY12-26" fmla="*/ 2416944 h 3488687"/>
              <a:gd name="connsiteX13-27" fmla="*/ 157710 w 4003028"/>
              <a:gd name="connsiteY13-28" fmla="*/ 2409986 h 3488687"/>
              <a:gd name="connsiteX14-29" fmla="*/ 153460 w 4003028"/>
              <a:gd name="connsiteY14-30" fmla="*/ 2406636 h 3488687"/>
              <a:gd name="connsiteX15-31" fmla="*/ 1187875 w 4003028"/>
              <a:gd name="connsiteY15-32" fmla="*/ 818604 h 3488687"/>
              <a:gd name="connsiteX16-33" fmla="*/ 2981309 w 4003028"/>
              <a:gd name="connsiteY16-34" fmla="*/ 1389514 h 3488687"/>
              <a:gd name="connsiteX17-35" fmla="*/ 3006207 w 4003028"/>
              <a:gd name="connsiteY17-36" fmla="*/ 1471594 h 3488687"/>
              <a:gd name="connsiteX18-37" fmla="*/ 3004953 w 4003028"/>
              <a:gd name="connsiteY18-38" fmla="*/ 1470516 h 3488687"/>
              <a:gd name="connsiteX19-39" fmla="*/ 2965846 w 4003028"/>
              <a:gd name="connsiteY19-40" fmla="*/ 1471445 h 3488687"/>
              <a:gd name="connsiteX20-41" fmla="*/ 2909369 w 4003028"/>
              <a:gd name="connsiteY20-42" fmla="*/ 1482351 h 3488687"/>
              <a:gd name="connsiteX21-43" fmla="*/ 2592787 w 4003028"/>
              <a:gd name="connsiteY21-44" fmla="*/ 1644930 h 3488687"/>
              <a:gd name="connsiteX22-45" fmla="*/ 2477260 w 4003028"/>
              <a:gd name="connsiteY22-46" fmla="*/ 1712320 h 3488687"/>
              <a:gd name="connsiteX23-47" fmla="*/ 2424386 w 4003028"/>
              <a:gd name="connsiteY23-48" fmla="*/ 1658294 h 3488687"/>
              <a:gd name="connsiteX24-49" fmla="*/ 2233042 w 4003028"/>
              <a:gd name="connsiteY24-50" fmla="*/ 1544239 h 3488687"/>
              <a:gd name="connsiteX25-51" fmla="*/ 2406208 w 4003028"/>
              <a:gd name="connsiteY25-52" fmla="*/ 1690912 h 3488687"/>
              <a:gd name="connsiteX26-53" fmla="*/ 2438667 w 4003028"/>
              <a:gd name="connsiteY26-54" fmla="*/ 1734832 h 3488687"/>
              <a:gd name="connsiteX27-55" fmla="*/ 2433832 w 4003028"/>
              <a:gd name="connsiteY27-56" fmla="*/ 1737652 h 3488687"/>
              <a:gd name="connsiteX28-57" fmla="*/ 2276907 w 4003028"/>
              <a:gd name="connsiteY28-58" fmla="*/ 1795440 h 3488687"/>
              <a:gd name="connsiteX29-59" fmla="*/ 2194470 w 4003028"/>
              <a:gd name="connsiteY29-60" fmla="*/ 1818817 h 3488687"/>
              <a:gd name="connsiteX30-61" fmla="*/ 2186951 w 4003028"/>
              <a:gd name="connsiteY30-62" fmla="*/ 1820691 h 3488687"/>
              <a:gd name="connsiteX31-63" fmla="*/ 2187619 w 4003028"/>
              <a:gd name="connsiteY31-64" fmla="*/ 1820649 h 3488687"/>
              <a:gd name="connsiteX32-65" fmla="*/ 2263225 w 4003028"/>
              <a:gd name="connsiteY32-66" fmla="*/ 1828106 h 3488687"/>
              <a:gd name="connsiteX33-67" fmla="*/ 2266422 w 4003028"/>
              <a:gd name="connsiteY33-68" fmla="*/ 1827857 h 3488687"/>
              <a:gd name="connsiteX34-69" fmla="*/ 3026460 w 4003028"/>
              <a:gd name="connsiteY34-70" fmla="*/ 1558274 h 3488687"/>
              <a:gd name="connsiteX35-71" fmla="*/ 3033021 w 4003028"/>
              <a:gd name="connsiteY35-72" fmla="*/ 1559992 h 3488687"/>
              <a:gd name="connsiteX36-73" fmla="*/ 3056764 w 4003028"/>
              <a:gd name="connsiteY36-74" fmla="*/ 1638263 h 3488687"/>
              <a:gd name="connsiteX37-75" fmla="*/ 3220170 w 4003028"/>
              <a:gd name="connsiteY37-76" fmla="*/ 2417189 h 3488687"/>
              <a:gd name="connsiteX38-77" fmla="*/ 3245788 w 4003028"/>
              <a:gd name="connsiteY38-78" fmla="*/ 2510754 h 3488687"/>
              <a:gd name="connsiteX39-79" fmla="*/ 3242722 w 4003028"/>
              <a:gd name="connsiteY39-80" fmla="*/ 2508845 h 3488687"/>
              <a:gd name="connsiteX40-81" fmla="*/ 900517 w 4003028"/>
              <a:gd name="connsiteY40-82" fmla="*/ 3043090 h 3488687"/>
              <a:gd name="connsiteX41-83" fmla="*/ 755186 w 4003028"/>
              <a:gd name="connsiteY41-84" fmla="*/ 3091588 h 3488687"/>
              <a:gd name="connsiteX42-85" fmla="*/ 735913 w 4003028"/>
              <a:gd name="connsiteY42-86" fmla="*/ 3085533 h 3488687"/>
              <a:gd name="connsiteX43-87" fmla="*/ 235521 w 4003028"/>
              <a:gd name="connsiteY43-88" fmla="*/ 2453126 h 3488687"/>
              <a:gd name="connsiteX44-89" fmla="*/ 232945 w 4003028"/>
              <a:gd name="connsiteY44-90" fmla="*/ 2451215 h 3488687"/>
              <a:gd name="connsiteX45-91" fmla="*/ 164946 w 4003028"/>
              <a:gd name="connsiteY45-92" fmla="*/ 2417334 h 3488687"/>
              <a:gd name="connsiteX46-93" fmla="*/ 164402 w 4003028"/>
              <a:gd name="connsiteY46-94" fmla="*/ 2416944 h 3488687"/>
              <a:gd name="connsiteX47-95" fmla="*/ 169774 w 4003028"/>
              <a:gd name="connsiteY47-96" fmla="*/ 2422528 h 3488687"/>
              <a:gd name="connsiteX48-97" fmla="*/ 227166 w 4003028"/>
              <a:gd name="connsiteY48-98" fmla="*/ 2486155 h 3488687"/>
              <a:gd name="connsiteX49-99" fmla="*/ 329351 w 4003028"/>
              <a:gd name="connsiteY49-100" fmla="*/ 2618530 h 3488687"/>
              <a:gd name="connsiteX50-101" fmla="*/ 331947 w 4003028"/>
              <a:gd name="connsiteY50-102" fmla="*/ 2623489 h 3488687"/>
              <a:gd name="connsiteX51-103" fmla="*/ 281103 w 4003028"/>
              <a:gd name="connsiteY51-104" fmla="*/ 2643430 h 3488687"/>
              <a:gd name="connsiteX52-105" fmla="*/ 56459 w 4003028"/>
              <a:gd name="connsiteY52-106" fmla="*/ 2675591 h 3488687"/>
              <a:gd name="connsiteX53-107" fmla="*/ 279157 w 4003028"/>
              <a:gd name="connsiteY53-108" fmla="*/ 2680722 h 3488687"/>
              <a:gd name="connsiteX54-109" fmla="*/ 352665 w 4003028"/>
              <a:gd name="connsiteY54-110" fmla="*/ 2663074 h 3488687"/>
              <a:gd name="connsiteX55-111" fmla="*/ 414683 w 4003028"/>
              <a:gd name="connsiteY55-112" fmla="*/ 2781572 h 3488687"/>
              <a:gd name="connsiteX56-113" fmla="*/ 596376 w 4003028"/>
              <a:gd name="connsiteY56-114" fmla="*/ 3087584 h 3488687"/>
              <a:gd name="connsiteX57-115" fmla="*/ 638412 w 4003028"/>
              <a:gd name="connsiteY57-116" fmla="*/ 3126848 h 3488687"/>
              <a:gd name="connsiteX58-117" fmla="*/ 642141 w 4003028"/>
              <a:gd name="connsiteY58-118" fmla="*/ 3129313 h 3488687"/>
              <a:gd name="connsiteX59-119" fmla="*/ 633291 w 4003028"/>
              <a:gd name="connsiteY59-120" fmla="*/ 3132266 h 3488687"/>
              <a:gd name="connsiteX60-121" fmla="*/ 106597 w 4003028"/>
              <a:gd name="connsiteY60-122" fmla="*/ 3237274 h 3488687"/>
              <a:gd name="connsiteX61-123" fmla="*/ 0 w 4003028"/>
              <a:gd name="connsiteY61-124" fmla="*/ 3232686 h 3488687"/>
              <a:gd name="connsiteX62-125" fmla="*/ 77065 w 4003028"/>
              <a:gd name="connsiteY62-126" fmla="*/ 3297326 h 3488687"/>
              <a:gd name="connsiteX63-127" fmla="*/ 75884 w 4003028"/>
              <a:gd name="connsiteY63-128" fmla="*/ 3298733 h 3488687"/>
              <a:gd name="connsiteX64-129" fmla="*/ 146342 w 4003028"/>
              <a:gd name="connsiteY64-130" fmla="*/ 3298318 h 3488687"/>
              <a:gd name="connsiteX65-131" fmla="*/ 3241070 w 4003028"/>
              <a:gd name="connsiteY65-132" fmla="*/ 2644221 h 3488687"/>
              <a:gd name="connsiteX66-133" fmla="*/ 3298464 w 4003028"/>
              <a:gd name="connsiteY66-134" fmla="*/ 2691011 h 3488687"/>
              <a:gd name="connsiteX67-135" fmla="*/ 3325008 w 4003028"/>
              <a:gd name="connsiteY67-136" fmla="*/ 2763689 h 3488687"/>
              <a:gd name="connsiteX68-137" fmla="*/ 3371266 w 4003028"/>
              <a:gd name="connsiteY68-138" fmla="*/ 2864563 h 3488687"/>
              <a:gd name="connsiteX69-139" fmla="*/ 3415788 w 4003028"/>
              <a:gd name="connsiteY69-140" fmla="*/ 2940157 h 3488687"/>
              <a:gd name="connsiteX70-141" fmla="*/ 3400641 w 4003028"/>
              <a:gd name="connsiteY70-142" fmla="*/ 2934757 h 3488687"/>
              <a:gd name="connsiteX71-143" fmla="*/ 2832976 w 4003028"/>
              <a:gd name="connsiteY71-144" fmla="*/ 3294018 h 3488687"/>
              <a:gd name="connsiteX72-145" fmla="*/ 2826082 w 4003028"/>
              <a:gd name="connsiteY72-146" fmla="*/ 3300156 h 3488687"/>
              <a:gd name="connsiteX73-147" fmla="*/ 2810492 w 4003028"/>
              <a:gd name="connsiteY73-148" fmla="*/ 3290196 h 3488687"/>
              <a:gd name="connsiteX74-149" fmla="*/ 2559561 w 4003028"/>
              <a:gd name="connsiteY74-150" fmla="*/ 3207661 h 3488687"/>
              <a:gd name="connsiteX75-151" fmla="*/ 2764198 w 4003028"/>
              <a:gd name="connsiteY75-152" fmla="*/ 3305758 h 3488687"/>
              <a:gd name="connsiteX76-153" fmla="*/ 2793373 w 4003028"/>
              <a:gd name="connsiteY76-154" fmla="*/ 3329282 h 3488687"/>
              <a:gd name="connsiteX77-155" fmla="*/ 2742508 w 4003028"/>
              <a:gd name="connsiteY77-156" fmla="*/ 3374574 h 3488687"/>
              <a:gd name="connsiteX78-157" fmla="*/ 2647916 w 4003028"/>
              <a:gd name="connsiteY78-158" fmla="*/ 3434544 h 3488687"/>
              <a:gd name="connsiteX79-159" fmla="*/ 2574074 w 4003028"/>
              <a:gd name="connsiteY79-160" fmla="*/ 3478014 h 3488687"/>
              <a:gd name="connsiteX80-161" fmla="*/ 2567275 w 4003028"/>
              <a:gd name="connsiteY80-162" fmla="*/ 3481729 h 3488687"/>
              <a:gd name="connsiteX81-163" fmla="*/ 2567910 w 4003028"/>
              <a:gd name="connsiteY81-164" fmla="*/ 3481520 h 3488687"/>
              <a:gd name="connsiteX82-165" fmla="*/ 2642943 w 4003028"/>
              <a:gd name="connsiteY82-166" fmla="*/ 3469608 h 3488687"/>
              <a:gd name="connsiteX83-167" fmla="*/ 2645973 w 4003028"/>
              <a:gd name="connsiteY83-168" fmla="*/ 3468559 h 3488687"/>
              <a:gd name="connsiteX84-169" fmla="*/ 2742749 w 4003028"/>
              <a:gd name="connsiteY84-170" fmla="*/ 3414654 h 3488687"/>
              <a:gd name="connsiteX85-171" fmla="*/ 2820857 w 4003028"/>
              <a:gd name="connsiteY85-172" fmla="*/ 3351443 h 3488687"/>
              <a:gd name="connsiteX86-173" fmla="*/ 2828768 w 4003028"/>
              <a:gd name="connsiteY86-174" fmla="*/ 3357822 h 3488687"/>
              <a:gd name="connsiteX87-175" fmla="*/ 2842089 w 4003028"/>
              <a:gd name="connsiteY87-176" fmla="*/ 3333099 h 3488687"/>
              <a:gd name="connsiteX88-177" fmla="*/ 2921933 w 4003028"/>
              <a:gd name="connsiteY88-178" fmla="*/ 3257476 h 3488687"/>
              <a:gd name="connsiteX89-179" fmla="*/ 3436520 w 4003028"/>
              <a:gd name="connsiteY89-180" fmla="*/ 3026269 h 3488687"/>
              <a:gd name="connsiteX90-181" fmla="*/ 3490668 w 4003028"/>
              <a:gd name="connsiteY90-182" fmla="*/ 3044425 h 3488687"/>
              <a:gd name="connsiteX91-183" fmla="*/ 3466564 w 4003028"/>
              <a:gd name="connsiteY91-184" fmla="*/ 3009477 h 3488687"/>
              <a:gd name="connsiteX92-185" fmla="*/ 3487849 w 4003028"/>
              <a:gd name="connsiteY92-186" fmla="*/ 3036935 h 3488687"/>
              <a:gd name="connsiteX93-187" fmla="*/ 3850394 w 4003028"/>
              <a:gd name="connsiteY93-188" fmla="*/ 3229480 h 3488687"/>
              <a:gd name="connsiteX94-189" fmla="*/ 4003028 w 4003028"/>
              <a:gd name="connsiteY94-190" fmla="*/ 3047507 h 3488687"/>
              <a:gd name="connsiteX95-191" fmla="*/ 3906403 w 4003028"/>
              <a:gd name="connsiteY95-192" fmla="*/ 3033869 h 3488687"/>
              <a:gd name="connsiteX96-193" fmla="*/ 3685069 w 4003028"/>
              <a:gd name="connsiteY96-194" fmla="*/ 2942485 h 3488687"/>
              <a:gd name="connsiteX97-195" fmla="*/ 3680287 w 4003028"/>
              <a:gd name="connsiteY97-196" fmla="*/ 2938317 h 3488687"/>
              <a:gd name="connsiteX98-197" fmla="*/ 3682685 w 4003028"/>
              <a:gd name="connsiteY98-198" fmla="*/ 2923853 h 3488687"/>
              <a:gd name="connsiteX99-199" fmla="*/ 3888092 w 4003028"/>
              <a:gd name="connsiteY99-200" fmla="*/ 2294241 h 3488687"/>
              <a:gd name="connsiteX100-201" fmla="*/ 3647315 w 4003028"/>
              <a:gd name="connsiteY100-202" fmla="*/ 2791101 h 3488687"/>
              <a:gd name="connsiteX101-203" fmla="*/ 3618912 w 4003028"/>
              <a:gd name="connsiteY101-204" fmla="*/ 2884803 h 3488687"/>
              <a:gd name="connsiteX102-205" fmla="*/ 3598514 w 4003028"/>
              <a:gd name="connsiteY102-206" fmla="*/ 2867018 h 3488687"/>
              <a:gd name="connsiteX103-207" fmla="*/ 3013134 w 4003028"/>
              <a:gd name="connsiteY103-208" fmla="*/ 1104274 h 3488687"/>
              <a:gd name="connsiteX104-209" fmla="*/ 2996120 w 4003028"/>
              <a:gd name="connsiteY104-210" fmla="*/ 1074045 h 3488687"/>
              <a:gd name="connsiteX105-211" fmla="*/ 2983995 w 4003028"/>
              <a:gd name="connsiteY105-212" fmla="*/ 999080 h 3488687"/>
              <a:gd name="connsiteX106-213" fmla="*/ 2974776 w 4003028"/>
              <a:gd name="connsiteY106-214" fmla="*/ 0 h 3488687"/>
              <a:gd name="connsiteX107-215" fmla="*/ 2869551 w 4003028"/>
              <a:gd name="connsiteY107-216" fmla="*/ 826280 h 3488687"/>
              <a:gd name="connsiteX108-217" fmla="*/ 2871430 w 4003028"/>
              <a:gd name="connsiteY108-218" fmla="*/ 888358 h 3488687"/>
              <a:gd name="connsiteX109-219" fmla="*/ 2810257 w 4003028"/>
              <a:gd name="connsiteY109-220" fmla="*/ 821365 h 3488687"/>
              <a:gd name="connsiteX110-221" fmla="*/ 1224809 w 4003028"/>
              <a:gd name="connsiteY110-222" fmla="*/ 795402 h 3488687"/>
              <a:gd name="connsiteX111" fmla="*/ 1187875 w 4003028"/>
              <a:gd name="connsiteY111" fmla="*/ 818604 h 3488687"/>
              <a:gd name="connsiteX0-223" fmla="*/ 2553595 w 4003028"/>
              <a:gd name="connsiteY0-224" fmla="*/ 3488687 h 3488687"/>
              <a:gd name="connsiteX1-225" fmla="*/ 2558802 w 4003028"/>
              <a:gd name="connsiteY1-226" fmla="*/ 3486358 h 3488687"/>
              <a:gd name="connsiteX2-227" fmla="*/ 2567275 w 4003028"/>
              <a:gd name="connsiteY2-228" fmla="*/ 3481729 h 3488687"/>
              <a:gd name="connsiteX3-229" fmla="*/ 2560275 w 4003028"/>
              <a:gd name="connsiteY3-230" fmla="*/ 3484032 h 3488687"/>
              <a:gd name="connsiteX4-231" fmla="*/ 2553595 w 4003028"/>
              <a:gd name="connsiteY4-232" fmla="*/ 3488687 h 3488687"/>
              <a:gd name="connsiteX5-233" fmla="*/ 2172204 w 4003028"/>
              <a:gd name="connsiteY5-234" fmla="*/ 1823603 h 3488687"/>
              <a:gd name="connsiteX6-235" fmla="*/ 2177584 w 4003028"/>
              <a:gd name="connsiteY6-236" fmla="*/ 1823026 h 3488687"/>
              <a:gd name="connsiteX7-237" fmla="*/ 2186951 w 4003028"/>
              <a:gd name="connsiteY7-238" fmla="*/ 1820691 h 3488687"/>
              <a:gd name="connsiteX8-239" fmla="*/ 2179597 w 4003028"/>
              <a:gd name="connsiteY8-240" fmla="*/ 1821148 h 3488687"/>
              <a:gd name="connsiteX9-241" fmla="*/ 2172204 w 4003028"/>
              <a:gd name="connsiteY9-242" fmla="*/ 1823603 h 3488687"/>
              <a:gd name="connsiteX10-243" fmla="*/ 153460 w 4003028"/>
              <a:gd name="connsiteY10-244" fmla="*/ 2406636 h 3488687"/>
              <a:gd name="connsiteX11-245" fmla="*/ 158416 w 4003028"/>
              <a:gd name="connsiteY11-246" fmla="*/ 2412646 h 3488687"/>
              <a:gd name="connsiteX12-247" fmla="*/ 164402 w 4003028"/>
              <a:gd name="connsiteY12-248" fmla="*/ 2416944 h 3488687"/>
              <a:gd name="connsiteX13-249" fmla="*/ 157710 w 4003028"/>
              <a:gd name="connsiteY13-250" fmla="*/ 2409986 h 3488687"/>
              <a:gd name="connsiteX14-251" fmla="*/ 153460 w 4003028"/>
              <a:gd name="connsiteY14-252" fmla="*/ 2406636 h 3488687"/>
              <a:gd name="connsiteX15-253" fmla="*/ 1187875 w 4003028"/>
              <a:gd name="connsiteY15-254" fmla="*/ 818604 h 3488687"/>
              <a:gd name="connsiteX16-255" fmla="*/ 2981309 w 4003028"/>
              <a:gd name="connsiteY16-256" fmla="*/ 1389514 h 3488687"/>
              <a:gd name="connsiteX17-257" fmla="*/ 3006207 w 4003028"/>
              <a:gd name="connsiteY17-258" fmla="*/ 1471594 h 3488687"/>
              <a:gd name="connsiteX18-259" fmla="*/ 3004953 w 4003028"/>
              <a:gd name="connsiteY18-260" fmla="*/ 1470516 h 3488687"/>
              <a:gd name="connsiteX19-261" fmla="*/ 2965846 w 4003028"/>
              <a:gd name="connsiteY19-262" fmla="*/ 1471445 h 3488687"/>
              <a:gd name="connsiteX20-263" fmla="*/ 2909369 w 4003028"/>
              <a:gd name="connsiteY20-264" fmla="*/ 1482351 h 3488687"/>
              <a:gd name="connsiteX21-265" fmla="*/ 2592787 w 4003028"/>
              <a:gd name="connsiteY21-266" fmla="*/ 1644930 h 3488687"/>
              <a:gd name="connsiteX22-267" fmla="*/ 2477260 w 4003028"/>
              <a:gd name="connsiteY22-268" fmla="*/ 1712320 h 3488687"/>
              <a:gd name="connsiteX23-269" fmla="*/ 2424386 w 4003028"/>
              <a:gd name="connsiteY23-270" fmla="*/ 1658294 h 3488687"/>
              <a:gd name="connsiteX24-271" fmla="*/ 2233042 w 4003028"/>
              <a:gd name="connsiteY24-272" fmla="*/ 1544239 h 3488687"/>
              <a:gd name="connsiteX25-273" fmla="*/ 2406208 w 4003028"/>
              <a:gd name="connsiteY25-274" fmla="*/ 1690912 h 3488687"/>
              <a:gd name="connsiteX26-275" fmla="*/ 2438667 w 4003028"/>
              <a:gd name="connsiteY26-276" fmla="*/ 1734832 h 3488687"/>
              <a:gd name="connsiteX27-277" fmla="*/ 2433832 w 4003028"/>
              <a:gd name="connsiteY27-278" fmla="*/ 1737652 h 3488687"/>
              <a:gd name="connsiteX28-279" fmla="*/ 2276907 w 4003028"/>
              <a:gd name="connsiteY28-280" fmla="*/ 1795440 h 3488687"/>
              <a:gd name="connsiteX29-281" fmla="*/ 2194470 w 4003028"/>
              <a:gd name="connsiteY29-282" fmla="*/ 1818817 h 3488687"/>
              <a:gd name="connsiteX30-283" fmla="*/ 2186951 w 4003028"/>
              <a:gd name="connsiteY30-284" fmla="*/ 1820691 h 3488687"/>
              <a:gd name="connsiteX31-285" fmla="*/ 2187619 w 4003028"/>
              <a:gd name="connsiteY31-286" fmla="*/ 1820649 h 3488687"/>
              <a:gd name="connsiteX32-287" fmla="*/ 2263225 w 4003028"/>
              <a:gd name="connsiteY32-288" fmla="*/ 1828106 h 3488687"/>
              <a:gd name="connsiteX33-289" fmla="*/ 2266422 w 4003028"/>
              <a:gd name="connsiteY33-290" fmla="*/ 1827857 h 3488687"/>
              <a:gd name="connsiteX34-291" fmla="*/ 3026460 w 4003028"/>
              <a:gd name="connsiteY34-292" fmla="*/ 1558274 h 3488687"/>
              <a:gd name="connsiteX35-293" fmla="*/ 3033021 w 4003028"/>
              <a:gd name="connsiteY35-294" fmla="*/ 1559992 h 3488687"/>
              <a:gd name="connsiteX36-295" fmla="*/ 3056764 w 4003028"/>
              <a:gd name="connsiteY36-296" fmla="*/ 1638263 h 3488687"/>
              <a:gd name="connsiteX37-297" fmla="*/ 3220170 w 4003028"/>
              <a:gd name="connsiteY37-298" fmla="*/ 2417189 h 3488687"/>
              <a:gd name="connsiteX38-299" fmla="*/ 3245788 w 4003028"/>
              <a:gd name="connsiteY38-300" fmla="*/ 2510754 h 3488687"/>
              <a:gd name="connsiteX39-301" fmla="*/ 3242722 w 4003028"/>
              <a:gd name="connsiteY39-302" fmla="*/ 2508845 h 3488687"/>
              <a:gd name="connsiteX40-303" fmla="*/ 900517 w 4003028"/>
              <a:gd name="connsiteY40-304" fmla="*/ 3043090 h 3488687"/>
              <a:gd name="connsiteX41-305" fmla="*/ 755186 w 4003028"/>
              <a:gd name="connsiteY41-306" fmla="*/ 3091588 h 3488687"/>
              <a:gd name="connsiteX42-307" fmla="*/ 735913 w 4003028"/>
              <a:gd name="connsiteY42-308" fmla="*/ 3085533 h 3488687"/>
              <a:gd name="connsiteX43-309" fmla="*/ 235521 w 4003028"/>
              <a:gd name="connsiteY43-310" fmla="*/ 2453126 h 3488687"/>
              <a:gd name="connsiteX44-311" fmla="*/ 232945 w 4003028"/>
              <a:gd name="connsiteY44-312" fmla="*/ 2451215 h 3488687"/>
              <a:gd name="connsiteX45-313" fmla="*/ 164946 w 4003028"/>
              <a:gd name="connsiteY45-314" fmla="*/ 2417334 h 3488687"/>
              <a:gd name="connsiteX46-315" fmla="*/ 164402 w 4003028"/>
              <a:gd name="connsiteY46-316" fmla="*/ 2416944 h 3488687"/>
              <a:gd name="connsiteX47-317" fmla="*/ 169774 w 4003028"/>
              <a:gd name="connsiteY47-318" fmla="*/ 2422528 h 3488687"/>
              <a:gd name="connsiteX48-319" fmla="*/ 227166 w 4003028"/>
              <a:gd name="connsiteY48-320" fmla="*/ 2486155 h 3488687"/>
              <a:gd name="connsiteX49-321" fmla="*/ 329351 w 4003028"/>
              <a:gd name="connsiteY49-322" fmla="*/ 2618530 h 3488687"/>
              <a:gd name="connsiteX50-323" fmla="*/ 331947 w 4003028"/>
              <a:gd name="connsiteY50-324" fmla="*/ 2623489 h 3488687"/>
              <a:gd name="connsiteX51-325" fmla="*/ 281103 w 4003028"/>
              <a:gd name="connsiteY51-326" fmla="*/ 2643430 h 3488687"/>
              <a:gd name="connsiteX52-327" fmla="*/ 56459 w 4003028"/>
              <a:gd name="connsiteY52-328" fmla="*/ 2675591 h 3488687"/>
              <a:gd name="connsiteX53-329" fmla="*/ 279157 w 4003028"/>
              <a:gd name="connsiteY53-330" fmla="*/ 2680722 h 3488687"/>
              <a:gd name="connsiteX54-331" fmla="*/ 352665 w 4003028"/>
              <a:gd name="connsiteY54-332" fmla="*/ 2663074 h 3488687"/>
              <a:gd name="connsiteX55-333" fmla="*/ 414683 w 4003028"/>
              <a:gd name="connsiteY55-334" fmla="*/ 2781572 h 3488687"/>
              <a:gd name="connsiteX56-335" fmla="*/ 596376 w 4003028"/>
              <a:gd name="connsiteY56-336" fmla="*/ 3087584 h 3488687"/>
              <a:gd name="connsiteX57-337" fmla="*/ 638412 w 4003028"/>
              <a:gd name="connsiteY57-338" fmla="*/ 3126848 h 3488687"/>
              <a:gd name="connsiteX58-339" fmla="*/ 642141 w 4003028"/>
              <a:gd name="connsiteY58-340" fmla="*/ 3129313 h 3488687"/>
              <a:gd name="connsiteX59-341" fmla="*/ 633291 w 4003028"/>
              <a:gd name="connsiteY59-342" fmla="*/ 3132266 h 3488687"/>
              <a:gd name="connsiteX60-343" fmla="*/ 106597 w 4003028"/>
              <a:gd name="connsiteY60-344" fmla="*/ 3237274 h 3488687"/>
              <a:gd name="connsiteX61-345" fmla="*/ 0 w 4003028"/>
              <a:gd name="connsiteY61-346" fmla="*/ 3232686 h 3488687"/>
              <a:gd name="connsiteX62-347" fmla="*/ 77065 w 4003028"/>
              <a:gd name="connsiteY62-348" fmla="*/ 3297326 h 3488687"/>
              <a:gd name="connsiteX63-349" fmla="*/ 75884 w 4003028"/>
              <a:gd name="connsiteY63-350" fmla="*/ 3298733 h 3488687"/>
              <a:gd name="connsiteX64-351" fmla="*/ 146342 w 4003028"/>
              <a:gd name="connsiteY64-352" fmla="*/ 3298318 h 3488687"/>
              <a:gd name="connsiteX65-353" fmla="*/ 3241070 w 4003028"/>
              <a:gd name="connsiteY65-354" fmla="*/ 2644221 h 3488687"/>
              <a:gd name="connsiteX66-355" fmla="*/ 3298464 w 4003028"/>
              <a:gd name="connsiteY66-356" fmla="*/ 2691011 h 3488687"/>
              <a:gd name="connsiteX67-357" fmla="*/ 3325008 w 4003028"/>
              <a:gd name="connsiteY67-358" fmla="*/ 2763689 h 3488687"/>
              <a:gd name="connsiteX68-359" fmla="*/ 3371266 w 4003028"/>
              <a:gd name="connsiteY68-360" fmla="*/ 2864563 h 3488687"/>
              <a:gd name="connsiteX69-361" fmla="*/ 3415788 w 4003028"/>
              <a:gd name="connsiteY69-362" fmla="*/ 2940157 h 3488687"/>
              <a:gd name="connsiteX70-363" fmla="*/ 3400641 w 4003028"/>
              <a:gd name="connsiteY70-364" fmla="*/ 2934757 h 3488687"/>
              <a:gd name="connsiteX71-365" fmla="*/ 2832976 w 4003028"/>
              <a:gd name="connsiteY71-366" fmla="*/ 3294018 h 3488687"/>
              <a:gd name="connsiteX72-367" fmla="*/ 2826082 w 4003028"/>
              <a:gd name="connsiteY72-368" fmla="*/ 3300156 h 3488687"/>
              <a:gd name="connsiteX73-369" fmla="*/ 2810492 w 4003028"/>
              <a:gd name="connsiteY73-370" fmla="*/ 3290196 h 3488687"/>
              <a:gd name="connsiteX74-371" fmla="*/ 2559561 w 4003028"/>
              <a:gd name="connsiteY74-372" fmla="*/ 3207661 h 3488687"/>
              <a:gd name="connsiteX75-373" fmla="*/ 2764198 w 4003028"/>
              <a:gd name="connsiteY75-374" fmla="*/ 3305758 h 3488687"/>
              <a:gd name="connsiteX76-375" fmla="*/ 2793373 w 4003028"/>
              <a:gd name="connsiteY76-376" fmla="*/ 3329282 h 3488687"/>
              <a:gd name="connsiteX77-377" fmla="*/ 2742508 w 4003028"/>
              <a:gd name="connsiteY77-378" fmla="*/ 3374574 h 3488687"/>
              <a:gd name="connsiteX78-379" fmla="*/ 2647916 w 4003028"/>
              <a:gd name="connsiteY78-380" fmla="*/ 3434544 h 3488687"/>
              <a:gd name="connsiteX79-381" fmla="*/ 2574074 w 4003028"/>
              <a:gd name="connsiteY79-382" fmla="*/ 3478014 h 3488687"/>
              <a:gd name="connsiteX80-383" fmla="*/ 2567275 w 4003028"/>
              <a:gd name="connsiteY80-384" fmla="*/ 3481729 h 3488687"/>
              <a:gd name="connsiteX81-385" fmla="*/ 2567910 w 4003028"/>
              <a:gd name="connsiteY81-386" fmla="*/ 3481520 h 3488687"/>
              <a:gd name="connsiteX82-387" fmla="*/ 2642943 w 4003028"/>
              <a:gd name="connsiteY82-388" fmla="*/ 3469608 h 3488687"/>
              <a:gd name="connsiteX83-389" fmla="*/ 2645973 w 4003028"/>
              <a:gd name="connsiteY83-390" fmla="*/ 3468559 h 3488687"/>
              <a:gd name="connsiteX84-391" fmla="*/ 2742749 w 4003028"/>
              <a:gd name="connsiteY84-392" fmla="*/ 3414654 h 3488687"/>
              <a:gd name="connsiteX85-393" fmla="*/ 2820857 w 4003028"/>
              <a:gd name="connsiteY85-394" fmla="*/ 3351443 h 3488687"/>
              <a:gd name="connsiteX86-395" fmla="*/ 2842089 w 4003028"/>
              <a:gd name="connsiteY86-396" fmla="*/ 3333099 h 3488687"/>
              <a:gd name="connsiteX87-397" fmla="*/ 2921933 w 4003028"/>
              <a:gd name="connsiteY87-398" fmla="*/ 3257476 h 3488687"/>
              <a:gd name="connsiteX88-399" fmla="*/ 3436520 w 4003028"/>
              <a:gd name="connsiteY88-400" fmla="*/ 3026269 h 3488687"/>
              <a:gd name="connsiteX89-401" fmla="*/ 3490668 w 4003028"/>
              <a:gd name="connsiteY89-402" fmla="*/ 3044425 h 3488687"/>
              <a:gd name="connsiteX90-403" fmla="*/ 3466564 w 4003028"/>
              <a:gd name="connsiteY90-404" fmla="*/ 3009477 h 3488687"/>
              <a:gd name="connsiteX91-405" fmla="*/ 3487849 w 4003028"/>
              <a:gd name="connsiteY91-406" fmla="*/ 3036935 h 3488687"/>
              <a:gd name="connsiteX92-407" fmla="*/ 3850394 w 4003028"/>
              <a:gd name="connsiteY92-408" fmla="*/ 3229480 h 3488687"/>
              <a:gd name="connsiteX93-409" fmla="*/ 4003028 w 4003028"/>
              <a:gd name="connsiteY93-410" fmla="*/ 3047507 h 3488687"/>
              <a:gd name="connsiteX94-411" fmla="*/ 3906403 w 4003028"/>
              <a:gd name="connsiteY94-412" fmla="*/ 3033869 h 3488687"/>
              <a:gd name="connsiteX95-413" fmla="*/ 3685069 w 4003028"/>
              <a:gd name="connsiteY95-414" fmla="*/ 2942485 h 3488687"/>
              <a:gd name="connsiteX96-415" fmla="*/ 3680287 w 4003028"/>
              <a:gd name="connsiteY96-416" fmla="*/ 2938317 h 3488687"/>
              <a:gd name="connsiteX97-417" fmla="*/ 3682685 w 4003028"/>
              <a:gd name="connsiteY97-418" fmla="*/ 2923853 h 3488687"/>
              <a:gd name="connsiteX98-419" fmla="*/ 3888092 w 4003028"/>
              <a:gd name="connsiteY98-420" fmla="*/ 2294241 h 3488687"/>
              <a:gd name="connsiteX99-421" fmla="*/ 3647315 w 4003028"/>
              <a:gd name="connsiteY99-422" fmla="*/ 2791101 h 3488687"/>
              <a:gd name="connsiteX100-423" fmla="*/ 3618912 w 4003028"/>
              <a:gd name="connsiteY100-424" fmla="*/ 2884803 h 3488687"/>
              <a:gd name="connsiteX101-425" fmla="*/ 3598514 w 4003028"/>
              <a:gd name="connsiteY101-426" fmla="*/ 2867018 h 3488687"/>
              <a:gd name="connsiteX102-427" fmla="*/ 3013134 w 4003028"/>
              <a:gd name="connsiteY102-428" fmla="*/ 1104274 h 3488687"/>
              <a:gd name="connsiteX103-429" fmla="*/ 2996120 w 4003028"/>
              <a:gd name="connsiteY103-430" fmla="*/ 1074045 h 3488687"/>
              <a:gd name="connsiteX104-431" fmla="*/ 2983995 w 4003028"/>
              <a:gd name="connsiteY104-432" fmla="*/ 999080 h 3488687"/>
              <a:gd name="connsiteX105-433" fmla="*/ 2974776 w 4003028"/>
              <a:gd name="connsiteY105-434" fmla="*/ 0 h 3488687"/>
              <a:gd name="connsiteX106-435" fmla="*/ 2869551 w 4003028"/>
              <a:gd name="connsiteY106-436" fmla="*/ 826280 h 3488687"/>
              <a:gd name="connsiteX107-437" fmla="*/ 2871430 w 4003028"/>
              <a:gd name="connsiteY107-438" fmla="*/ 888358 h 3488687"/>
              <a:gd name="connsiteX108-439" fmla="*/ 2810257 w 4003028"/>
              <a:gd name="connsiteY108-440" fmla="*/ 821365 h 3488687"/>
              <a:gd name="connsiteX109-441" fmla="*/ 1224809 w 4003028"/>
              <a:gd name="connsiteY109-442" fmla="*/ 795402 h 3488687"/>
              <a:gd name="connsiteX110-443" fmla="*/ 1187875 w 4003028"/>
              <a:gd name="connsiteY110-444" fmla="*/ 818604 h 34886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339714" y="1766361"/>
            <a:ext cx="1783380" cy="870783"/>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3819583" y="3928190"/>
            <a:ext cx="1346512" cy="65799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6249414" y="3460069"/>
            <a:ext cx="422431" cy="7701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6405591" y="4064938"/>
            <a:ext cx="712475" cy="350703"/>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5117653" y="2113127"/>
            <a:ext cx="422431" cy="7701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5339322" y="2657510"/>
            <a:ext cx="726307" cy="350702"/>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7588849" y="1250498"/>
            <a:ext cx="422431" cy="7701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7119368" y="1243722"/>
            <a:ext cx="350702" cy="726307"/>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7632912" y="1791715"/>
            <a:ext cx="2038360" cy="1048883"/>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rot="2799594" flipH="1">
            <a:off x="5201514" y="35328"/>
            <a:ext cx="1048883" cy="2038360"/>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599090" y="-78586"/>
            <a:ext cx="5213131" cy="4808241"/>
            <a:chOff x="1001374" y="-370703"/>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0" name="文本框 109"/>
          <p:cNvSpPr txBox="1"/>
          <p:nvPr/>
        </p:nvSpPr>
        <p:spPr>
          <a:xfrm>
            <a:off x="182783" y="2113681"/>
            <a:ext cx="3588404" cy="1446550"/>
          </a:xfrm>
          <a:prstGeom prst="rect">
            <a:avLst/>
          </a:prstGeom>
          <a:noFill/>
        </p:spPr>
        <p:txBody>
          <a:bodyPr wrap="square" rtlCol="0">
            <a:spAutoFit/>
          </a:bodyPr>
          <a:lstStyle/>
          <a:p>
            <a:pPr algn="ct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Trả</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lời</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p>
          <a:p>
            <a:pPr algn="ct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câu</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hỏi</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42" name="文本框 41"/>
          <p:cNvSpPr txBox="1"/>
          <p:nvPr/>
        </p:nvSpPr>
        <p:spPr>
          <a:xfrm>
            <a:off x="1523301" y="1166955"/>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dirty="0">
                <a:latin typeface="Arial-Rounded" panose="020B0500000000000000" pitchFamily="34" charset="-93"/>
                <a:ea typeface="Arial-Rounded" panose="020B0500000000000000" pitchFamily="34" charset="-93"/>
                <a:cs typeface="Arial-Rounded" panose="020B0500000000000000" pitchFamily="34" charset="-93"/>
                <a:sym typeface="+mn-lt"/>
              </a:rPr>
              <a:t>3</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4891" y="454275"/>
            <a:ext cx="2248544" cy="753135"/>
          </a:xfrm>
          <a:prstGeom prst="rect">
            <a:avLst/>
          </a:prstGeom>
        </p:spPr>
      </p:pic>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4976" y="2452092"/>
            <a:ext cx="1125835" cy="2607748"/>
          </a:xfrm>
          <a:prstGeom prst="rect">
            <a:avLst/>
          </a:prstGeom>
        </p:spPr>
      </p:pic>
    </p:spTree>
    <p:extLst>
      <p:ext uri="{BB962C8B-B14F-4D97-AF65-F5344CB8AC3E}">
        <p14:creationId xmlns:p14="http://schemas.microsoft.com/office/powerpoint/2010/main" val="3654074107"/>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750" fill="hold"/>
                                        <p:tgtEl>
                                          <p:spTgt spid="36"/>
                                        </p:tgtEl>
                                        <p:attrNameLst>
                                          <p:attrName>ppt_w</p:attrName>
                                        </p:attrNameLst>
                                      </p:cBhvr>
                                      <p:tavLst>
                                        <p:tav tm="0">
                                          <p:val>
                                            <p:fltVal val="0"/>
                                          </p:val>
                                        </p:tav>
                                        <p:tav tm="100000">
                                          <p:val>
                                            <p:strVal val="#ppt_w"/>
                                          </p:val>
                                        </p:tav>
                                      </p:tavLst>
                                    </p:anim>
                                    <p:anim calcmode="lin" valueType="num">
                                      <p:cBhvr>
                                        <p:cTn id="12" dur="750" fill="hold"/>
                                        <p:tgtEl>
                                          <p:spTgt spid="36"/>
                                        </p:tgtEl>
                                        <p:attrNameLst>
                                          <p:attrName>ppt_h</p:attrName>
                                        </p:attrNameLst>
                                      </p:cBhvr>
                                      <p:tavLst>
                                        <p:tav tm="0">
                                          <p:val>
                                            <p:fltVal val="0"/>
                                          </p:val>
                                        </p:tav>
                                        <p:tav tm="100000">
                                          <p:val>
                                            <p:strVal val="#ppt_h"/>
                                          </p:val>
                                        </p:tav>
                                      </p:tavLst>
                                    </p:anim>
                                    <p:animEffect transition="in" filter="fade">
                                      <p:cBhvr>
                                        <p:cTn id="13" dur="750"/>
                                        <p:tgtEl>
                                          <p:spTgt spid="36"/>
                                        </p:tgtEl>
                                      </p:cBhvr>
                                    </p:animEffect>
                                  </p:childTnLst>
                                </p:cTn>
                              </p:par>
                              <p:par>
                                <p:cTn id="14" presetID="53" presetClass="entr" presetSubtype="16"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750" fill="hold"/>
                                        <p:tgtEl>
                                          <p:spTgt spid="33"/>
                                        </p:tgtEl>
                                        <p:attrNameLst>
                                          <p:attrName>ppt_w</p:attrName>
                                        </p:attrNameLst>
                                      </p:cBhvr>
                                      <p:tavLst>
                                        <p:tav tm="0">
                                          <p:val>
                                            <p:fltVal val="0"/>
                                          </p:val>
                                        </p:tav>
                                        <p:tav tm="100000">
                                          <p:val>
                                            <p:strVal val="#ppt_w"/>
                                          </p:val>
                                        </p:tav>
                                      </p:tavLst>
                                    </p:anim>
                                    <p:anim calcmode="lin" valueType="num">
                                      <p:cBhvr>
                                        <p:cTn id="17" dur="750" fill="hold"/>
                                        <p:tgtEl>
                                          <p:spTgt spid="33"/>
                                        </p:tgtEl>
                                        <p:attrNameLst>
                                          <p:attrName>ppt_h</p:attrName>
                                        </p:attrNameLst>
                                      </p:cBhvr>
                                      <p:tavLst>
                                        <p:tav tm="0">
                                          <p:val>
                                            <p:fltVal val="0"/>
                                          </p:val>
                                        </p:tav>
                                        <p:tav tm="100000">
                                          <p:val>
                                            <p:strVal val="#ppt_h"/>
                                          </p:val>
                                        </p:tav>
                                      </p:tavLst>
                                    </p:anim>
                                    <p:animEffect transition="in" filter="fade">
                                      <p:cBhvr>
                                        <p:cTn id="18" dur="750"/>
                                        <p:tgtEl>
                                          <p:spTgt spid="33"/>
                                        </p:tgtEl>
                                      </p:cBhvr>
                                    </p:animEffect>
                                  </p:childTnLst>
                                </p:cTn>
                              </p:par>
                              <p:par>
                                <p:cTn id="19" presetID="53" presetClass="entr" presetSubtype="16"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750" fill="hold"/>
                                        <p:tgtEl>
                                          <p:spTgt spid="27"/>
                                        </p:tgtEl>
                                        <p:attrNameLst>
                                          <p:attrName>ppt_w</p:attrName>
                                        </p:attrNameLst>
                                      </p:cBhvr>
                                      <p:tavLst>
                                        <p:tav tm="0">
                                          <p:val>
                                            <p:fltVal val="0"/>
                                          </p:val>
                                        </p:tav>
                                        <p:tav tm="100000">
                                          <p:val>
                                            <p:strVal val="#ppt_w"/>
                                          </p:val>
                                        </p:tav>
                                      </p:tavLst>
                                    </p:anim>
                                    <p:anim calcmode="lin" valueType="num">
                                      <p:cBhvr>
                                        <p:cTn id="22" dur="750" fill="hold"/>
                                        <p:tgtEl>
                                          <p:spTgt spid="27"/>
                                        </p:tgtEl>
                                        <p:attrNameLst>
                                          <p:attrName>ppt_h</p:attrName>
                                        </p:attrNameLst>
                                      </p:cBhvr>
                                      <p:tavLst>
                                        <p:tav tm="0">
                                          <p:val>
                                            <p:fltVal val="0"/>
                                          </p:val>
                                        </p:tav>
                                        <p:tav tm="100000">
                                          <p:val>
                                            <p:strVal val="#ppt_h"/>
                                          </p:val>
                                        </p:tav>
                                      </p:tavLst>
                                    </p:anim>
                                    <p:animEffect transition="in" filter="fade">
                                      <p:cBhvr>
                                        <p:cTn id="23" dur="750"/>
                                        <p:tgtEl>
                                          <p:spTgt spid="27"/>
                                        </p:tgtEl>
                                      </p:cBhvr>
                                    </p:animEffect>
                                  </p:childTnLst>
                                </p:cTn>
                              </p:par>
                              <p:par>
                                <p:cTn id="24" presetID="53" presetClass="entr" presetSubtype="1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750" fill="hold"/>
                                        <p:tgtEl>
                                          <p:spTgt spid="30"/>
                                        </p:tgtEl>
                                        <p:attrNameLst>
                                          <p:attrName>ppt_w</p:attrName>
                                        </p:attrNameLst>
                                      </p:cBhvr>
                                      <p:tavLst>
                                        <p:tav tm="0">
                                          <p:val>
                                            <p:fltVal val="0"/>
                                          </p:val>
                                        </p:tav>
                                        <p:tav tm="100000">
                                          <p:val>
                                            <p:strVal val="#ppt_w"/>
                                          </p:val>
                                        </p:tav>
                                      </p:tavLst>
                                    </p:anim>
                                    <p:anim calcmode="lin" valueType="num">
                                      <p:cBhvr>
                                        <p:cTn id="27" dur="750" fill="hold"/>
                                        <p:tgtEl>
                                          <p:spTgt spid="30"/>
                                        </p:tgtEl>
                                        <p:attrNameLst>
                                          <p:attrName>ppt_h</p:attrName>
                                        </p:attrNameLst>
                                      </p:cBhvr>
                                      <p:tavLst>
                                        <p:tav tm="0">
                                          <p:val>
                                            <p:fltVal val="0"/>
                                          </p:val>
                                        </p:tav>
                                        <p:tav tm="100000">
                                          <p:val>
                                            <p:strVal val="#ppt_h"/>
                                          </p:val>
                                        </p:tav>
                                      </p:tavLst>
                                    </p:anim>
                                    <p:animEffect transition="in" filter="fade">
                                      <p:cBhvr>
                                        <p:cTn id="28" dur="750"/>
                                        <p:tgtEl>
                                          <p:spTgt spid="30"/>
                                        </p:tgtEl>
                                      </p:cBhvr>
                                    </p:animEffect>
                                  </p:childTnLst>
                                </p:cTn>
                              </p:par>
                              <p:par>
                                <p:cTn id="29" presetID="53" presetClass="entr" presetSubtype="16"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750" fill="hold"/>
                                        <p:tgtEl>
                                          <p:spTgt spid="24"/>
                                        </p:tgtEl>
                                        <p:attrNameLst>
                                          <p:attrName>ppt_w</p:attrName>
                                        </p:attrNameLst>
                                      </p:cBhvr>
                                      <p:tavLst>
                                        <p:tav tm="0">
                                          <p:val>
                                            <p:fltVal val="0"/>
                                          </p:val>
                                        </p:tav>
                                        <p:tav tm="100000">
                                          <p:val>
                                            <p:strVal val="#ppt_w"/>
                                          </p:val>
                                        </p:tav>
                                      </p:tavLst>
                                    </p:anim>
                                    <p:anim calcmode="lin" valueType="num">
                                      <p:cBhvr>
                                        <p:cTn id="32" dur="750" fill="hold"/>
                                        <p:tgtEl>
                                          <p:spTgt spid="24"/>
                                        </p:tgtEl>
                                        <p:attrNameLst>
                                          <p:attrName>ppt_h</p:attrName>
                                        </p:attrNameLst>
                                      </p:cBhvr>
                                      <p:tavLst>
                                        <p:tav tm="0">
                                          <p:val>
                                            <p:fltVal val="0"/>
                                          </p:val>
                                        </p:tav>
                                        <p:tav tm="100000">
                                          <p:val>
                                            <p:strVal val="#ppt_h"/>
                                          </p:val>
                                        </p:tav>
                                      </p:tavLst>
                                    </p:anim>
                                    <p:animEffect transition="in" filter="fade">
                                      <p:cBhvr>
                                        <p:cTn id="33" dur="750"/>
                                        <p:tgtEl>
                                          <p:spTgt spid="24"/>
                                        </p:tgtEl>
                                      </p:cBhvr>
                                    </p:animEffect>
                                  </p:childTnLst>
                                </p:cTn>
                              </p:par>
                              <p:par>
                                <p:cTn id="34" presetID="53" presetClass="entr" presetSubtype="16"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750" fill="hold"/>
                                        <p:tgtEl>
                                          <p:spTgt spid="21"/>
                                        </p:tgtEl>
                                        <p:attrNameLst>
                                          <p:attrName>ppt_w</p:attrName>
                                        </p:attrNameLst>
                                      </p:cBhvr>
                                      <p:tavLst>
                                        <p:tav tm="0">
                                          <p:val>
                                            <p:fltVal val="0"/>
                                          </p:val>
                                        </p:tav>
                                        <p:tav tm="100000">
                                          <p:val>
                                            <p:strVal val="#ppt_w"/>
                                          </p:val>
                                        </p:tav>
                                      </p:tavLst>
                                    </p:anim>
                                    <p:anim calcmode="lin" valueType="num">
                                      <p:cBhvr>
                                        <p:cTn id="37" dur="750" fill="hold"/>
                                        <p:tgtEl>
                                          <p:spTgt spid="21"/>
                                        </p:tgtEl>
                                        <p:attrNameLst>
                                          <p:attrName>ppt_h</p:attrName>
                                        </p:attrNameLst>
                                      </p:cBhvr>
                                      <p:tavLst>
                                        <p:tav tm="0">
                                          <p:val>
                                            <p:fltVal val="0"/>
                                          </p:val>
                                        </p:tav>
                                        <p:tav tm="100000">
                                          <p:val>
                                            <p:strVal val="#ppt_h"/>
                                          </p:val>
                                        </p:tav>
                                      </p:tavLst>
                                    </p:anim>
                                    <p:animEffect transition="in" filter="fade">
                                      <p:cBhvr>
                                        <p:cTn id="38" dur="750"/>
                                        <p:tgtEl>
                                          <p:spTgt spid="21"/>
                                        </p:tgtEl>
                                      </p:cBhvr>
                                    </p:animEffect>
                                  </p:childTnLst>
                                </p:cTn>
                              </p:par>
                              <p:par>
                                <p:cTn id="39" presetID="53" presetClass="entr" presetSubtype="16"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750" fill="hold"/>
                                        <p:tgtEl>
                                          <p:spTgt spid="15"/>
                                        </p:tgtEl>
                                        <p:attrNameLst>
                                          <p:attrName>ppt_w</p:attrName>
                                        </p:attrNameLst>
                                      </p:cBhvr>
                                      <p:tavLst>
                                        <p:tav tm="0">
                                          <p:val>
                                            <p:fltVal val="0"/>
                                          </p:val>
                                        </p:tav>
                                        <p:tav tm="100000">
                                          <p:val>
                                            <p:strVal val="#ppt_w"/>
                                          </p:val>
                                        </p:tav>
                                      </p:tavLst>
                                    </p:anim>
                                    <p:anim calcmode="lin" valueType="num">
                                      <p:cBhvr>
                                        <p:cTn id="42" dur="750" fill="hold"/>
                                        <p:tgtEl>
                                          <p:spTgt spid="15"/>
                                        </p:tgtEl>
                                        <p:attrNameLst>
                                          <p:attrName>ppt_h</p:attrName>
                                        </p:attrNameLst>
                                      </p:cBhvr>
                                      <p:tavLst>
                                        <p:tav tm="0">
                                          <p:val>
                                            <p:fltVal val="0"/>
                                          </p:val>
                                        </p:tav>
                                        <p:tav tm="100000">
                                          <p:val>
                                            <p:strVal val="#ppt_h"/>
                                          </p:val>
                                        </p:tav>
                                      </p:tavLst>
                                    </p:anim>
                                    <p:animEffect transition="in" filter="fade">
                                      <p:cBhvr>
                                        <p:cTn id="43" dur="750"/>
                                        <p:tgtEl>
                                          <p:spTgt spid="15"/>
                                        </p:tgtEl>
                                      </p:cBhvr>
                                    </p:animEffect>
                                  </p:childTnLst>
                                </p:cTn>
                              </p:par>
                              <p:par>
                                <p:cTn id="44" presetID="53" presetClass="entr" presetSubtype="16"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750" fill="hold"/>
                                        <p:tgtEl>
                                          <p:spTgt spid="18"/>
                                        </p:tgtEl>
                                        <p:attrNameLst>
                                          <p:attrName>ppt_w</p:attrName>
                                        </p:attrNameLst>
                                      </p:cBhvr>
                                      <p:tavLst>
                                        <p:tav tm="0">
                                          <p:val>
                                            <p:fltVal val="0"/>
                                          </p:val>
                                        </p:tav>
                                        <p:tav tm="100000">
                                          <p:val>
                                            <p:strVal val="#ppt_w"/>
                                          </p:val>
                                        </p:tav>
                                      </p:tavLst>
                                    </p:anim>
                                    <p:anim calcmode="lin" valueType="num">
                                      <p:cBhvr>
                                        <p:cTn id="47" dur="750" fill="hold"/>
                                        <p:tgtEl>
                                          <p:spTgt spid="18"/>
                                        </p:tgtEl>
                                        <p:attrNameLst>
                                          <p:attrName>ppt_h</p:attrName>
                                        </p:attrNameLst>
                                      </p:cBhvr>
                                      <p:tavLst>
                                        <p:tav tm="0">
                                          <p:val>
                                            <p:fltVal val="0"/>
                                          </p:val>
                                        </p:tav>
                                        <p:tav tm="100000">
                                          <p:val>
                                            <p:strVal val="#ppt_h"/>
                                          </p:val>
                                        </p:tav>
                                      </p:tavLst>
                                    </p:anim>
                                    <p:animEffect transition="in" filter="fade">
                                      <p:cBhvr>
                                        <p:cTn id="48" dur="750"/>
                                        <p:tgtEl>
                                          <p:spTgt spid="18"/>
                                        </p:tgtEl>
                                      </p:cBhvr>
                                    </p:animEffect>
                                  </p:childTnLst>
                                </p:cTn>
                              </p:par>
                              <p:par>
                                <p:cTn id="49" presetID="53" presetClass="entr" presetSubtype="16"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750" fill="hold"/>
                                        <p:tgtEl>
                                          <p:spTgt spid="12"/>
                                        </p:tgtEl>
                                        <p:attrNameLst>
                                          <p:attrName>ppt_w</p:attrName>
                                        </p:attrNameLst>
                                      </p:cBhvr>
                                      <p:tavLst>
                                        <p:tav tm="0">
                                          <p:val>
                                            <p:fltVal val="0"/>
                                          </p:val>
                                        </p:tav>
                                        <p:tav tm="100000">
                                          <p:val>
                                            <p:strVal val="#ppt_w"/>
                                          </p:val>
                                        </p:tav>
                                      </p:tavLst>
                                    </p:anim>
                                    <p:anim calcmode="lin" valueType="num">
                                      <p:cBhvr>
                                        <p:cTn id="52" dur="750" fill="hold"/>
                                        <p:tgtEl>
                                          <p:spTgt spid="12"/>
                                        </p:tgtEl>
                                        <p:attrNameLst>
                                          <p:attrName>ppt_h</p:attrName>
                                        </p:attrNameLst>
                                      </p:cBhvr>
                                      <p:tavLst>
                                        <p:tav tm="0">
                                          <p:val>
                                            <p:fltVal val="0"/>
                                          </p:val>
                                        </p:tav>
                                        <p:tav tm="100000">
                                          <p:val>
                                            <p:strVal val="#ppt_h"/>
                                          </p:val>
                                        </p:tav>
                                      </p:tavLst>
                                    </p:anim>
                                    <p:animEffect transition="in" filter="fade">
                                      <p:cBhvr>
                                        <p:cTn id="53" dur="750"/>
                                        <p:tgtEl>
                                          <p:spTgt spid="12"/>
                                        </p:tgtEl>
                                      </p:cBhvr>
                                    </p:animEffect>
                                  </p:childTnLst>
                                </p:cTn>
                              </p:par>
                              <p:par>
                                <p:cTn id="54" presetID="53" presetClass="entr" presetSubtype="16"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750" fill="hold"/>
                                        <p:tgtEl>
                                          <p:spTgt spid="9"/>
                                        </p:tgtEl>
                                        <p:attrNameLst>
                                          <p:attrName>ppt_w</p:attrName>
                                        </p:attrNameLst>
                                      </p:cBhvr>
                                      <p:tavLst>
                                        <p:tav tm="0">
                                          <p:val>
                                            <p:fltVal val="0"/>
                                          </p:val>
                                        </p:tav>
                                        <p:tav tm="100000">
                                          <p:val>
                                            <p:strVal val="#ppt_w"/>
                                          </p:val>
                                        </p:tav>
                                      </p:tavLst>
                                    </p:anim>
                                    <p:anim calcmode="lin" valueType="num">
                                      <p:cBhvr>
                                        <p:cTn id="57" dur="750" fill="hold"/>
                                        <p:tgtEl>
                                          <p:spTgt spid="9"/>
                                        </p:tgtEl>
                                        <p:attrNameLst>
                                          <p:attrName>ppt_h</p:attrName>
                                        </p:attrNameLst>
                                      </p:cBhvr>
                                      <p:tavLst>
                                        <p:tav tm="0">
                                          <p:val>
                                            <p:fltVal val="0"/>
                                          </p:val>
                                        </p:tav>
                                        <p:tav tm="100000">
                                          <p:val>
                                            <p:strVal val="#ppt_h"/>
                                          </p:val>
                                        </p:tav>
                                      </p:tavLst>
                                    </p:anim>
                                    <p:animEffect transition="in" filter="fade">
                                      <p:cBhvr>
                                        <p:cTn id="58" dur="750"/>
                                        <p:tgtEl>
                                          <p:spTgt spid="9"/>
                                        </p:tgtEl>
                                      </p:cBhvr>
                                    </p:animEffect>
                                  </p:childTnLst>
                                </p:cTn>
                              </p:par>
                            </p:childTnLst>
                          </p:cTn>
                        </p:par>
                        <p:par>
                          <p:cTn id="59" fill="hold">
                            <p:stCondLst>
                              <p:cond delay="2000"/>
                            </p:stCondLst>
                            <p:childTnLst>
                              <p:par>
                                <p:cTn id="60" presetID="42" presetClass="entr" presetSubtype="0" fill="hold"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1000"/>
                                        <p:tgtEl>
                                          <p:spTgt spid="39"/>
                                        </p:tgtEl>
                                      </p:cBhvr>
                                    </p:animEffect>
                                    <p:anim calcmode="lin" valueType="num">
                                      <p:cBhvr>
                                        <p:cTn id="63" dur="1000" fill="hold"/>
                                        <p:tgtEl>
                                          <p:spTgt spid="39"/>
                                        </p:tgtEl>
                                        <p:attrNameLst>
                                          <p:attrName>ppt_x</p:attrName>
                                        </p:attrNameLst>
                                      </p:cBhvr>
                                      <p:tavLst>
                                        <p:tav tm="0">
                                          <p:val>
                                            <p:strVal val="#ppt_x"/>
                                          </p:val>
                                        </p:tav>
                                        <p:tav tm="100000">
                                          <p:val>
                                            <p:strVal val="#ppt_x"/>
                                          </p:val>
                                        </p:tav>
                                      </p:tavLst>
                                    </p:anim>
                                    <p:anim calcmode="lin" valueType="num">
                                      <p:cBhvr>
                                        <p:cTn id="64" dur="1000" fill="hold"/>
                                        <p:tgtEl>
                                          <p:spTgt spid="39"/>
                                        </p:tgtEl>
                                        <p:attrNameLst>
                                          <p:attrName>ppt_y</p:attrName>
                                        </p:attrNameLst>
                                      </p:cBhvr>
                                      <p:tavLst>
                                        <p:tav tm="0">
                                          <p:val>
                                            <p:strVal val="#ppt_y+.1"/>
                                          </p:val>
                                        </p:tav>
                                        <p:tav tm="100000">
                                          <p:val>
                                            <p:strVal val="#ppt_y"/>
                                          </p:val>
                                        </p:tav>
                                      </p:tavLst>
                                    </p:anim>
                                  </p:childTnLst>
                                </p:cTn>
                              </p:par>
                            </p:childTnLst>
                          </p:cTn>
                        </p:par>
                        <p:par>
                          <p:cTn id="65" fill="hold">
                            <p:stCondLst>
                              <p:cond delay="3000"/>
                            </p:stCondLst>
                            <p:childTnLst>
                              <p:par>
                                <p:cTn id="66" presetID="53" presetClass="entr" presetSubtype="16" fill="hold" nodeType="after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p:cTn id="68" dur="750" fill="hold"/>
                                        <p:tgtEl>
                                          <p:spTgt spid="5"/>
                                        </p:tgtEl>
                                        <p:attrNameLst>
                                          <p:attrName>ppt_w</p:attrName>
                                        </p:attrNameLst>
                                      </p:cBhvr>
                                      <p:tavLst>
                                        <p:tav tm="0">
                                          <p:val>
                                            <p:fltVal val="0"/>
                                          </p:val>
                                        </p:tav>
                                        <p:tav tm="100000">
                                          <p:val>
                                            <p:strVal val="#ppt_w"/>
                                          </p:val>
                                        </p:tav>
                                      </p:tavLst>
                                    </p:anim>
                                    <p:anim calcmode="lin" valueType="num">
                                      <p:cBhvr>
                                        <p:cTn id="69" dur="750" fill="hold"/>
                                        <p:tgtEl>
                                          <p:spTgt spid="5"/>
                                        </p:tgtEl>
                                        <p:attrNameLst>
                                          <p:attrName>ppt_h</p:attrName>
                                        </p:attrNameLst>
                                      </p:cBhvr>
                                      <p:tavLst>
                                        <p:tav tm="0">
                                          <p:val>
                                            <p:fltVal val="0"/>
                                          </p:val>
                                        </p:tav>
                                        <p:tav tm="100000">
                                          <p:val>
                                            <p:strVal val="#ppt_h"/>
                                          </p:val>
                                        </p:tav>
                                      </p:tavLst>
                                    </p:anim>
                                    <p:animEffect transition="in" filter="fade">
                                      <p:cBhvr>
                                        <p:cTn id="70" dur="750"/>
                                        <p:tgtEl>
                                          <p:spTgt spid="5"/>
                                        </p:tgtEl>
                                      </p:cBhvr>
                                    </p:animEffect>
                                  </p:childTnLst>
                                </p:cTn>
                              </p:par>
                            </p:childTnLst>
                          </p:cTn>
                        </p:par>
                        <p:par>
                          <p:cTn id="71" fill="hold">
                            <p:stCondLst>
                              <p:cond delay="4000"/>
                            </p:stCondLst>
                            <p:childTnLst>
                              <p:par>
                                <p:cTn id="72" presetID="8" presetClass="emph" presetSubtype="0" fill="hold" nodeType="afterEffect">
                                  <p:stCondLst>
                                    <p:cond delay="0"/>
                                  </p:stCondLst>
                                  <p:childTnLst>
                                    <p:animRot by="21600000">
                                      <p:cBhvr>
                                        <p:cTn id="73" dur="2750" fill="hold"/>
                                        <p:tgtEl>
                                          <p:spTgt spid="5"/>
                                        </p:tgtEl>
                                        <p:attrNameLst>
                                          <p:attrName>r</p:attrName>
                                        </p:attrNameLst>
                                      </p:cBhvr>
                                    </p:animRot>
                                  </p:childTnLst>
                                </p:cTn>
                              </p:par>
                              <p:par>
                                <p:cTn id="74" presetID="49" presetClass="entr" presetSubtype="0" decel="100000" fill="hold" grpId="0" nodeType="withEffect">
                                  <p:stCondLst>
                                    <p:cond delay="750"/>
                                  </p:stCondLst>
                                  <p:childTnLst>
                                    <p:set>
                                      <p:cBhvr>
                                        <p:cTn id="75" dur="1" fill="hold">
                                          <p:stCondLst>
                                            <p:cond delay="0"/>
                                          </p:stCondLst>
                                        </p:cTn>
                                        <p:tgtEl>
                                          <p:spTgt spid="42"/>
                                        </p:tgtEl>
                                        <p:attrNameLst>
                                          <p:attrName>style.visibility</p:attrName>
                                        </p:attrNameLst>
                                      </p:cBhvr>
                                      <p:to>
                                        <p:strVal val="visible"/>
                                      </p:to>
                                    </p:set>
                                    <p:anim calcmode="lin" valueType="num">
                                      <p:cBhvr>
                                        <p:cTn id="76" dur="500" fill="hold"/>
                                        <p:tgtEl>
                                          <p:spTgt spid="42"/>
                                        </p:tgtEl>
                                        <p:attrNameLst>
                                          <p:attrName>ppt_w</p:attrName>
                                        </p:attrNameLst>
                                      </p:cBhvr>
                                      <p:tavLst>
                                        <p:tav tm="0">
                                          <p:val>
                                            <p:fltVal val="0"/>
                                          </p:val>
                                        </p:tav>
                                        <p:tav tm="100000">
                                          <p:val>
                                            <p:strVal val="#ppt_w"/>
                                          </p:val>
                                        </p:tav>
                                      </p:tavLst>
                                    </p:anim>
                                    <p:anim calcmode="lin" valueType="num">
                                      <p:cBhvr>
                                        <p:cTn id="77" dur="500" fill="hold"/>
                                        <p:tgtEl>
                                          <p:spTgt spid="42"/>
                                        </p:tgtEl>
                                        <p:attrNameLst>
                                          <p:attrName>ppt_h</p:attrName>
                                        </p:attrNameLst>
                                      </p:cBhvr>
                                      <p:tavLst>
                                        <p:tav tm="0">
                                          <p:val>
                                            <p:fltVal val="0"/>
                                          </p:val>
                                        </p:tav>
                                        <p:tav tm="100000">
                                          <p:val>
                                            <p:strVal val="#ppt_h"/>
                                          </p:val>
                                        </p:tav>
                                      </p:tavLst>
                                    </p:anim>
                                    <p:anim calcmode="lin" valueType="num">
                                      <p:cBhvr>
                                        <p:cTn id="78" dur="500" fill="hold"/>
                                        <p:tgtEl>
                                          <p:spTgt spid="42"/>
                                        </p:tgtEl>
                                        <p:attrNameLst>
                                          <p:attrName>style.rotation</p:attrName>
                                        </p:attrNameLst>
                                      </p:cBhvr>
                                      <p:tavLst>
                                        <p:tav tm="0">
                                          <p:val>
                                            <p:fltVal val="360"/>
                                          </p:val>
                                        </p:tav>
                                        <p:tav tm="100000">
                                          <p:val>
                                            <p:fltVal val="0"/>
                                          </p:val>
                                        </p:tav>
                                      </p:tavLst>
                                    </p:anim>
                                    <p:animEffect transition="in" filter="fade">
                                      <p:cBhvr>
                                        <p:cTn id="79" dur="500"/>
                                        <p:tgtEl>
                                          <p:spTgt spid="42"/>
                                        </p:tgtEl>
                                      </p:cBhvr>
                                    </p:animEffect>
                                  </p:childTnLst>
                                </p:cTn>
                              </p:par>
                              <p:par>
                                <p:cTn id="80" presetID="12" presetClass="entr" presetSubtype="1" fill="hold" grpId="0" nodeType="withEffect">
                                  <p:stCondLst>
                                    <p:cond delay="1250"/>
                                  </p:stCondLst>
                                  <p:childTnLst>
                                    <p:set>
                                      <p:cBhvr>
                                        <p:cTn id="81" dur="1" fill="hold">
                                          <p:stCondLst>
                                            <p:cond delay="0"/>
                                          </p:stCondLst>
                                        </p:cTn>
                                        <p:tgtEl>
                                          <p:spTgt spid="110"/>
                                        </p:tgtEl>
                                        <p:attrNameLst>
                                          <p:attrName>style.visibility</p:attrName>
                                        </p:attrNameLst>
                                      </p:cBhvr>
                                      <p:to>
                                        <p:strVal val="visible"/>
                                      </p:to>
                                    </p:set>
                                    <p:anim calcmode="lin" valueType="num">
                                      <p:cBhvr additive="base">
                                        <p:cTn id="82" dur="500"/>
                                        <p:tgtEl>
                                          <p:spTgt spid="110"/>
                                        </p:tgtEl>
                                        <p:attrNameLst>
                                          <p:attrName>ppt_y</p:attrName>
                                        </p:attrNameLst>
                                      </p:cBhvr>
                                      <p:tavLst>
                                        <p:tav tm="0">
                                          <p:val>
                                            <p:strVal val="#ppt_y-#ppt_h*1.125000"/>
                                          </p:val>
                                        </p:tav>
                                        <p:tav tm="100000">
                                          <p:val>
                                            <p:strVal val="#ppt_y"/>
                                          </p:val>
                                        </p:tav>
                                      </p:tavLst>
                                    </p:anim>
                                    <p:animEffect transition="in" filter="wipe(down)">
                                      <p:cBhvr>
                                        <p:cTn id="83" dur="500"/>
                                        <p:tgtEl>
                                          <p:spTgt spid="110"/>
                                        </p:tgtEl>
                                      </p:cBhvr>
                                    </p:animEffect>
                                  </p:childTnLst>
                                </p:cTn>
                              </p:par>
                              <p:par>
                                <p:cTn id="84" presetID="34" presetClass="emph" presetSubtype="0" fill="hold" grpId="1" nodeType="withEffect">
                                  <p:stCondLst>
                                    <p:cond delay="1750"/>
                                  </p:stCondLst>
                                  <p:childTnLst>
                                    <p:animMotion origin="layout" path="M 4.16667E-6 -3.20988E-6 L 4.16667E-6 -0.07222 " pathEditMode="relative" rAng="0" ptsTypes="AA">
                                      <p:cBhvr>
                                        <p:cTn id="85" dur="250" accel="50000" decel="50000" autoRev="1" fill="hold">
                                          <p:stCondLst>
                                            <p:cond delay="0"/>
                                          </p:stCondLst>
                                        </p:cTn>
                                        <p:tgtEl>
                                          <p:spTgt spid="110"/>
                                        </p:tgtEl>
                                        <p:attrNameLst>
                                          <p:attrName>ppt_x</p:attrName>
                                          <p:attrName>ppt_y</p:attrName>
                                        </p:attrNameLst>
                                      </p:cBhvr>
                                      <p:rCtr x="0" y="-3611"/>
                                    </p:animMotion>
                                    <p:animRot by="1500000">
                                      <p:cBhvr>
                                        <p:cTn id="86" dur="125" fill="hold">
                                          <p:stCondLst>
                                            <p:cond delay="0"/>
                                          </p:stCondLst>
                                        </p:cTn>
                                        <p:tgtEl>
                                          <p:spTgt spid="110"/>
                                        </p:tgtEl>
                                        <p:attrNameLst>
                                          <p:attrName>r</p:attrName>
                                        </p:attrNameLst>
                                      </p:cBhvr>
                                    </p:animRot>
                                    <p:animRot by="-1500000">
                                      <p:cBhvr>
                                        <p:cTn id="87" dur="125" fill="hold">
                                          <p:stCondLst>
                                            <p:cond delay="125"/>
                                          </p:stCondLst>
                                        </p:cTn>
                                        <p:tgtEl>
                                          <p:spTgt spid="110"/>
                                        </p:tgtEl>
                                        <p:attrNameLst>
                                          <p:attrName>r</p:attrName>
                                        </p:attrNameLst>
                                      </p:cBhvr>
                                    </p:animRot>
                                    <p:animRot by="-1500000">
                                      <p:cBhvr>
                                        <p:cTn id="88" dur="125" fill="hold">
                                          <p:stCondLst>
                                            <p:cond delay="250"/>
                                          </p:stCondLst>
                                        </p:cTn>
                                        <p:tgtEl>
                                          <p:spTgt spid="110"/>
                                        </p:tgtEl>
                                        <p:attrNameLst>
                                          <p:attrName>r</p:attrName>
                                        </p:attrNameLst>
                                      </p:cBhvr>
                                    </p:animRot>
                                    <p:animRot by="1500000">
                                      <p:cBhvr>
                                        <p:cTn id="89" dur="125" fill="hold">
                                          <p:stCondLst>
                                            <p:cond delay="375"/>
                                          </p:stCondLst>
                                        </p:cTn>
                                        <p:tgtEl>
                                          <p:spTgt spid="110"/>
                                        </p:tgtEl>
                                        <p:attrNameLst>
                                          <p:attrName>r</p:attrName>
                                        </p:attrNameLst>
                                      </p:cBhvr>
                                    </p:animRot>
                                  </p:childTnLst>
                                </p:cTn>
                              </p:par>
                              <p:par>
                                <p:cTn id="90" presetID="2" presetClass="entr" presetSubtype="2" decel="38600" fill="hold" nodeType="withEffect">
                                  <p:stCondLst>
                                    <p:cond delay="2250"/>
                                  </p:stCondLst>
                                  <p:childTnLst>
                                    <p:set>
                                      <p:cBhvr>
                                        <p:cTn id="91" dur="1" fill="hold">
                                          <p:stCondLst>
                                            <p:cond delay="0"/>
                                          </p:stCondLst>
                                        </p:cTn>
                                        <p:tgtEl>
                                          <p:spTgt spid="4"/>
                                        </p:tgtEl>
                                        <p:attrNameLst>
                                          <p:attrName>style.visibility</p:attrName>
                                        </p:attrNameLst>
                                      </p:cBhvr>
                                      <p:to>
                                        <p:strVal val="visible"/>
                                      </p:to>
                                    </p:set>
                                    <p:anim calcmode="lin" valueType="num">
                                      <p:cBhvr additive="base">
                                        <p:cTn id="92" dur="1250" fill="hold"/>
                                        <p:tgtEl>
                                          <p:spTgt spid="4"/>
                                        </p:tgtEl>
                                        <p:attrNameLst>
                                          <p:attrName>ppt_x</p:attrName>
                                        </p:attrNameLst>
                                      </p:cBhvr>
                                      <p:tavLst>
                                        <p:tav tm="0">
                                          <p:val>
                                            <p:strVal val="1+#ppt_w/2"/>
                                          </p:val>
                                        </p:tav>
                                        <p:tav tm="100000">
                                          <p:val>
                                            <p:strVal val="#ppt_x"/>
                                          </p:val>
                                        </p:tav>
                                      </p:tavLst>
                                    </p:anim>
                                    <p:anim calcmode="lin" valueType="num">
                                      <p:cBhvr additive="base">
                                        <p:cTn id="93"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0" grpId="0"/>
      <p:bldP spid="110" grpId="1"/>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AE2D3B-8A66-4D37-9F98-E5BC3B6825E5}"/>
              </a:ext>
            </a:extLst>
          </p:cNvPr>
          <p:cNvSpPr/>
          <p:nvPr/>
        </p:nvSpPr>
        <p:spPr>
          <a:xfrm>
            <a:off x="240618" y="31760"/>
            <a:ext cx="8155735" cy="902034"/>
          </a:xfrm>
          <a:prstGeom prst="rect">
            <a:avLst/>
          </a:prstGeom>
        </p:spPr>
        <p:txBody>
          <a:bodyPr wrap="square" lIns="70349" tIns="35175" rIns="70349" bIns="35175">
            <a:spAutoFit/>
          </a:bodyPr>
          <a:lstStyle/>
          <a:p>
            <a:r>
              <a:rPr lang="en-US" sz="2625" dirty="0">
                <a:solidFill>
                  <a:prstClr val="black"/>
                </a:solidFill>
                <a:latin typeface="UTM Avo" panose="02040603050506020204" pitchFamily="18" charset="0"/>
                <a:ea typeface="UVnAvant-Narrow" panose="020B0500000000000000" pitchFamily="34" charset="0"/>
                <a:cs typeface="UVnAvant-Narrow" panose="020B0500000000000000" pitchFamily="34" charset="0"/>
              </a:rPr>
              <a:t>a</a:t>
            </a:r>
            <a:r>
              <a:rPr lang="vi-VN" sz="2625" dirty="0">
                <a:solidFill>
                  <a:prstClr val="black"/>
                </a:solidFill>
                <a:latin typeface="UVnAvant-Narrow" panose="020B0500000000000000" pitchFamily="34" charset="0"/>
                <a:ea typeface="UVnAvant-Narrow" panose="020B0500000000000000" pitchFamily="34" charset="0"/>
                <a:cs typeface="UVnAvant-Narrow" panose="020B0500000000000000" pitchFamily="34" charset="0"/>
              </a:rPr>
              <a:t>. </a:t>
            </a:r>
            <a:r>
              <a:rPr lang="vi-VN" sz="2700" dirty="0">
                <a:latin typeface="UVnAvant-Narrow" panose="020B0500000000000000" pitchFamily="34" charset="0"/>
                <a:ea typeface="UVnAvant-Narrow" panose="020B0500000000000000" pitchFamily="34" charset="0"/>
                <a:cs typeface="UVnAvant-Narrow" panose="020B0500000000000000" pitchFamily="34" charset="0"/>
              </a:rPr>
              <a:t>Ban đầu, nghe tiếng kêu cứu, mấy bác nông dân đã làm gì?</a:t>
            </a:r>
            <a:endParaRPr lang="en-US" sz="2625" dirty="0">
              <a:latin typeface="UTM Avo" panose="02040603050506020204" pitchFamily="18" charset="0"/>
              <a:ea typeface="UVnAvant-Narrow" panose="020B0500000000000000" pitchFamily="34" charset="0"/>
              <a:cs typeface="UVnAvant-Narrow" panose="020B0500000000000000" pitchFamily="34" charset="0"/>
            </a:endParaRPr>
          </a:p>
        </p:txBody>
      </p:sp>
      <p:sp>
        <p:nvSpPr>
          <p:cNvPr id="10" name="Rectangle 9">
            <a:extLst>
              <a:ext uri="{FF2B5EF4-FFF2-40B4-BE49-F238E27FC236}">
                <a16:creationId xmlns:a16="http://schemas.microsoft.com/office/drawing/2014/main" id="{0D5412BB-5903-408F-9691-A062A2CB8E86}"/>
              </a:ext>
            </a:extLst>
          </p:cNvPr>
          <p:cNvSpPr/>
          <p:nvPr/>
        </p:nvSpPr>
        <p:spPr>
          <a:xfrm>
            <a:off x="253840" y="883227"/>
            <a:ext cx="8483959" cy="902034"/>
          </a:xfrm>
          <a:prstGeom prst="rect">
            <a:avLst/>
          </a:prstGeom>
        </p:spPr>
        <p:txBody>
          <a:bodyPr wrap="square" lIns="70349" tIns="35175" rIns="70349" bIns="35175">
            <a:spAutoFit/>
          </a:bodyPr>
          <a:lstStyle/>
          <a:p>
            <a:r>
              <a:rPr lang="en-US" sz="2700" dirty="0">
                <a:solidFill>
                  <a:srgbClr val="FF0000"/>
                </a:solidFill>
                <a:latin typeface="UTM Avo" panose="02040603050506020204" pitchFamily="18" charset="0"/>
                <a:ea typeface="UVnAvant-Narrow" panose="020B0500000000000000" pitchFamily="34" charset="0"/>
                <a:cs typeface="UVnAvant-Narrow" panose="020B0500000000000000" pitchFamily="34" charset="0"/>
              </a:rPr>
              <a:t>     </a:t>
            </a:r>
            <a:r>
              <a:rPr lang="vi-VN" sz="2700" dirty="0">
                <a:solidFill>
                  <a:srgbClr val="FF0000"/>
                </a:solidFill>
                <a:latin typeface="UVnAvant-Narrow" panose="020B0500000000000000" pitchFamily="34" charset="0"/>
                <a:ea typeface="UVnAvant-Narrow" panose="020B0500000000000000" pitchFamily="34" charset="0"/>
                <a:cs typeface="UVnAvant-Narrow" panose="020B0500000000000000" pitchFamily="34" charset="0"/>
              </a:rPr>
              <a:t>Ban đầu, nghe tiếng kêu cứu, mấy bác nông dân đã tức tốc chạy tới chỗ chứ bé chăn cừu.</a:t>
            </a:r>
            <a:endParaRPr lang="en-US" sz="2625" b="1" dirty="0">
              <a:solidFill>
                <a:srgbClr val="FF0000"/>
              </a:solidFill>
              <a:latin typeface="UTM Avo" panose="02040603050506020204" pitchFamily="18" charset="0"/>
              <a:ea typeface="UVnAvant-Narrow" panose="020B0500000000000000" pitchFamily="34" charset="0"/>
              <a:cs typeface="UVnAvant-Narrow" panose="020B0500000000000000" pitchFamily="34" charset="0"/>
            </a:endParaRPr>
          </a:p>
        </p:txBody>
      </p:sp>
      <p:sp>
        <p:nvSpPr>
          <p:cNvPr id="11" name="Rectangle 10">
            <a:extLst>
              <a:ext uri="{FF2B5EF4-FFF2-40B4-BE49-F238E27FC236}">
                <a16:creationId xmlns:a16="http://schemas.microsoft.com/office/drawing/2014/main" id="{F3AE2D3B-8A66-4D37-9F98-E5BC3B6825E5}"/>
              </a:ext>
            </a:extLst>
          </p:cNvPr>
          <p:cNvSpPr/>
          <p:nvPr/>
        </p:nvSpPr>
        <p:spPr>
          <a:xfrm>
            <a:off x="253840" y="1826205"/>
            <a:ext cx="8155735" cy="486535"/>
          </a:xfrm>
          <a:prstGeom prst="rect">
            <a:avLst/>
          </a:prstGeom>
        </p:spPr>
        <p:txBody>
          <a:bodyPr wrap="square" lIns="70349" tIns="35175" rIns="70349" bIns="35175">
            <a:spAutoFit/>
          </a:bodyPr>
          <a:lstStyle/>
          <a:p>
            <a:r>
              <a:rPr lang="en-US" sz="2625" b="1" dirty="0">
                <a:solidFill>
                  <a:prstClr val="black"/>
                </a:solidFill>
                <a:latin typeface="UVnAvant-Narrow" panose="020B0500000000000000" pitchFamily="34" charset="0"/>
                <a:ea typeface="UVnAvant-Narrow" panose="020B0500000000000000" pitchFamily="34" charset="0"/>
                <a:cs typeface="UVnAvant-Narrow" panose="020B0500000000000000" pitchFamily="34" charset="0"/>
              </a:rPr>
              <a:t>b</a:t>
            </a:r>
            <a:r>
              <a:rPr lang="vi-VN" sz="2625" b="1" dirty="0">
                <a:solidFill>
                  <a:prstClr val="black"/>
                </a:solidFill>
                <a:latin typeface="UVnAvant-Narrow" panose="020B0500000000000000" pitchFamily="34" charset="0"/>
                <a:ea typeface="UVnAvant-Narrow" panose="020B0500000000000000" pitchFamily="34" charset="0"/>
                <a:cs typeface="UVnAvant-Narrow" panose="020B0500000000000000" pitchFamily="34" charset="0"/>
              </a:rPr>
              <a:t>.</a:t>
            </a:r>
            <a:r>
              <a:rPr lang="vi-VN" sz="2625" dirty="0">
                <a:solidFill>
                  <a:prstClr val="black"/>
                </a:solidFill>
                <a:latin typeface="UVnAvant-Narrow" panose="020B0500000000000000" pitchFamily="34" charset="0"/>
                <a:ea typeface="UVnAvant-Narrow" panose="020B0500000000000000" pitchFamily="34" charset="0"/>
                <a:cs typeface="UVnAvant-Narrow" panose="020B0500000000000000" pitchFamily="34" charset="0"/>
              </a:rPr>
              <a:t> </a:t>
            </a:r>
            <a:r>
              <a:rPr lang="vi-VN" sz="2700" dirty="0">
                <a:latin typeface="UVnAvant-Narrow" panose="020B0500000000000000" pitchFamily="34" charset="0"/>
                <a:ea typeface="UVnAvant-Narrow" panose="020B0500000000000000" pitchFamily="34" charset="0"/>
                <a:cs typeface="UVnAvant-Narrow" panose="020B0500000000000000" pitchFamily="34" charset="0"/>
              </a:rPr>
              <a:t>Vì sao bầy sói có thể thỏa thuê ăn thịt cừu?</a:t>
            </a:r>
            <a:endParaRPr lang="en-US" sz="2625" dirty="0">
              <a:latin typeface="UVnAvant-Narrow" panose="020B0500000000000000" pitchFamily="34" charset="0"/>
              <a:ea typeface="UVnAvant-Narrow" panose="020B0500000000000000" pitchFamily="34" charset="0"/>
              <a:cs typeface="UVnAvant-Narrow" panose="020B0500000000000000" pitchFamily="34" charset="0"/>
            </a:endParaRPr>
          </a:p>
        </p:txBody>
      </p:sp>
      <p:sp>
        <p:nvSpPr>
          <p:cNvPr id="12" name="Rectangle 11">
            <a:extLst>
              <a:ext uri="{FF2B5EF4-FFF2-40B4-BE49-F238E27FC236}">
                <a16:creationId xmlns:a16="http://schemas.microsoft.com/office/drawing/2014/main" id="{0D5412BB-5903-408F-9691-A062A2CB8E86}"/>
              </a:ext>
            </a:extLst>
          </p:cNvPr>
          <p:cNvSpPr/>
          <p:nvPr/>
        </p:nvSpPr>
        <p:spPr>
          <a:xfrm>
            <a:off x="253840" y="2311699"/>
            <a:ext cx="8483959" cy="902034"/>
          </a:xfrm>
          <a:prstGeom prst="rect">
            <a:avLst/>
          </a:prstGeom>
        </p:spPr>
        <p:txBody>
          <a:bodyPr wrap="square" lIns="70349" tIns="35175" rIns="70349" bIns="35175">
            <a:spAutoFit/>
          </a:bodyPr>
          <a:lstStyle/>
          <a:p>
            <a:r>
              <a:rPr lang="en-US" sz="2700" dirty="0">
                <a:solidFill>
                  <a:srgbClr val="FF0000"/>
                </a:solidFill>
                <a:latin typeface="UTM Avo" panose="02040603050506020204" pitchFamily="18" charset="0"/>
                <a:ea typeface="UVnAvant-Narrow" panose="020B0500000000000000" pitchFamily="34" charset="0"/>
                <a:cs typeface="UVnAvant-Narrow" panose="020B0500000000000000" pitchFamily="34" charset="0"/>
              </a:rPr>
              <a:t>     </a:t>
            </a:r>
            <a:r>
              <a:rPr lang="vi-VN" sz="2700" dirty="0">
                <a:solidFill>
                  <a:srgbClr val="FF0000"/>
                </a:solidFill>
                <a:latin typeface="UVnAvant-Narrow" panose="020B0500000000000000" pitchFamily="34" charset="0"/>
                <a:ea typeface="UVnAvant-Narrow" panose="020B0500000000000000" pitchFamily="34" charset="0"/>
                <a:cs typeface="UVnAvant-Narrow" panose="020B0500000000000000" pitchFamily="34" charset="0"/>
              </a:rPr>
              <a:t>Bầy sói có thể thỏa thuê ăn thịt cừu vì không có ai đến cứu giúp cậu bé cả.</a:t>
            </a:r>
            <a:endParaRPr lang="en-US" sz="2625" b="1" dirty="0">
              <a:solidFill>
                <a:srgbClr val="FF0000"/>
              </a:solidFill>
              <a:latin typeface="UTM Avo" panose="02040603050506020204" pitchFamily="18" charset="0"/>
              <a:ea typeface="UVnAvant-Narrow" panose="020B0500000000000000" pitchFamily="34" charset="0"/>
              <a:cs typeface="UVnAvant-Narrow" panose="020B0500000000000000" pitchFamily="34" charset="0"/>
            </a:endParaRPr>
          </a:p>
        </p:txBody>
      </p:sp>
      <p:sp>
        <p:nvSpPr>
          <p:cNvPr id="13" name="Rectangle 12">
            <a:extLst>
              <a:ext uri="{FF2B5EF4-FFF2-40B4-BE49-F238E27FC236}">
                <a16:creationId xmlns:a16="http://schemas.microsoft.com/office/drawing/2014/main" id="{F3AE2D3B-8A66-4D37-9F98-E5BC3B6825E5}"/>
              </a:ext>
            </a:extLst>
          </p:cNvPr>
          <p:cNvSpPr/>
          <p:nvPr/>
        </p:nvSpPr>
        <p:spPr>
          <a:xfrm>
            <a:off x="238606" y="3275149"/>
            <a:ext cx="8493281" cy="486535"/>
          </a:xfrm>
          <a:prstGeom prst="rect">
            <a:avLst/>
          </a:prstGeom>
        </p:spPr>
        <p:txBody>
          <a:bodyPr wrap="square" lIns="70349" tIns="35175" rIns="70349" bIns="35175">
            <a:spAutoFit/>
          </a:bodyPr>
          <a:lstStyle/>
          <a:p>
            <a:r>
              <a:rPr lang="en-US" sz="2625" b="1">
                <a:solidFill>
                  <a:prstClr val="black"/>
                </a:solidFill>
                <a:latin typeface="UVnAvant-Narrow" panose="020B0500000000000000" pitchFamily="34" charset="0"/>
                <a:ea typeface="UVnAvant-Narrow" panose="020B0500000000000000" pitchFamily="34" charset="0"/>
                <a:cs typeface="UVnAvant-Narrow" panose="020B0500000000000000" pitchFamily="34" charset="0"/>
              </a:rPr>
              <a:t>c</a:t>
            </a:r>
            <a:r>
              <a:rPr lang="vi-VN" sz="2625" b="1">
                <a:solidFill>
                  <a:prstClr val="black"/>
                </a:solidFill>
                <a:latin typeface="UVnAvant-Narrow" panose="020B0500000000000000" pitchFamily="34" charset="0"/>
                <a:ea typeface="UVnAvant-Narrow" panose="020B0500000000000000" pitchFamily="34" charset="0"/>
                <a:cs typeface="UVnAvant-Narrow" panose="020B0500000000000000" pitchFamily="34" charset="0"/>
              </a:rPr>
              <a:t>.</a:t>
            </a:r>
            <a:r>
              <a:rPr lang="vi-VN" sz="2625">
                <a:solidFill>
                  <a:prstClr val="black"/>
                </a:solidFill>
                <a:latin typeface="UVnAvant-Narrow" panose="020B0500000000000000" pitchFamily="34" charset="0"/>
                <a:ea typeface="UVnAvant-Narrow" panose="020B0500000000000000" pitchFamily="34" charset="0"/>
                <a:cs typeface="UVnAvant-Narrow" panose="020B0500000000000000" pitchFamily="34" charset="0"/>
              </a:rPr>
              <a:t> </a:t>
            </a:r>
            <a:r>
              <a:rPr lang="vi-VN" sz="2700">
                <a:latin typeface="UVnAvant-Narrow" panose="020B0500000000000000" pitchFamily="34" charset="0"/>
                <a:ea typeface="UVnAvant-Narrow" panose="020B0500000000000000" pitchFamily="34" charset="0"/>
                <a:cs typeface="UVnAvant-Narrow" panose="020B0500000000000000" pitchFamily="34" charset="0"/>
              </a:rPr>
              <a:t>Em rút ra được bài học gì từ câu chuyện này</a:t>
            </a:r>
            <a:r>
              <a:rPr lang="en-US" sz="2700">
                <a:latin typeface="UVnAvant-Narrow" panose="020B0500000000000000" pitchFamily="34" charset="0"/>
                <a:ea typeface="UVnAvant-Narrow" panose="020B0500000000000000" pitchFamily="34" charset="0"/>
                <a:cs typeface="UVnAvant-Narrow" panose="020B0500000000000000" pitchFamily="34" charset="0"/>
              </a:rPr>
              <a:t>?</a:t>
            </a:r>
            <a:endParaRPr lang="en-US" sz="2625" dirty="0">
              <a:latin typeface="UVnAvant-Narrow" panose="020B0500000000000000" pitchFamily="34" charset="0"/>
              <a:ea typeface="UVnAvant-Narrow" panose="020B0500000000000000" pitchFamily="34" charset="0"/>
              <a:cs typeface="UVnAvant-Narrow" panose="020B0500000000000000" pitchFamily="34" charset="0"/>
            </a:endParaRPr>
          </a:p>
        </p:txBody>
      </p:sp>
      <p:sp>
        <p:nvSpPr>
          <p:cNvPr id="14" name="Rectangle 13">
            <a:extLst>
              <a:ext uri="{FF2B5EF4-FFF2-40B4-BE49-F238E27FC236}">
                <a16:creationId xmlns:a16="http://schemas.microsoft.com/office/drawing/2014/main" id="{0D5412BB-5903-408F-9691-A062A2CB8E86}"/>
              </a:ext>
            </a:extLst>
          </p:cNvPr>
          <p:cNvSpPr/>
          <p:nvPr/>
        </p:nvSpPr>
        <p:spPr>
          <a:xfrm>
            <a:off x="238605" y="3761685"/>
            <a:ext cx="8499193" cy="1317532"/>
          </a:xfrm>
          <a:prstGeom prst="rect">
            <a:avLst/>
          </a:prstGeom>
        </p:spPr>
        <p:txBody>
          <a:bodyPr wrap="square" lIns="70349" tIns="35175" rIns="70349" bIns="35175">
            <a:spAutoFit/>
          </a:bodyPr>
          <a:lstStyle/>
          <a:p>
            <a:r>
              <a:rPr lang="en-US" sz="2700">
                <a:solidFill>
                  <a:srgbClr val="FF0000"/>
                </a:solidFill>
                <a:latin typeface="UVnAvant-Narrow" panose="020B0500000000000000" pitchFamily="34" charset="0"/>
                <a:ea typeface="UVnAvant-Narrow" panose="020B0500000000000000" pitchFamily="34" charset="0"/>
                <a:cs typeface="UVnAvant-Narrow" panose="020B0500000000000000" pitchFamily="34" charset="0"/>
              </a:rPr>
              <a:t>     </a:t>
            </a:r>
            <a:r>
              <a:rPr lang="vi-VN" sz="2700">
                <a:solidFill>
                  <a:srgbClr val="FF0000"/>
                </a:solidFill>
                <a:latin typeface="UVnAvant-Narrow" panose="020B0500000000000000" pitchFamily="34" charset="0"/>
                <a:ea typeface="UVnAvant-Narrow" panose="020B0500000000000000" pitchFamily="34" charset="0"/>
                <a:cs typeface="UVnAvant-Narrow" panose="020B0500000000000000" pitchFamily="34" charset="0"/>
              </a:rPr>
              <a:t>Em rút ra được bài học là: phải biết vui đùa đúng lúc, đúng chỗ, không lấy việc nói dối làm trò đùa. Và không nên nói dối người khác</a:t>
            </a:r>
            <a:r>
              <a:rPr lang="en-US" sz="2625" b="1">
                <a:solidFill>
                  <a:srgbClr val="FF0000"/>
                </a:solidFill>
                <a:latin typeface="UVnAvant-Narrow" panose="020B0500000000000000" pitchFamily="34" charset="0"/>
                <a:ea typeface="UVnAvant-Narrow" panose="020B0500000000000000" pitchFamily="34" charset="0"/>
                <a:cs typeface="UVnAvant-Narrow" panose="020B0500000000000000" pitchFamily="34" charset="0"/>
              </a:rPr>
              <a:t>.</a:t>
            </a:r>
            <a:endParaRPr lang="en-US" sz="2625" b="1" dirty="0">
              <a:solidFill>
                <a:srgbClr val="FF0000"/>
              </a:solidFill>
              <a:latin typeface="UVnAvant-Narrow" panose="020B0500000000000000" pitchFamily="34" charset="0"/>
              <a:ea typeface="UVnAvant-Narrow" panose="020B0500000000000000" pitchFamily="34" charset="0"/>
              <a:cs typeface="UVnAvant-Narrow" panose="020B0500000000000000" pitchFamily="34" charset="0"/>
            </a:endParaRPr>
          </a:p>
        </p:txBody>
      </p:sp>
    </p:spTree>
    <p:extLst>
      <p:ext uri="{BB962C8B-B14F-4D97-AF65-F5344CB8AC3E}">
        <p14:creationId xmlns:p14="http://schemas.microsoft.com/office/powerpoint/2010/main" val="731032800"/>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 fill="hold"/>
                                        <p:tgtEl>
                                          <p:spTgt spid="9"/>
                                        </p:tgtEl>
                                        <p:attrNameLst>
                                          <p:attrName>ppt_x</p:attrName>
                                        </p:attrNameLst>
                                      </p:cBhvr>
                                      <p:tavLst>
                                        <p:tav tm="0">
                                          <p:val>
                                            <p:strVal val="#ppt_x"/>
                                          </p:val>
                                        </p:tav>
                                        <p:tav tm="100000">
                                          <p:val>
                                            <p:strVal val="#ppt_x"/>
                                          </p:val>
                                        </p:tav>
                                      </p:tavLst>
                                    </p:anim>
                                    <p:anim calcmode="lin" valueType="num">
                                      <p:cBhvr additive="base">
                                        <p:cTn id="8" dur="1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10" fill="hold"/>
                                        <p:tgtEl>
                                          <p:spTgt spid="10"/>
                                        </p:tgtEl>
                                        <p:attrNameLst>
                                          <p:attrName>ppt_x</p:attrName>
                                        </p:attrNameLst>
                                      </p:cBhvr>
                                      <p:tavLst>
                                        <p:tav tm="0">
                                          <p:val>
                                            <p:strVal val="#ppt_x"/>
                                          </p:val>
                                        </p:tav>
                                        <p:tav tm="100000">
                                          <p:val>
                                            <p:strVal val="#ppt_x"/>
                                          </p:val>
                                        </p:tav>
                                      </p:tavLst>
                                    </p:anim>
                                    <p:anim calcmode="lin" valueType="num">
                                      <p:cBhvr additive="base">
                                        <p:cTn id="14" dur="1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10" fill="hold"/>
                                        <p:tgtEl>
                                          <p:spTgt spid="11"/>
                                        </p:tgtEl>
                                        <p:attrNameLst>
                                          <p:attrName>ppt_x</p:attrName>
                                        </p:attrNameLst>
                                      </p:cBhvr>
                                      <p:tavLst>
                                        <p:tav tm="0">
                                          <p:val>
                                            <p:strVal val="#ppt_x"/>
                                          </p:val>
                                        </p:tav>
                                        <p:tav tm="100000">
                                          <p:val>
                                            <p:strVal val="#ppt_x"/>
                                          </p:val>
                                        </p:tav>
                                      </p:tavLst>
                                    </p:anim>
                                    <p:anim calcmode="lin" valueType="num">
                                      <p:cBhvr additive="base">
                                        <p:cTn id="20" dur="1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10" fill="hold"/>
                                        <p:tgtEl>
                                          <p:spTgt spid="12"/>
                                        </p:tgtEl>
                                        <p:attrNameLst>
                                          <p:attrName>ppt_x</p:attrName>
                                        </p:attrNameLst>
                                      </p:cBhvr>
                                      <p:tavLst>
                                        <p:tav tm="0">
                                          <p:val>
                                            <p:strVal val="#ppt_x"/>
                                          </p:val>
                                        </p:tav>
                                        <p:tav tm="100000">
                                          <p:val>
                                            <p:strVal val="#ppt_x"/>
                                          </p:val>
                                        </p:tav>
                                      </p:tavLst>
                                    </p:anim>
                                    <p:anim calcmode="lin" valueType="num">
                                      <p:cBhvr additive="base">
                                        <p:cTn id="26" dur="1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10" fill="hold"/>
                                        <p:tgtEl>
                                          <p:spTgt spid="13"/>
                                        </p:tgtEl>
                                        <p:attrNameLst>
                                          <p:attrName>ppt_x</p:attrName>
                                        </p:attrNameLst>
                                      </p:cBhvr>
                                      <p:tavLst>
                                        <p:tav tm="0">
                                          <p:val>
                                            <p:strVal val="#ppt_x"/>
                                          </p:val>
                                        </p:tav>
                                        <p:tav tm="100000">
                                          <p:val>
                                            <p:strVal val="#ppt_x"/>
                                          </p:val>
                                        </p:tav>
                                      </p:tavLst>
                                    </p:anim>
                                    <p:anim calcmode="lin" valueType="num">
                                      <p:cBhvr additive="base">
                                        <p:cTn id="32" dur="1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10" fill="hold"/>
                                        <p:tgtEl>
                                          <p:spTgt spid="14"/>
                                        </p:tgtEl>
                                        <p:attrNameLst>
                                          <p:attrName>ppt_x</p:attrName>
                                        </p:attrNameLst>
                                      </p:cBhvr>
                                      <p:tavLst>
                                        <p:tav tm="0">
                                          <p:val>
                                            <p:strVal val="#ppt_x"/>
                                          </p:val>
                                        </p:tav>
                                        <p:tav tm="100000">
                                          <p:val>
                                            <p:strVal val="#ppt_x"/>
                                          </p:val>
                                        </p:tav>
                                      </p:tavLst>
                                    </p:anim>
                                    <p:anim calcmode="lin" valueType="num">
                                      <p:cBhvr additive="base">
                                        <p:cTn id="38" dur="1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rot="18599350" flipH="1">
            <a:off x="3622607" y="980622"/>
            <a:ext cx="4003028" cy="3488687"/>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1" fmla="*/ 2553595 w 4003028"/>
              <a:gd name="connsiteY0-2" fmla="*/ 3488687 h 3488687"/>
              <a:gd name="connsiteX1-3" fmla="*/ 2558802 w 4003028"/>
              <a:gd name="connsiteY1-4" fmla="*/ 3486358 h 3488687"/>
              <a:gd name="connsiteX2-5" fmla="*/ 2567275 w 4003028"/>
              <a:gd name="connsiteY2-6" fmla="*/ 3481729 h 3488687"/>
              <a:gd name="connsiteX3-7" fmla="*/ 2560275 w 4003028"/>
              <a:gd name="connsiteY3-8" fmla="*/ 3484032 h 3488687"/>
              <a:gd name="connsiteX4-9" fmla="*/ 2553595 w 4003028"/>
              <a:gd name="connsiteY4-10" fmla="*/ 3488687 h 3488687"/>
              <a:gd name="connsiteX5-11" fmla="*/ 2172204 w 4003028"/>
              <a:gd name="connsiteY5-12" fmla="*/ 1823603 h 3488687"/>
              <a:gd name="connsiteX6-13" fmla="*/ 2177584 w 4003028"/>
              <a:gd name="connsiteY6-14" fmla="*/ 1823026 h 3488687"/>
              <a:gd name="connsiteX7-15" fmla="*/ 2186951 w 4003028"/>
              <a:gd name="connsiteY7-16" fmla="*/ 1820691 h 3488687"/>
              <a:gd name="connsiteX8-17" fmla="*/ 2179597 w 4003028"/>
              <a:gd name="connsiteY8-18" fmla="*/ 1821148 h 3488687"/>
              <a:gd name="connsiteX9-19" fmla="*/ 2172204 w 4003028"/>
              <a:gd name="connsiteY9-20" fmla="*/ 1823603 h 3488687"/>
              <a:gd name="connsiteX10-21" fmla="*/ 153460 w 4003028"/>
              <a:gd name="connsiteY10-22" fmla="*/ 2406636 h 3488687"/>
              <a:gd name="connsiteX11-23" fmla="*/ 158416 w 4003028"/>
              <a:gd name="connsiteY11-24" fmla="*/ 2412646 h 3488687"/>
              <a:gd name="connsiteX12-25" fmla="*/ 164402 w 4003028"/>
              <a:gd name="connsiteY12-26" fmla="*/ 2416944 h 3488687"/>
              <a:gd name="connsiteX13-27" fmla="*/ 157710 w 4003028"/>
              <a:gd name="connsiteY13-28" fmla="*/ 2409986 h 3488687"/>
              <a:gd name="connsiteX14-29" fmla="*/ 153460 w 4003028"/>
              <a:gd name="connsiteY14-30" fmla="*/ 2406636 h 3488687"/>
              <a:gd name="connsiteX15-31" fmla="*/ 1187875 w 4003028"/>
              <a:gd name="connsiteY15-32" fmla="*/ 818604 h 3488687"/>
              <a:gd name="connsiteX16-33" fmla="*/ 2981309 w 4003028"/>
              <a:gd name="connsiteY16-34" fmla="*/ 1389514 h 3488687"/>
              <a:gd name="connsiteX17-35" fmla="*/ 3006207 w 4003028"/>
              <a:gd name="connsiteY17-36" fmla="*/ 1471594 h 3488687"/>
              <a:gd name="connsiteX18-37" fmla="*/ 3004953 w 4003028"/>
              <a:gd name="connsiteY18-38" fmla="*/ 1470516 h 3488687"/>
              <a:gd name="connsiteX19-39" fmla="*/ 2965846 w 4003028"/>
              <a:gd name="connsiteY19-40" fmla="*/ 1471445 h 3488687"/>
              <a:gd name="connsiteX20-41" fmla="*/ 2909369 w 4003028"/>
              <a:gd name="connsiteY20-42" fmla="*/ 1482351 h 3488687"/>
              <a:gd name="connsiteX21-43" fmla="*/ 2592787 w 4003028"/>
              <a:gd name="connsiteY21-44" fmla="*/ 1644930 h 3488687"/>
              <a:gd name="connsiteX22-45" fmla="*/ 2477260 w 4003028"/>
              <a:gd name="connsiteY22-46" fmla="*/ 1712320 h 3488687"/>
              <a:gd name="connsiteX23-47" fmla="*/ 2424386 w 4003028"/>
              <a:gd name="connsiteY23-48" fmla="*/ 1658294 h 3488687"/>
              <a:gd name="connsiteX24-49" fmla="*/ 2233042 w 4003028"/>
              <a:gd name="connsiteY24-50" fmla="*/ 1544239 h 3488687"/>
              <a:gd name="connsiteX25-51" fmla="*/ 2406208 w 4003028"/>
              <a:gd name="connsiteY25-52" fmla="*/ 1690912 h 3488687"/>
              <a:gd name="connsiteX26-53" fmla="*/ 2438667 w 4003028"/>
              <a:gd name="connsiteY26-54" fmla="*/ 1734832 h 3488687"/>
              <a:gd name="connsiteX27-55" fmla="*/ 2433832 w 4003028"/>
              <a:gd name="connsiteY27-56" fmla="*/ 1737652 h 3488687"/>
              <a:gd name="connsiteX28-57" fmla="*/ 2276907 w 4003028"/>
              <a:gd name="connsiteY28-58" fmla="*/ 1795440 h 3488687"/>
              <a:gd name="connsiteX29-59" fmla="*/ 2194470 w 4003028"/>
              <a:gd name="connsiteY29-60" fmla="*/ 1818817 h 3488687"/>
              <a:gd name="connsiteX30-61" fmla="*/ 2186951 w 4003028"/>
              <a:gd name="connsiteY30-62" fmla="*/ 1820691 h 3488687"/>
              <a:gd name="connsiteX31-63" fmla="*/ 2187619 w 4003028"/>
              <a:gd name="connsiteY31-64" fmla="*/ 1820649 h 3488687"/>
              <a:gd name="connsiteX32-65" fmla="*/ 2263225 w 4003028"/>
              <a:gd name="connsiteY32-66" fmla="*/ 1828106 h 3488687"/>
              <a:gd name="connsiteX33-67" fmla="*/ 2266422 w 4003028"/>
              <a:gd name="connsiteY33-68" fmla="*/ 1827857 h 3488687"/>
              <a:gd name="connsiteX34-69" fmla="*/ 3026460 w 4003028"/>
              <a:gd name="connsiteY34-70" fmla="*/ 1558274 h 3488687"/>
              <a:gd name="connsiteX35-71" fmla="*/ 3033021 w 4003028"/>
              <a:gd name="connsiteY35-72" fmla="*/ 1559992 h 3488687"/>
              <a:gd name="connsiteX36-73" fmla="*/ 3056764 w 4003028"/>
              <a:gd name="connsiteY36-74" fmla="*/ 1638263 h 3488687"/>
              <a:gd name="connsiteX37-75" fmla="*/ 3220170 w 4003028"/>
              <a:gd name="connsiteY37-76" fmla="*/ 2417189 h 3488687"/>
              <a:gd name="connsiteX38-77" fmla="*/ 3245788 w 4003028"/>
              <a:gd name="connsiteY38-78" fmla="*/ 2510754 h 3488687"/>
              <a:gd name="connsiteX39-79" fmla="*/ 3242722 w 4003028"/>
              <a:gd name="connsiteY39-80" fmla="*/ 2508845 h 3488687"/>
              <a:gd name="connsiteX40-81" fmla="*/ 900517 w 4003028"/>
              <a:gd name="connsiteY40-82" fmla="*/ 3043090 h 3488687"/>
              <a:gd name="connsiteX41-83" fmla="*/ 755186 w 4003028"/>
              <a:gd name="connsiteY41-84" fmla="*/ 3091588 h 3488687"/>
              <a:gd name="connsiteX42-85" fmla="*/ 735913 w 4003028"/>
              <a:gd name="connsiteY42-86" fmla="*/ 3085533 h 3488687"/>
              <a:gd name="connsiteX43-87" fmla="*/ 235521 w 4003028"/>
              <a:gd name="connsiteY43-88" fmla="*/ 2453126 h 3488687"/>
              <a:gd name="connsiteX44-89" fmla="*/ 232945 w 4003028"/>
              <a:gd name="connsiteY44-90" fmla="*/ 2451215 h 3488687"/>
              <a:gd name="connsiteX45-91" fmla="*/ 164946 w 4003028"/>
              <a:gd name="connsiteY45-92" fmla="*/ 2417334 h 3488687"/>
              <a:gd name="connsiteX46-93" fmla="*/ 164402 w 4003028"/>
              <a:gd name="connsiteY46-94" fmla="*/ 2416944 h 3488687"/>
              <a:gd name="connsiteX47-95" fmla="*/ 169774 w 4003028"/>
              <a:gd name="connsiteY47-96" fmla="*/ 2422528 h 3488687"/>
              <a:gd name="connsiteX48-97" fmla="*/ 227166 w 4003028"/>
              <a:gd name="connsiteY48-98" fmla="*/ 2486155 h 3488687"/>
              <a:gd name="connsiteX49-99" fmla="*/ 329351 w 4003028"/>
              <a:gd name="connsiteY49-100" fmla="*/ 2618530 h 3488687"/>
              <a:gd name="connsiteX50-101" fmla="*/ 331947 w 4003028"/>
              <a:gd name="connsiteY50-102" fmla="*/ 2623489 h 3488687"/>
              <a:gd name="connsiteX51-103" fmla="*/ 281103 w 4003028"/>
              <a:gd name="connsiteY51-104" fmla="*/ 2643430 h 3488687"/>
              <a:gd name="connsiteX52-105" fmla="*/ 56459 w 4003028"/>
              <a:gd name="connsiteY52-106" fmla="*/ 2675591 h 3488687"/>
              <a:gd name="connsiteX53-107" fmla="*/ 279157 w 4003028"/>
              <a:gd name="connsiteY53-108" fmla="*/ 2680722 h 3488687"/>
              <a:gd name="connsiteX54-109" fmla="*/ 352665 w 4003028"/>
              <a:gd name="connsiteY54-110" fmla="*/ 2663074 h 3488687"/>
              <a:gd name="connsiteX55-111" fmla="*/ 414683 w 4003028"/>
              <a:gd name="connsiteY55-112" fmla="*/ 2781572 h 3488687"/>
              <a:gd name="connsiteX56-113" fmla="*/ 596376 w 4003028"/>
              <a:gd name="connsiteY56-114" fmla="*/ 3087584 h 3488687"/>
              <a:gd name="connsiteX57-115" fmla="*/ 638412 w 4003028"/>
              <a:gd name="connsiteY57-116" fmla="*/ 3126848 h 3488687"/>
              <a:gd name="connsiteX58-117" fmla="*/ 642141 w 4003028"/>
              <a:gd name="connsiteY58-118" fmla="*/ 3129313 h 3488687"/>
              <a:gd name="connsiteX59-119" fmla="*/ 633291 w 4003028"/>
              <a:gd name="connsiteY59-120" fmla="*/ 3132266 h 3488687"/>
              <a:gd name="connsiteX60-121" fmla="*/ 106597 w 4003028"/>
              <a:gd name="connsiteY60-122" fmla="*/ 3237274 h 3488687"/>
              <a:gd name="connsiteX61-123" fmla="*/ 0 w 4003028"/>
              <a:gd name="connsiteY61-124" fmla="*/ 3232686 h 3488687"/>
              <a:gd name="connsiteX62-125" fmla="*/ 77065 w 4003028"/>
              <a:gd name="connsiteY62-126" fmla="*/ 3297326 h 3488687"/>
              <a:gd name="connsiteX63-127" fmla="*/ 75884 w 4003028"/>
              <a:gd name="connsiteY63-128" fmla="*/ 3298733 h 3488687"/>
              <a:gd name="connsiteX64-129" fmla="*/ 146342 w 4003028"/>
              <a:gd name="connsiteY64-130" fmla="*/ 3298318 h 3488687"/>
              <a:gd name="connsiteX65-131" fmla="*/ 3241070 w 4003028"/>
              <a:gd name="connsiteY65-132" fmla="*/ 2644221 h 3488687"/>
              <a:gd name="connsiteX66-133" fmla="*/ 3298464 w 4003028"/>
              <a:gd name="connsiteY66-134" fmla="*/ 2691011 h 3488687"/>
              <a:gd name="connsiteX67-135" fmla="*/ 3325008 w 4003028"/>
              <a:gd name="connsiteY67-136" fmla="*/ 2763689 h 3488687"/>
              <a:gd name="connsiteX68-137" fmla="*/ 3371266 w 4003028"/>
              <a:gd name="connsiteY68-138" fmla="*/ 2864563 h 3488687"/>
              <a:gd name="connsiteX69-139" fmla="*/ 3415788 w 4003028"/>
              <a:gd name="connsiteY69-140" fmla="*/ 2940157 h 3488687"/>
              <a:gd name="connsiteX70-141" fmla="*/ 3400641 w 4003028"/>
              <a:gd name="connsiteY70-142" fmla="*/ 2934757 h 3488687"/>
              <a:gd name="connsiteX71-143" fmla="*/ 2832976 w 4003028"/>
              <a:gd name="connsiteY71-144" fmla="*/ 3294018 h 3488687"/>
              <a:gd name="connsiteX72-145" fmla="*/ 2826082 w 4003028"/>
              <a:gd name="connsiteY72-146" fmla="*/ 3300156 h 3488687"/>
              <a:gd name="connsiteX73-147" fmla="*/ 2810492 w 4003028"/>
              <a:gd name="connsiteY73-148" fmla="*/ 3290196 h 3488687"/>
              <a:gd name="connsiteX74-149" fmla="*/ 2559561 w 4003028"/>
              <a:gd name="connsiteY74-150" fmla="*/ 3207661 h 3488687"/>
              <a:gd name="connsiteX75-151" fmla="*/ 2764198 w 4003028"/>
              <a:gd name="connsiteY75-152" fmla="*/ 3305758 h 3488687"/>
              <a:gd name="connsiteX76-153" fmla="*/ 2793373 w 4003028"/>
              <a:gd name="connsiteY76-154" fmla="*/ 3329282 h 3488687"/>
              <a:gd name="connsiteX77-155" fmla="*/ 2742508 w 4003028"/>
              <a:gd name="connsiteY77-156" fmla="*/ 3374574 h 3488687"/>
              <a:gd name="connsiteX78-157" fmla="*/ 2647916 w 4003028"/>
              <a:gd name="connsiteY78-158" fmla="*/ 3434544 h 3488687"/>
              <a:gd name="connsiteX79-159" fmla="*/ 2574074 w 4003028"/>
              <a:gd name="connsiteY79-160" fmla="*/ 3478014 h 3488687"/>
              <a:gd name="connsiteX80-161" fmla="*/ 2567275 w 4003028"/>
              <a:gd name="connsiteY80-162" fmla="*/ 3481729 h 3488687"/>
              <a:gd name="connsiteX81-163" fmla="*/ 2567910 w 4003028"/>
              <a:gd name="connsiteY81-164" fmla="*/ 3481520 h 3488687"/>
              <a:gd name="connsiteX82-165" fmla="*/ 2642943 w 4003028"/>
              <a:gd name="connsiteY82-166" fmla="*/ 3469608 h 3488687"/>
              <a:gd name="connsiteX83-167" fmla="*/ 2645973 w 4003028"/>
              <a:gd name="connsiteY83-168" fmla="*/ 3468559 h 3488687"/>
              <a:gd name="connsiteX84-169" fmla="*/ 2742749 w 4003028"/>
              <a:gd name="connsiteY84-170" fmla="*/ 3414654 h 3488687"/>
              <a:gd name="connsiteX85-171" fmla="*/ 2820857 w 4003028"/>
              <a:gd name="connsiteY85-172" fmla="*/ 3351443 h 3488687"/>
              <a:gd name="connsiteX86-173" fmla="*/ 2828768 w 4003028"/>
              <a:gd name="connsiteY86-174" fmla="*/ 3357822 h 3488687"/>
              <a:gd name="connsiteX87-175" fmla="*/ 2842089 w 4003028"/>
              <a:gd name="connsiteY87-176" fmla="*/ 3333099 h 3488687"/>
              <a:gd name="connsiteX88-177" fmla="*/ 2921933 w 4003028"/>
              <a:gd name="connsiteY88-178" fmla="*/ 3257476 h 3488687"/>
              <a:gd name="connsiteX89-179" fmla="*/ 3436520 w 4003028"/>
              <a:gd name="connsiteY89-180" fmla="*/ 3026269 h 3488687"/>
              <a:gd name="connsiteX90-181" fmla="*/ 3490668 w 4003028"/>
              <a:gd name="connsiteY90-182" fmla="*/ 3044425 h 3488687"/>
              <a:gd name="connsiteX91-183" fmla="*/ 3466564 w 4003028"/>
              <a:gd name="connsiteY91-184" fmla="*/ 3009477 h 3488687"/>
              <a:gd name="connsiteX92-185" fmla="*/ 3487849 w 4003028"/>
              <a:gd name="connsiteY92-186" fmla="*/ 3036935 h 3488687"/>
              <a:gd name="connsiteX93-187" fmla="*/ 3850394 w 4003028"/>
              <a:gd name="connsiteY93-188" fmla="*/ 3229480 h 3488687"/>
              <a:gd name="connsiteX94-189" fmla="*/ 4003028 w 4003028"/>
              <a:gd name="connsiteY94-190" fmla="*/ 3047507 h 3488687"/>
              <a:gd name="connsiteX95-191" fmla="*/ 3906403 w 4003028"/>
              <a:gd name="connsiteY95-192" fmla="*/ 3033869 h 3488687"/>
              <a:gd name="connsiteX96-193" fmla="*/ 3685069 w 4003028"/>
              <a:gd name="connsiteY96-194" fmla="*/ 2942485 h 3488687"/>
              <a:gd name="connsiteX97-195" fmla="*/ 3680287 w 4003028"/>
              <a:gd name="connsiteY97-196" fmla="*/ 2938317 h 3488687"/>
              <a:gd name="connsiteX98-197" fmla="*/ 3682685 w 4003028"/>
              <a:gd name="connsiteY98-198" fmla="*/ 2923853 h 3488687"/>
              <a:gd name="connsiteX99-199" fmla="*/ 3888092 w 4003028"/>
              <a:gd name="connsiteY99-200" fmla="*/ 2294241 h 3488687"/>
              <a:gd name="connsiteX100-201" fmla="*/ 3647315 w 4003028"/>
              <a:gd name="connsiteY100-202" fmla="*/ 2791101 h 3488687"/>
              <a:gd name="connsiteX101-203" fmla="*/ 3618912 w 4003028"/>
              <a:gd name="connsiteY101-204" fmla="*/ 2884803 h 3488687"/>
              <a:gd name="connsiteX102-205" fmla="*/ 3598514 w 4003028"/>
              <a:gd name="connsiteY102-206" fmla="*/ 2867018 h 3488687"/>
              <a:gd name="connsiteX103-207" fmla="*/ 3013134 w 4003028"/>
              <a:gd name="connsiteY103-208" fmla="*/ 1104274 h 3488687"/>
              <a:gd name="connsiteX104-209" fmla="*/ 2996120 w 4003028"/>
              <a:gd name="connsiteY104-210" fmla="*/ 1074045 h 3488687"/>
              <a:gd name="connsiteX105-211" fmla="*/ 2983995 w 4003028"/>
              <a:gd name="connsiteY105-212" fmla="*/ 999080 h 3488687"/>
              <a:gd name="connsiteX106-213" fmla="*/ 2974776 w 4003028"/>
              <a:gd name="connsiteY106-214" fmla="*/ 0 h 3488687"/>
              <a:gd name="connsiteX107-215" fmla="*/ 2869551 w 4003028"/>
              <a:gd name="connsiteY107-216" fmla="*/ 826280 h 3488687"/>
              <a:gd name="connsiteX108-217" fmla="*/ 2871430 w 4003028"/>
              <a:gd name="connsiteY108-218" fmla="*/ 888358 h 3488687"/>
              <a:gd name="connsiteX109-219" fmla="*/ 2810257 w 4003028"/>
              <a:gd name="connsiteY109-220" fmla="*/ 821365 h 3488687"/>
              <a:gd name="connsiteX110-221" fmla="*/ 1224809 w 4003028"/>
              <a:gd name="connsiteY110-222" fmla="*/ 795402 h 3488687"/>
              <a:gd name="connsiteX111" fmla="*/ 1187875 w 4003028"/>
              <a:gd name="connsiteY111" fmla="*/ 818604 h 3488687"/>
              <a:gd name="connsiteX0-223" fmla="*/ 2553595 w 4003028"/>
              <a:gd name="connsiteY0-224" fmla="*/ 3488687 h 3488687"/>
              <a:gd name="connsiteX1-225" fmla="*/ 2558802 w 4003028"/>
              <a:gd name="connsiteY1-226" fmla="*/ 3486358 h 3488687"/>
              <a:gd name="connsiteX2-227" fmla="*/ 2567275 w 4003028"/>
              <a:gd name="connsiteY2-228" fmla="*/ 3481729 h 3488687"/>
              <a:gd name="connsiteX3-229" fmla="*/ 2560275 w 4003028"/>
              <a:gd name="connsiteY3-230" fmla="*/ 3484032 h 3488687"/>
              <a:gd name="connsiteX4-231" fmla="*/ 2553595 w 4003028"/>
              <a:gd name="connsiteY4-232" fmla="*/ 3488687 h 3488687"/>
              <a:gd name="connsiteX5-233" fmla="*/ 2172204 w 4003028"/>
              <a:gd name="connsiteY5-234" fmla="*/ 1823603 h 3488687"/>
              <a:gd name="connsiteX6-235" fmla="*/ 2177584 w 4003028"/>
              <a:gd name="connsiteY6-236" fmla="*/ 1823026 h 3488687"/>
              <a:gd name="connsiteX7-237" fmla="*/ 2186951 w 4003028"/>
              <a:gd name="connsiteY7-238" fmla="*/ 1820691 h 3488687"/>
              <a:gd name="connsiteX8-239" fmla="*/ 2179597 w 4003028"/>
              <a:gd name="connsiteY8-240" fmla="*/ 1821148 h 3488687"/>
              <a:gd name="connsiteX9-241" fmla="*/ 2172204 w 4003028"/>
              <a:gd name="connsiteY9-242" fmla="*/ 1823603 h 3488687"/>
              <a:gd name="connsiteX10-243" fmla="*/ 153460 w 4003028"/>
              <a:gd name="connsiteY10-244" fmla="*/ 2406636 h 3488687"/>
              <a:gd name="connsiteX11-245" fmla="*/ 158416 w 4003028"/>
              <a:gd name="connsiteY11-246" fmla="*/ 2412646 h 3488687"/>
              <a:gd name="connsiteX12-247" fmla="*/ 164402 w 4003028"/>
              <a:gd name="connsiteY12-248" fmla="*/ 2416944 h 3488687"/>
              <a:gd name="connsiteX13-249" fmla="*/ 157710 w 4003028"/>
              <a:gd name="connsiteY13-250" fmla="*/ 2409986 h 3488687"/>
              <a:gd name="connsiteX14-251" fmla="*/ 153460 w 4003028"/>
              <a:gd name="connsiteY14-252" fmla="*/ 2406636 h 3488687"/>
              <a:gd name="connsiteX15-253" fmla="*/ 1187875 w 4003028"/>
              <a:gd name="connsiteY15-254" fmla="*/ 818604 h 3488687"/>
              <a:gd name="connsiteX16-255" fmla="*/ 2981309 w 4003028"/>
              <a:gd name="connsiteY16-256" fmla="*/ 1389514 h 3488687"/>
              <a:gd name="connsiteX17-257" fmla="*/ 3006207 w 4003028"/>
              <a:gd name="connsiteY17-258" fmla="*/ 1471594 h 3488687"/>
              <a:gd name="connsiteX18-259" fmla="*/ 3004953 w 4003028"/>
              <a:gd name="connsiteY18-260" fmla="*/ 1470516 h 3488687"/>
              <a:gd name="connsiteX19-261" fmla="*/ 2965846 w 4003028"/>
              <a:gd name="connsiteY19-262" fmla="*/ 1471445 h 3488687"/>
              <a:gd name="connsiteX20-263" fmla="*/ 2909369 w 4003028"/>
              <a:gd name="connsiteY20-264" fmla="*/ 1482351 h 3488687"/>
              <a:gd name="connsiteX21-265" fmla="*/ 2592787 w 4003028"/>
              <a:gd name="connsiteY21-266" fmla="*/ 1644930 h 3488687"/>
              <a:gd name="connsiteX22-267" fmla="*/ 2477260 w 4003028"/>
              <a:gd name="connsiteY22-268" fmla="*/ 1712320 h 3488687"/>
              <a:gd name="connsiteX23-269" fmla="*/ 2424386 w 4003028"/>
              <a:gd name="connsiteY23-270" fmla="*/ 1658294 h 3488687"/>
              <a:gd name="connsiteX24-271" fmla="*/ 2233042 w 4003028"/>
              <a:gd name="connsiteY24-272" fmla="*/ 1544239 h 3488687"/>
              <a:gd name="connsiteX25-273" fmla="*/ 2406208 w 4003028"/>
              <a:gd name="connsiteY25-274" fmla="*/ 1690912 h 3488687"/>
              <a:gd name="connsiteX26-275" fmla="*/ 2438667 w 4003028"/>
              <a:gd name="connsiteY26-276" fmla="*/ 1734832 h 3488687"/>
              <a:gd name="connsiteX27-277" fmla="*/ 2433832 w 4003028"/>
              <a:gd name="connsiteY27-278" fmla="*/ 1737652 h 3488687"/>
              <a:gd name="connsiteX28-279" fmla="*/ 2276907 w 4003028"/>
              <a:gd name="connsiteY28-280" fmla="*/ 1795440 h 3488687"/>
              <a:gd name="connsiteX29-281" fmla="*/ 2194470 w 4003028"/>
              <a:gd name="connsiteY29-282" fmla="*/ 1818817 h 3488687"/>
              <a:gd name="connsiteX30-283" fmla="*/ 2186951 w 4003028"/>
              <a:gd name="connsiteY30-284" fmla="*/ 1820691 h 3488687"/>
              <a:gd name="connsiteX31-285" fmla="*/ 2187619 w 4003028"/>
              <a:gd name="connsiteY31-286" fmla="*/ 1820649 h 3488687"/>
              <a:gd name="connsiteX32-287" fmla="*/ 2263225 w 4003028"/>
              <a:gd name="connsiteY32-288" fmla="*/ 1828106 h 3488687"/>
              <a:gd name="connsiteX33-289" fmla="*/ 2266422 w 4003028"/>
              <a:gd name="connsiteY33-290" fmla="*/ 1827857 h 3488687"/>
              <a:gd name="connsiteX34-291" fmla="*/ 3026460 w 4003028"/>
              <a:gd name="connsiteY34-292" fmla="*/ 1558274 h 3488687"/>
              <a:gd name="connsiteX35-293" fmla="*/ 3033021 w 4003028"/>
              <a:gd name="connsiteY35-294" fmla="*/ 1559992 h 3488687"/>
              <a:gd name="connsiteX36-295" fmla="*/ 3056764 w 4003028"/>
              <a:gd name="connsiteY36-296" fmla="*/ 1638263 h 3488687"/>
              <a:gd name="connsiteX37-297" fmla="*/ 3220170 w 4003028"/>
              <a:gd name="connsiteY37-298" fmla="*/ 2417189 h 3488687"/>
              <a:gd name="connsiteX38-299" fmla="*/ 3245788 w 4003028"/>
              <a:gd name="connsiteY38-300" fmla="*/ 2510754 h 3488687"/>
              <a:gd name="connsiteX39-301" fmla="*/ 3242722 w 4003028"/>
              <a:gd name="connsiteY39-302" fmla="*/ 2508845 h 3488687"/>
              <a:gd name="connsiteX40-303" fmla="*/ 900517 w 4003028"/>
              <a:gd name="connsiteY40-304" fmla="*/ 3043090 h 3488687"/>
              <a:gd name="connsiteX41-305" fmla="*/ 755186 w 4003028"/>
              <a:gd name="connsiteY41-306" fmla="*/ 3091588 h 3488687"/>
              <a:gd name="connsiteX42-307" fmla="*/ 735913 w 4003028"/>
              <a:gd name="connsiteY42-308" fmla="*/ 3085533 h 3488687"/>
              <a:gd name="connsiteX43-309" fmla="*/ 235521 w 4003028"/>
              <a:gd name="connsiteY43-310" fmla="*/ 2453126 h 3488687"/>
              <a:gd name="connsiteX44-311" fmla="*/ 232945 w 4003028"/>
              <a:gd name="connsiteY44-312" fmla="*/ 2451215 h 3488687"/>
              <a:gd name="connsiteX45-313" fmla="*/ 164946 w 4003028"/>
              <a:gd name="connsiteY45-314" fmla="*/ 2417334 h 3488687"/>
              <a:gd name="connsiteX46-315" fmla="*/ 164402 w 4003028"/>
              <a:gd name="connsiteY46-316" fmla="*/ 2416944 h 3488687"/>
              <a:gd name="connsiteX47-317" fmla="*/ 169774 w 4003028"/>
              <a:gd name="connsiteY47-318" fmla="*/ 2422528 h 3488687"/>
              <a:gd name="connsiteX48-319" fmla="*/ 227166 w 4003028"/>
              <a:gd name="connsiteY48-320" fmla="*/ 2486155 h 3488687"/>
              <a:gd name="connsiteX49-321" fmla="*/ 329351 w 4003028"/>
              <a:gd name="connsiteY49-322" fmla="*/ 2618530 h 3488687"/>
              <a:gd name="connsiteX50-323" fmla="*/ 331947 w 4003028"/>
              <a:gd name="connsiteY50-324" fmla="*/ 2623489 h 3488687"/>
              <a:gd name="connsiteX51-325" fmla="*/ 281103 w 4003028"/>
              <a:gd name="connsiteY51-326" fmla="*/ 2643430 h 3488687"/>
              <a:gd name="connsiteX52-327" fmla="*/ 56459 w 4003028"/>
              <a:gd name="connsiteY52-328" fmla="*/ 2675591 h 3488687"/>
              <a:gd name="connsiteX53-329" fmla="*/ 279157 w 4003028"/>
              <a:gd name="connsiteY53-330" fmla="*/ 2680722 h 3488687"/>
              <a:gd name="connsiteX54-331" fmla="*/ 352665 w 4003028"/>
              <a:gd name="connsiteY54-332" fmla="*/ 2663074 h 3488687"/>
              <a:gd name="connsiteX55-333" fmla="*/ 414683 w 4003028"/>
              <a:gd name="connsiteY55-334" fmla="*/ 2781572 h 3488687"/>
              <a:gd name="connsiteX56-335" fmla="*/ 596376 w 4003028"/>
              <a:gd name="connsiteY56-336" fmla="*/ 3087584 h 3488687"/>
              <a:gd name="connsiteX57-337" fmla="*/ 638412 w 4003028"/>
              <a:gd name="connsiteY57-338" fmla="*/ 3126848 h 3488687"/>
              <a:gd name="connsiteX58-339" fmla="*/ 642141 w 4003028"/>
              <a:gd name="connsiteY58-340" fmla="*/ 3129313 h 3488687"/>
              <a:gd name="connsiteX59-341" fmla="*/ 633291 w 4003028"/>
              <a:gd name="connsiteY59-342" fmla="*/ 3132266 h 3488687"/>
              <a:gd name="connsiteX60-343" fmla="*/ 106597 w 4003028"/>
              <a:gd name="connsiteY60-344" fmla="*/ 3237274 h 3488687"/>
              <a:gd name="connsiteX61-345" fmla="*/ 0 w 4003028"/>
              <a:gd name="connsiteY61-346" fmla="*/ 3232686 h 3488687"/>
              <a:gd name="connsiteX62-347" fmla="*/ 77065 w 4003028"/>
              <a:gd name="connsiteY62-348" fmla="*/ 3297326 h 3488687"/>
              <a:gd name="connsiteX63-349" fmla="*/ 75884 w 4003028"/>
              <a:gd name="connsiteY63-350" fmla="*/ 3298733 h 3488687"/>
              <a:gd name="connsiteX64-351" fmla="*/ 146342 w 4003028"/>
              <a:gd name="connsiteY64-352" fmla="*/ 3298318 h 3488687"/>
              <a:gd name="connsiteX65-353" fmla="*/ 3241070 w 4003028"/>
              <a:gd name="connsiteY65-354" fmla="*/ 2644221 h 3488687"/>
              <a:gd name="connsiteX66-355" fmla="*/ 3298464 w 4003028"/>
              <a:gd name="connsiteY66-356" fmla="*/ 2691011 h 3488687"/>
              <a:gd name="connsiteX67-357" fmla="*/ 3325008 w 4003028"/>
              <a:gd name="connsiteY67-358" fmla="*/ 2763689 h 3488687"/>
              <a:gd name="connsiteX68-359" fmla="*/ 3371266 w 4003028"/>
              <a:gd name="connsiteY68-360" fmla="*/ 2864563 h 3488687"/>
              <a:gd name="connsiteX69-361" fmla="*/ 3415788 w 4003028"/>
              <a:gd name="connsiteY69-362" fmla="*/ 2940157 h 3488687"/>
              <a:gd name="connsiteX70-363" fmla="*/ 3400641 w 4003028"/>
              <a:gd name="connsiteY70-364" fmla="*/ 2934757 h 3488687"/>
              <a:gd name="connsiteX71-365" fmla="*/ 2832976 w 4003028"/>
              <a:gd name="connsiteY71-366" fmla="*/ 3294018 h 3488687"/>
              <a:gd name="connsiteX72-367" fmla="*/ 2826082 w 4003028"/>
              <a:gd name="connsiteY72-368" fmla="*/ 3300156 h 3488687"/>
              <a:gd name="connsiteX73-369" fmla="*/ 2810492 w 4003028"/>
              <a:gd name="connsiteY73-370" fmla="*/ 3290196 h 3488687"/>
              <a:gd name="connsiteX74-371" fmla="*/ 2559561 w 4003028"/>
              <a:gd name="connsiteY74-372" fmla="*/ 3207661 h 3488687"/>
              <a:gd name="connsiteX75-373" fmla="*/ 2764198 w 4003028"/>
              <a:gd name="connsiteY75-374" fmla="*/ 3305758 h 3488687"/>
              <a:gd name="connsiteX76-375" fmla="*/ 2793373 w 4003028"/>
              <a:gd name="connsiteY76-376" fmla="*/ 3329282 h 3488687"/>
              <a:gd name="connsiteX77-377" fmla="*/ 2742508 w 4003028"/>
              <a:gd name="connsiteY77-378" fmla="*/ 3374574 h 3488687"/>
              <a:gd name="connsiteX78-379" fmla="*/ 2647916 w 4003028"/>
              <a:gd name="connsiteY78-380" fmla="*/ 3434544 h 3488687"/>
              <a:gd name="connsiteX79-381" fmla="*/ 2574074 w 4003028"/>
              <a:gd name="connsiteY79-382" fmla="*/ 3478014 h 3488687"/>
              <a:gd name="connsiteX80-383" fmla="*/ 2567275 w 4003028"/>
              <a:gd name="connsiteY80-384" fmla="*/ 3481729 h 3488687"/>
              <a:gd name="connsiteX81-385" fmla="*/ 2567910 w 4003028"/>
              <a:gd name="connsiteY81-386" fmla="*/ 3481520 h 3488687"/>
              <a:gd name="connsiteX82-387" fmla="*/ 2642943 w 4003028"/>
              <a:gd name="connsiteY82-388" fmla="*/ 3469608 h 3488687"/>
              <a:gd name="connsiteX83-389" fmla="*/ 2645973 w 4003028"/>
              <a:gd name="connsiteY83-390" fmla="*/ 3468559 h 3488687"/>
              <a:gd name="connsiteX84-391" fmla="*/ 2742749 w 4003028"/>
              <a:gd name="connsiteY84-392" fmla="*/ 3414654 h 3488687"/>
              <a:gd name="connsiteX85-393" fmla="*/ 2820857 w 4003028"/>
              <a:gd name="connsiteY85-394" fmla="*/ 3351443 h 3488687"/>
              <a:gd name="connsiteX86-395" fmla="*/ 2842089 w 4003028"/>
              <a:gd name="connsiteY86-396" fmla="*/ 3333099 h 3488687"/>
              <a:gd name="connsiteX87-397" fmla="*/ 2921933 w 4003028"/>
              <a:gd name="connsiteY87-398" fmla="*/ 3257476 h 3488687"/>
              <a:gd name="connsiteX88-399" fmla="*/ 3436520 w 4003028"/>
              <a:gd name="connsiteY88-400" fmla="*/ 3026269 h 3488687"/>
              <a:gd name="connsiteX89-401" fmla="*/ 3490668 w 4003028"/>
              <a:gd name="connsiteY89-402" fmla="*/ 3044425 h 3488687"/>
              <a:gd name="connsiteX90-403" fmla="*/ 3466564 w 4003028"/>
              <a:gd name="connsiteY90-404" fmla="*/ 3009477 h 3488687"/>
              <a:gd name="connsiteX91-405" fmla="*/ 3487849 w 4003028"/>
              <a:gd name="connsiteY91-406" fmla="*/ 3036935 h 3488687"/>
              <a:gd name="connsiteX92-407" fmla="*/ 3850394 w 4003028"/>
              <a:gd name="connsiteY92-408" fmla="*/ 3229480 h 3488687"/>
              <a:gd name="connsiteX93-409" fmla="*/ 4003028 w 4003028"/>
              <a:gd name="connsiteY93-410" fmla="*/ 3047507 h 3488687"/>
              <a:gd name="connsiteX94-411" fmla="*/ 3906403 w 4003028"/>
              <a:gd name="connsiteY94-412" fmla="*/ 3033869 h 3488687"/>
              <a:gd name="connsiteX95-413" fmla="*/ 3685069 w 4003028"/>
              <a:gd name="connsiteY95-414" fmla="*/ 2942485 h 3488687"/>
              <a:gd name="connsiteX96-415" fmla="*/ 3680287 w 4003028"/>
              <a:gd name="connsiteY96-416" fmla="*/ 2938317 h 3488687"/>
              <a:gd name="connsiteX97-417" fmla="*/ 3682685 w 4003028"/>
              <a:gd name="connsiteY97-418" fmla="*/ 2923853 h 3488687"/>
              <a:gd name="connsiteX98-419" fmla="*/ 3888092 w 4003028"/>
              <a:gd name="connsiteY98-420" fmla="*/ 2294241 h 3488687"/>
              <a:gd name="connsiteX99-421" fmla="*/ 3647315 w 4003028"/>
              <a:gd name="connsiteY99-422" fmla="*/ 2791101 h 3488687"/>
              <a:gd name="connsiteX100-423" fmla="*/ 3618912 w 4003028"/>
              <a:gd name="connsiteY100-424" fmla="*/ 2884803 h 3488687"/>
              <a:gd name="connsiteX101-425" fmla="*/ 3598514 w 4003028"/>
              <a:gd name="connsiteY101-426" fmla="*/ 2867018 h 3488687"/>
              <a:gd name="connsiteX102-427" fmla="*/ 3013134 w 4003028"/>
              <a:gd name="connsiteY102-428" fmla="*/ 1104274 h 3488687"/>
              <a:gd name="connsiteX103-429" fmla="*/ 2996120 w 4003028"/>
              <a:gd name="connsiteY103-430" fmla="*/ 1074045 h 3488687"/>
              <a:gd name="connsiteX104-431" fmla="*/ 2983995 w 4003028"/>
              <a:gd name="connsiteY104-432" fmla="*/ 999080 h 3488687"/>
              <a:gd name="connsiteX105-433" fmla="*/ 2974776 w 4003028"/>
              <a:gd name="connsiteY105-434" fmla="*/ 0 h 3488687"/>
              <a:gd name="connsiteX106-435" fmla="*/ 2869551 w 4003028"/>
              <a:gd name="connsiteY106-436" fmla="*/ 826280 h 3488687"/>
              <a:gd name="connsiteX107-437" fmla="*/ 2871430 w 4003028"/>
              <a:gd name="connsiteY107-438" fmla="*/ 888358 h 3488687"/>
              <a:gd name="connsiteX108-439" fmla="*/ 2810257 w 4003028"/>
              <a:gd name="connsiteY108-440" fmla="*/ 821365 h 3488687"/>
              <a:gd name="connsiteX109-441" fmla="*/ 1224809 w 4003028"/>
              <a:gd name="connsiteY109-442" fmla="*/ 795402 h 3488687"/>
              <a:gd name="connsiteX110-443" fmla="*/ 1187875 w 4003028"/>
              <a:gd name="connsiteY110-444" fmla="*/ 818604 h 34886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339714" y="1766361"/>
            <a:ext cx="1783380" cy="870783"/>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3819583" y="3928190"/>
            <a:ext cx="1346512" cy="65799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6249414" y="3460069"/>
            <a:ext cx="422431" cy="7701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6405591" y="4064938"/>
            <a:ext cx="712475" cy="350703"/>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5117653" y="2113127"/>
            <a:ext cx="422431" cy="7701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5339322" y="2657510"/>
            <a:ext cx="726307" cy="350702"/>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7588849" y="1250498"/>
            <a:ext cx="422431" cy="7701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7119368" y="1243722"/>
            <a:ext cx="350702" cy="726307"/>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7632912" y="1791715"/>
            <a:ext cx="2038360" cy="1048883"/>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rot="2799594" flipH="1">
            <a:off x="5201514" y="35328"/>
            <a:ext cx="1048883" cy="2038360"/>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599090" y="-78586"/>
            <a:ext cx="5213131" cy="4808241"/>
            <a:chOff x="1001374" y="-370703"/>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0" name="文本框 109"/>
          <p:cNvSpPr txBox="1"/>
          <p:nvPr/>
        </p:nvSpPr>
        <p:spPr>
          <a:xfrm>
            <a:off x="182783" y="2113681"/>
            <a:ext cx="3588404" cy="769441"/>
          </a:xfrm>
          <a:prstGeom prst="rect">
            <a:avLst/>
          </a:prstGeom>
          <a:noFill/>
        </p:spPr>
        <p:txBody>
          <a:bodyPr wrap="square" rtlCol="0">
            <a:spAutoFit/>
          </a:bodyPr>
          <a:lstStyle/>
          <a:p>
            <a:pPr algn="ct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Viết</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vào</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vở</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42" name="文本框 41"/>
          <p:cNvSpPr txBox="1"/>
          <p:nvPr/>
        </p:nvSpPr>
        <p:spPr>
          <a:xfrm>
            <a:off x="1523301" y="1166955"/>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dirty="0">
                <a:latin typeface="Arial-Rounded" panose="020B0500000000000000" pitchFamily="34" charset="-93"/>
                <a:ea typeface="Arial-Rounded" panose="020B0500000000000000" pitchFamily="34" charset="-93"/>
                <a:cs typeface="Arial-Rounded" panose="020B0500000000000000" pitchFamily="34" charset="-93"/>
                <a:sym typeface="+mn-lt"/>
              </a:rPr>
              <a:t>4</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4891" y="454275"/>
            <a:ext cx="2248544" cy="753135"/>
          </a:xfrm>
          <a:prstGeom prst="rect">
            <a:avLst/>
          </a:prstGeom>
        </p:spPr>
      </p:pic>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4976" y="2452092"/>
            <a:ext cx="1125835" cy="2607748"/>
          </a:xfrm>
          <a:prstGeom prst="rect">
            <a:avLst/>
          </a:prstGeom>
        </p:spPr>
      </p:pic>
    </p:spTree>
    <p:extLst>
      <p:ext uri="{BB962C8B-B14F-4D97-AF65-F5344CB8AC3E}">
        <p14:creationId xmlns:p14="http://schemas.microsoft.com/office/powerpoint/2010/main" val="2295849708"/>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750" fill="hold"/>
                                        <p:tgtEl>
                                          <p:spTgt spid="36"/>
                                        </p:tgtEl>
                                        <p:attrNameLst>
                                          <p:attrName>ppt_w</p:attrName>
                                        </p:attrNameLst>
                                      </p:cBhvr>
                                      <p:tavLst>
                                        <p:tav tm="0">
                                          <p:val>
                                            <p:fltVal val="0"/>
                                          </p:val>
                                        </p:tav>
                                        <p:tav tm="100000">
                                          <p:val>
                                            <p:strVal val="#ppt_w"/>
                                          </p:val>
                                        </p:tav>
                                      </p:tavLst>
                                    </p:anim>
                                    <p:anim calcmode="lin" valueType="num">
                                      <p:cBhvr>
                                        <p:cTn id="12" dur="750" fill="hold"/>
                                        <p:tgtEl>
                                          <p:spTgt spid="36"/>
                                        </p:tgtEl>
                                        <p:attrNameLst>
                                          <p:attrName>ppt_h</p:attrName>
                                        </p:attrNameLst>
                                      </p:cBhvr>
                                      <p:tavLst>
                                        <p:tav tm="0">
                                          <p:val>
                                            <p:fltVal val="0"/>
                                          </p:val>
                                        </p:tav>
                                        <p:tav tm="100000">
                                          <p:val>
                                            <p:strVal val="#ppt_h"/>
                                          </p:val>
                                        </p:tav>
                                      </p:tavLst>
                                    </p:anim>
                                    <p:animEffect transition="in" filter="fade">
                                      <p:cBhvr>
                                        <p:cTn id="13" dur="750"/>
                                        <p:tgtEl>
                                          <p:spTgt spid="36"/>
                                        </p:tgtEl>
                                      </p:cBhvr>
                                    </p:animEffect>
                                  </p:childTnLst>
                                </p:cTn>
                              </p:par>
                              <p:par>
                                <p:cTn id="14" presetID="53" presetClass="entr" presetSubtype="16"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750" fill="hold"/>
                                        <p:tgtEl>
                                          <p:spTgt spid="33"/>
                                        </p:tgtEl>
                                        <p:attrNameLst>
                                          <p:attrName>ppt_w</p:attrName>
                                        </p:attrNameLst>
                                      </p:cBhvr>
                                      <p:tavLst>
                                        <p:tav tm="0">
                                          <p:val>
                                            <p:fltVal val="0"/>
                                          </p:val>
                                        </p:tav>
                                        <p:tav tm="100000">
                                          <p:val>
                                            <p:strVal val="#ppt_w"/>
                                          </p:val>
                                        </p:tav>
                                      </p:tavLst>
                                    </p:anim>
                                    <p:anim calcmode="lin" valueType="num">
                                      <p:cBhvr>
                                        <p:cTn id="17" dur="750" fill="hold"/>
                                        <p:tgtEl>
                                          <p:spTgt spid="33"/>
                                        </p:tgtEl>
                                        <p:attrNameLst>
                                          <p:attrName>ppt_h</p:attrName>
                                        </p:attrNameLst>
                                      </p:cBhvr>
                                      <p:tavLst>
                                        <p:tav tm="0">
                                          <p:val>
                                            <p:fltVal val="0"/>
                                          </p:val>
                                        </p:tav>
                                        <p:tav tm="100000">
                                          <p:val>
                                            <p:strVal val="#ppt_h"/>
                                          </p:val>
                                        </p:tav>
                                      </p:tavLst>
                                    </p:anim>
                                    <p:animEffect transition="in" filter="fade">
                                      <p:cBhvr>
                                        <p:cTn id="18" dur="750"/>
                                        <p:tgtEl>
                                          <p:spTgt spid="33"/>
                                        </p:tgtEl>
                                      </p:cBhvr>
                                    </p:animEffect>
                                  </p:childTnLst>
                                </p:cTn>
                              </p:par>
                              <p:par>
                                <p:cTn id="19" presetID="53" presetClass="entr" presetSubtype="16"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750" fill="hold"/>
                                        <p:tgtEl>
                                          <p:spTgt spid="27"/>
                                        </p:tgtEl>
                                        <p:attrNameLst>
                                          <p:attrName>ppt_w</p:attrName>
                                        </p:attrNameLst>
                                      </p:cBhvr>
                                      <p:tavLst>
                                        <p:tav tm="0">
                                          <p:val>
                                            <p:fltVal val="0"/>
                                          </p:val>
                                        </p:tav>
                                        <p:tav tm="100000">
                                          <p:val>
                                            <p:strVal val="#ppt_w"/>
                                          </p:val>
                                        </p:tav>
                                      </p:tavLst>
                                    </p:anim>
                                    <p:anim calcmode="lin" valueType="num">
                                      <p:cBhvr>
                                        <p:cTn id="22" dur="750" fill="hold"/>
                                        <p:tgtEl>
                                          <p:spTgt spid="27"/>
                                        </p:tgtEl>
                                        <p:attrNameLst>
                                          <p:attrName>ppt_h</p:attrName>
                                        </p:attrNameLst>
                                      </p:cBhvr>
                                      <p:tavLst>
                                        <p:tav tm="0">
                                          <p:val>
                                            <p:fltVal val="0"/>
                                          </p:val>
                                        </p:tav>
                                        <p:tav tm="100000">
                                          <p:val>
                                            <p:strVal val="#ppt_h"/>
                                          </p:val>
                                        </p:tav>
                                      </p:tavLst>
                                    </p:anim>
                                    <p:animEffect transition="in" filter="fade">
                                      <p:cBhvr>
                                        <p:cTn id="23" dur="750"/>
                                        <p:tgtEl>
                                          <p:spTgt spid="27"/>
                                        </p:tgtEl>
                                      </p:cBhvr>
                                    </p:animEffect>
                                  </p:childTnLst>
                                </p:cTn>
                              </p:par>
                              <p:par>
                                <p:cTn id="24" presetID="53" presetClass="entr" presetSubtype="1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750" fill="hold"/>
                                        <p:tgtEl>
                                          <p:spTgt spid="30"/>
                                        </p:tgtEl>
                                        <p:attrNameLst>
                                          <p:attrName>ppt_w</p:attrName>
                                        </p:attrNameLst>
                                      </p:cBhvr>
                                      <p:tavLst>
                                        <p:tav tm="0">
                                          <p:val>
                                            <p:fltVal val="0"/>
                                          </p:val>
                                        </p:tav>
                                        <p:tav tm="100000">
                                          <p:val>
                                            <p:strVal val="#ppt_w"/>
                                          </p:val>
                                        </p:tav>
                                      </p:tavLst>
                                    </p:anim>
                                    <p:anim calcmode="lin" valueType="num">
                                      <p:cBhvr>
                                        <p:cTn id="27" dur="750" fill="hold"/>
                                        <p:tgtEl>
                                          <p:spTgt spid="30"/>
                                        </p:tgtEl>
                                        <p:attrNameLst>
                                          <p:attrName>ppt_h</p:attrName>
                                        </p:attrNameLst>
                                      </p:cBhvr>
                                      <p:tavLst>
                                        <p:tav tm="0">
                                          <p:val>
                                            <p:fltVal val="0"/>
                                          </p:val>
                                        </p:tav>
                                        <p:tav tm="100000">
                                          <p:val>
                                            <p:strVal val="#ppt_h"/>
                                          </p:val>
                                        </p:tav>
                                      </p:tavLst>
                                    </p:anim>
                                    <p:animEffect transition="in" filter="fade">
                                      <p:cBhvr>
                                        <p:cTn id="28" dur="750"/>
                                        <p:tgtEl>
                                          <p:spTgt spid="30"/>
                                        </p:tgtEl>
                                      </p:cBhvr>
                                    </p:animEffect>
                                  </p:childTnLst>
                                </p:cTn>
                              </p:par>
                              <p:par>
                                <p:cTn id="29" presetID="53" presetClass="entr" presetSubtype="16"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750" fill="hold"/>
                                        <p:tgtEl>
                                          <p:spTgt spid="24"/>
                                        </p:tgtEl>
                                        <p:attrNameLst>
                                          <p:attrName>ppt_w</p:attrName>
                                        </p:attrNameLst>
                                      </p:cBhvr>
                                      <p:tavLst>
                                        <p:tav tm="0">
                                          <p:val>
                                            <p:fltVal val="0"/>
                                          </p:val>
                                        </p:tav>
                                        <p:tav tm="100000">
                                          <p:val>
                                            <p:strVal val="#ppt_w"/>
                                          </p:val>
                                        </p:tav>
                                      </p:tavLst>
                                    </p:anim>
                                    <p:anim calcmode="lin" valueType="num">
                                      <p:cBhvr>
                                        <p:cTn id="32" dur="750" fill="hold"/>
                                        <p:tgtEl>
                                          <p:spTgt spid="24"/>
                                        </p:tgtEl>
                                        <p:attrNameLst>
                                          <p:attrName>ppt_h</p:attrName>
                                        </p:attrNameLst>
                                      </p:cBhvr>
                                      <p:tavLst>
                                        <p:tav tm="0">
                                          <p:val>
                                            <p:fltVal val="0"/>
                                          </p:val>
                                        </p:tav>
                                        <p:tav tm="100000">
                                          <p:val>
                                            <p:strVal val="#ppt_h"/>
                                          </p:val>
                                        </p:tav>
                                      </p:tavLst>
                                    </p:anim>
                                    <p:animEffect transition="in" filter="fade">
                                      <p:cBhvr>
                                        <p:cTn id="33" dur="750"/>
                                        <p:tgtEl>
                                          <p:spTgt spid="24"/>
                                        </p:tgtEl>
                                      </p:cBhvr>
                                    </p:animEffect>
                                  </p:childTnLst>
                                </p:cTn>
                              </p:par>
                              <p:par>
                                <p:cTn id="34" presetID="53" presetClass="entr" presetSubtype="16"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750" fill="hold"/>
                                        <p:tgtEl>
                                          <p:spTgt spid="21"/>
                                        </p:tgtEl>
                                        <p:attrNameLst>
                                          <p:attrName>ppt_w</p:attrName>
                                        </p:attrNameLst>
                                      </p:cBhvr>
                                      <p:tavLst>
                                        <p:tav tm="0">
                                          <p:val>
                                            <p:fltVal val="0"/>
                                          </p:val>
                                        </p:tav>
                                        <p:tav tm="100000">
                                          <p:val>
                                            <p:strVal val="#ppt_w"/>
                                          </p:val>
                                        </p:tav>
                                      </p:tavLst>
                                    </p:anim>
                                    <p:anim calcmode="lin" valueType="num">
                                      <p:cBhvr>
                                        <p:cTn id="37" dur="750" fill="hold"/>
                                        <p:tgtEl>
                                          <p:spTgt spid="21"/>
                                        </p:tgtEl>
                                        <p:attrNameLst>
                                          <p:attrName>ppt_h</p:attrName>
                                        </p:attrNameLst>
                                      </p:cBhvr>
                                      <p:tavLst>
                                        <p:tav tm="0">
                                          <p:val>
                                            <p:fltVal val="0"/>
                                          </p:val>
                                        </p:tav>
                                        <p:tav tm="100000">
                                          <p:val>
                                            <p:strVal val="#ppt_h"/>
                                          </p:val>
                                        </p:tav>
                                      </p:tavLst>
                                    </p:anim>
                                    <p:animEffect transition="in" filter="fade">
                                      <p:cBhvr>
                                        <p:cTn id="38" dur="750"/>
                                        <p:tgtEl>
                                          <p:spTgt spid="21"/>
                                        </p:tgtEl>
                                      </p:cBhvr>
                                    </p:animEffect>
                                  </p:childTnLst>
                                </p:cTn>
                              </p:par>
                              <p:par>
                                <p:cTn id="39" presetID="53" presetClass="entr" presetSubtype="16"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750" fill="hold"/>
                                        <p:tgtEl>
                                          <p:spTgt spid="15"/>
                                        </p:tgtEl>
                                        <p:attrNameLst>
                                          <p:attrName>ppt_w</p:attrName>
                                        </p:attrNameLst>
                                      </p:cBhvr>
                                      <p:tavLst>
                                        <p:tav tm="0">
                                          <p:val>
                                            <p:fltVal val="0"/>
                                          </p:val>
                                        </p:tav>
                                        <p:tav tm="100000">
                                          <p:val>
                                            <p:strVal val="#ppt_w"/>
                                          </p:val>
                                        </p:tav>
                                      </p:tavLst>
                                    </p:anim>
                                    <p:anim calcmode="lin" valueType="num">
                                      <p:cBhvr>
                                        <p:cTn id="42" dur="750" fill="hold"/>
                                        <p:tgtEl>
                                          <p:spTgt spid="15"/>
                                        </p:tgtEl>
                                        <p:attrNameLst>
                                          <p:attrName>ppt_h</p:attrName>
                                        </p:attrNameLst>
                                      </p:cBhvr>
                                      <p:tavLst>
                                        <p:tav tm="0">
                                          <p:val>
                                            <p:fltVal val="0"/>
                                          </p:val>
                                        </p:tav>
                                        <p:tav tm="100000">
                                          <p:val>
                                            <p:strVal val="#ppt_h"/>
                                          </p:val>
                                        </p:tav>
                                      </p:tavLst>
                                    </p:anim>
                                    <p:animEffect transition="in" filter="fade">
                                      <p:cBhvr>
                                        <p:cTn id="43" dur="750"/>
                                        <p:tgtEl>
                                          <p:spTgt spid="15"/>
                                        </p:tgtEl>
                                      </p:cBhvr>
                                    </p:animEffect>
                                  </p:childTnLst>
                                </p:cTn>
                              </p:par>
                              <p:par>
                                <p:cTn id="44" presetID="53" presetClass="entr" presetSubtype="16"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750" fill="hold"/>
                                        <p:tgtEl>
                                          <p:spTgt spid="18"/>
                                        </p:tgtEl>
                                        <p:attrNameLst>
                                          <p:attrName>ppt_w</p:attrName>
                                        </p:attrNameLst>
                                      </p:cBhvr>
                                      <p:tavLst>
                                        <p:tav tm="0">
                                          <p:val>
                                            <p:fltVal val="0"/>
                                          </p:val>
                                        </p:tav>
                                        <p:tav tm="100000">
                                          <p:val>
                                            <p:strVal val="#ppt_w"/>
                                          </p:val>
                                        </p:tav>
                                      </p:tavLst>
                                    </p:anim>
                                    <p:anim calcmode="lin" valueType="num">
                                      <p:cBhvr>
                                        <p:cTn id="47" dur="750" fill="hold"/>
                                        <p:tgtEl>
                                          <p:spTgt spid="18"/>
                                        </p:tgtEl>
                                        <p:attrNameLst>
                                          <p:attrName>ppt_h</p:attrName>
                                        </p:attrNameLst>
                                      </p:cBhvr>
                                      <p:tavLst>
                                        <p:tav tm="0">
                                          <p:val>
                                            <p:fltVal val="0"/>
                                          </p:val>
                                        </p:tav>
                                        <p:tav tm="100000">
                                          <p:val>
                                            <p:strVal val="#ppt_h"/>
                                          </p:val>
                                        </p:tav>
                                      </p:tavLst>
                                    </p:anim>
                                    <p:animEffect transition="in" filter="fade">
                                      <p:cBhvr>
                                        <p:cTn id="48" dur="750"/>
                                        <p:tgtEl>
                                          <p:spTgt spid="18"/>
                                        </p:tgtEl>
                                      </p:cBhvr>
                                    </p:animEffect>
                                  </p:childTnLst>
                                </p:cTn>
                              </p:par>
                              <p:par>
                                <p:cTn id="49" presetID="53" presetClass="entr" presetSubtype="16"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750" fill="hold"/>
                                        <p:tgtEl>
                                          <p:spTgt spid="12"/>
                                        </p:tgtEl>
                                        <p:attrNameLst>
                                          <p:attrName>ppt_w</p:attrName>
                                        </p:attrNameLst>
                                      </p:cBhvr>
                                      <p:tavLst>
                                        <p:tav tm="0">
                                          <p:val>
                                            <p:fltVal val="0"/>
                                          </p:val>
                                        </p:tav>
                                        <p:tav tm="100000">
                                          <p:val>
                                            <p:strVal val="#ppt_w"/>
                                          </p:val>
                                        </p:tav>
                                      </p:tavLst>
                                    </p:anim>
                                    <p:anim calcmode="lin" valueType="num">
                                      <p:cBhvr>
                                        <p:cTn id="52" dur="750" fill="hold"/>
                                        <p:tgtEl>
                                          <p:spTgt spid="12"/>
                                        </p:tgtEl>
                                        <p:attrNameLst>
                                          <p:attrName>ppt_h</p:attrName>
                                        </p:attrNameLst>
                                      </p:cBhvr>
                                      <p:tavLst>
                                        <p:tav tm="0">
                                          <p:val>
                                            <p:fltVal val="0"/>
                                          </p:val>
                                        </p:tav>
                                        <p:tav tm="100000">
                                          <p:val>
                                            <p:strVal val="#ppt_h"/>
                                          </p:val>
                                        </p:tav>
                                      </p:tavLst>
                                    </p:anim>
                                    <p:animEffect transition="in" filter="fade">
                                      <p:cBhvr>
                                        <p:cTn id="53" dur="750"/>
                                        <p:tgtEl>
                                          <p:spTgt spid="12"/>
                                        </p:tgtEl>
                                      </p:cBhvr>
                                    </p:animEffect>
                                  </p:childTnLst>
                                </p:cTn>
                              </p:par>
                              <p:par>
                                <p:cTn id="54" presetID="53" presetClass="entr" presetSubtype="16"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750" fill="hold"/>
                                        <p:tgtEl>
                                          <p:spTgt spid="9"/>
                                        </p:tgtEl>
                                        <p:attrNameLst>
                                          <p:attrName>ppt_w</p:attrName>
                                        </p:attrNameLst>
                                      </p:cBhvr>
                                      <p:tavLst>
                                        <p:tav tm="0">
                                          <p:val>
                                            <p:fltVal val="0"/>
                                          </p:val>
                                        </p:tav>
                                        <p:tav tm="100000">
                                          <p:val>
                                            <p:strVal val="#ppt_w"/>
                                          </p:val>
                                        </p:tav>
                                      </p:tavLst>
                                    </p:anim>
                                    <p:anim calcmode="lin" valueType="num">
                                      <p:cBhvr>
                                        <p:cTn id="57" dur="750" fill="hold"/>
                                        <p:tgtEl>
                                          <p:spTgt spid="9"/>
                                        </p:tgtEl>
                                        <p:attrNameLst>
                                          <p:attrName>ppt_h</p:attrName>
                                        </p:attrNameLst>
                                      </p:cBhvr>
                                      <p:tavLst>
                                        <p:tav tm="0">
                                          <p:val>
                                            <p:fltVal val="0"/>
                                          </p:val>
                                        </p:tav>
                                        <p:tav tm="100000">
                                          <p:val>
                                            <p:strVal val="#ppt_h"/>
                                          </p:val>
                                        </p:tav>
                                      </p:tavLst>
                                    </p:anim>
                                    <p:animEffect transition="in" filter="fade">
                                      <p:cBhvr>
                                        <p:cTn id="58" dur="750"/>
                                        <p:tgtEl>
                                          <p:spTgt spid="9"/>
                                        </p:tgtEl>
                                      </p:cBhvr>
                                    </p:animEffect>
                                  </p:childTnLst>
                                </p:cTn>
                              </p:par>
                            </p:childTnLst>
                          </p:cTn>
                        </p:par>
                        <p:par>
                          <p:cTn id="59" fill="hold">
                            <p:stCondLst>
                              <p:cond delay="2000"/>
                            </p:stCondLst>
                            <p:childTnLst>
                              <p:par>
                                <p:cTn id="60" presetID="42" presetClass="entr" presetSubtype="0" fill="hold"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1000"/>
                                        <p:tgtEl>
                                          <p:spTgt spid="39"/>
                                        </p:tgtEl>
                                      </p:cBhvr>
                                    </p:animEffect>
                                    <p:anim calcmode="lin" valueType="num">
                                      <p:cBhvr>
                                        <p:cTn id="63" dur="1000" fill="hold"/>
                                        <p:tgtEl>
                                          <p:spTgt spid="39"/>
                                        </p:tgtEl>
                                        <p:attrNameLst>
                                          <p:attrName>ppt_x</p:attrName>
                                        </p:attrNameLst>
                                      </p:cBhvr>
                                      <p:tavLst>
                                        <p:tav tm="0">
                                          <p:val>
                                            <p:strVal val="#ppt_x"/>
                                          </p:val>
                                        </p:tav>
                                        <p:tav tm="100000">
                                          <p:val>
                                            <p:strVal val="#ppt_x"/>
                                          </p:val>
                                        </p:tav>
                                      </p:tavLst>
                                    </p:anim>
                                    <p:anim calcmode="lin" valueType="num">
                                      <p:cBhvr>
                                        <p:cTn id="64" dur="1000" fill="hold"/>
                                        <p:tgtEl>
                                          <p:spTgt spid="39"/>
                                        </p:tgtEl>
                                        <p:attrNameLst>
                                          <p:attrName>ppt_y</p:attrName>
                                        </p:attrNameLst>
                                      </p:cBhvr>
                                      <p:tavLst>
                                        <p:tav tm="0">
                                          <p:val>
                                            <p:strVal val="#ppt_y+.1"/>
                                          </p:val>
                                        </p:tav>
                                        <p:tav tm="100000">
                                          <p:val>
                                            <p:strVal val="#ppt_y"/>
                                          </p:val>
                                        </p:tav>
                                      </p:tavLst>
                                    </p:anim>
                                  </p:childTnLst>
                                </p:cTn>
                              </p:par>
                            </p:childTnLst>
                          </p:cTn>
                        </p:par>
                        <p:par>
                          <p:cTn id="65" fill="hold">
                            <p:stCondLst>
                              <p:cond delay="3000"/>
                            </p:stCondLst>
                            <p:childTnLst>
                              <p:par>
                                <p:cTn id="66" presetID="53" presetClass="entr" presetSubtype="16" fill="hold" nodeType="after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p:cTn id="68" dur="750" fill="hold"/>
                                        <p:tgtEl>
                                          <p:spTgt spid="5"/>
                                        </p:tgtEl>
                                        <p:attrNameLst>
                                          <p:attrName>ppt_w</p:attrName>
                                        </p:attrNameLst>
                                      </p:cBhvr>
                                      <p:tavLst>
                                        <p:tav tm="0">
                                          <p:val>
                                            <p:fltVal val="0"/>
                                          </p:val>
                                        </p:tav>
                                        <p:tav tm="100000">
                                          <p:val>
                                            <p:strVal val="#ppt_w"/>
                                          </p:val>
                                        </p:tav>
                                      </p:tavLst>
                                    </p:anim>
                                    <p:anim calcmode="lin" valueType="num">
                                      <p:cBhvr>
                                        <p:cTn id="69" dur="750" fill="hold"/>
                                        <p:tgtEl>
                                          <p:spTgt spid="5"/>
                                        </p:tgtEl>
                                        <p:attrNameLst>
                                          <p:attrName>ppt_h</p:attrName>
                                        </p:attrNameLst>
                                      </p:cBhvr>
                                      <p:tavLst>
                                        <p:tav tm="0">
                                          <p:val>
                                            <p:fltVal val="0"/>
                                          </p:val>
                                        </p:tav>
                                        <p:tav tm="100000">
                                          <p:val>
                                            <p:strVal val="#ppt_h"/>
                                          </p:val>
                                        </p:tav>
                                      </p:tavLst>
                                    </p:anim>
                                    <p:animEffect transition="in" filter="fade">
                                      <p:cBhvr>
                                        <p:cTn id="70" dur="750"/>
                                        <p:tgtEl>
                                          <p:spTgt spid="5"/>
                                        </p:tgtEl>
                                      </p:cBhvr>
                                    </p:animEffect>
                                  </p:childTnLst>
                                </p:cTn>
                              </p:par>
                            </p:childTnLst>
                          </p:cTn>
                        </p:par>
                        <p:par>
                          <p:cTn id="71" fill="hold">
                            <p:stCondLst>
                              <p:cond delay="4000"/>
                            </p:stCondLst>
                            <p:childTnLst>
                              <p:par>
                                <p:cTn id="72" presetID="8" presetClass="emph" presetSubtype="0" fill="hold" nodeType="afterEffect">
                                  <p:stCondLst>
                                    <p:cond delay="0"/>
                                  </p:stCondLst>
                                  <p:childTnLst>
                                    <p:animRot by="21600000">
                                      <p:cBhvr>
                                        <p:cTn id="73" dur="2750" fill="hold"/>
                                        <p:tgtEl>
                                          <p:spTgt spid="5"/>
                                        </p:tgtEl>
                                        <p:attrNameLst>
                                          <p:attrName>r</p:attrName>
                                        </p:attrNameLst>
                                      </p:cBhvr>
                                    </p:animRot>
                                  </p:childTnLst>
                                </p:cTn>
                              </p:par>
                              <p:par>
                                <p:cTn id="74" presetID="49" presetClass="entr" presetSubtype="0" decel="100000" fill="hold" grpId="0" nodeType="withEffect">
                                  <p:stCondLst>
                                    <p:cond delay="750"/>
                                  </p:stCondLst>
                                  <p:childTnLst>
                                    <p:set>
                                      <p:cBhvr>
                                        <p:cTn id="75" dur="1" fill="hold">
                                          <p:stCondLst>
                                            <p:cond delay="0"/>
                                          </p:stCondLst>
                                        </p:cTn>
                                        <p:tgtEl>
                                          <p:spTgt spid="42"/>
                                        </p:tgtEl>
                                        <p:attrNameLst>
                                          <p:attrName>style.visibility</p:attrName>
                                        </p:attrNameLst>
                                      </p:cBhvr>
                                      <p:to>
                                        <p:strVal val="visible"/>
                                      </p:to>
                                    </p:set>
                                    <p:anim calcmode="lin" valueType="num">
                                      <p:cBhvr>
                                        <p:cTn id="76" dur="500" fill="hold"/>
                                        <p:tgtEl>
                                          <p:spTgt spid="42"/>
                                        </p:tgtEl>
                                        <p:attrNameLst>
                                          <p:attrName>ppt_w</p:attrName>
                                        </p:attrNameLst>
                                      </p:cBhvr>
                                      <p:tavLst>
                                        <p:tav tm="0">
                                          <p:val>
                                            <p:fltVal val="0"/>
                                          </p:val>
                                        </p:tav>
                                        <p:tav tm="100000">
                                          <p:val>
                                            <p:strVal val="#ppt_w"/>
                                          </p:val>
                                        </p:tav>
                                      </p:tavLst>
                                    </p:anim>
                                    <p:anim calcmode="lin" valueType="num">
                                      <p:cBhvr>
                                        <p:cTn id="77" dur="500" fill="hold"/>
                                        <p:tgtEl>
                                          <p:spTgt spid="42"/>
                                        </p:tgtEl>
                                        <p:attrNameLst>
                                          <p:attrName>ppt_h</p:attrName>
                                        </p:attrNameLst>
                                      </p:cBhvr>
                                      <p:tavLst>
                                        <p:tav tm="0">
                                          <p:val>
                                            <p:fltVal val="0"/>
                                          </p:val>
                                        </p:tav>
                                        <p:tav tm="100000">
                                          <p:val>
                                            <p:strVal val="#ppt_h"/>
                                          </p:val>
                                        </p:tav>
                                      </p:tavLst>
                                    </p:anim>
                                    <p:anim calcmode="lin" valueType="num">
                                      <p:cBhvr>
                                        <p:cTn id="78" dur="500" fill="hold"/>
                                        <p:tgtEl>
                                          <p:spTgt spid="42"/>
                                        </p:tgtEl>
                                        <p:attrNameLst>
                                          <p:attrName>style.rotation</p:attrName>
                                        </p:attrNameLst>
                                      </p:cBhvr>
                                      <p:tavLst>
                                        <p:tav tm="0">
                                          <p:val>
                                            <p:fltVal val="360"/>
                                          </p:val>
                                        </p:tav>
                                        <p:tav tm="100000">
                                          <p:val>
                                            <p:fltVal val="0"/>
                                          </p:val>
                                        </p:tav>
                                      </p:tavLst>
                                    </p:anim>
                                    <p:animEffect transition="in" filter="fade">
                                      <p:cBhvr>
                                        <p:cTn id="79" dur="500"/>
                                        <p:tgtEl>
                                          <p:spTgt spid="42"/>
                                        </p:tgtEl>
                                      </p:cBhvr>
                                    </p:animEffect>
                                  </p:childTnLst>
                                </p:cTn>
                              </p:par>
                              <p:par>
                                <p:cTn id="80" presetID="12" presetClass="entr" presetSubtype="1" fill="hold" grpId="0" nodeType="withEffect">
                                  <p:stCondLst>
                                    <p:cond delay="1250"/>
                                  </p:stCondLst>
                                  <p:childTnLst>
                                    <p:set>
                                      <p:cBhvr>
                                        <p:cTn id="81" dur="1" fill="hold">
                                          <p:stCondLst>
                                            <p:cond delay="0"/>
                                          </p:stCondLst>
                                        </p:cTn>
                                        <p:tgtEl>
                                          <p:spTgt spid="110"/>
                                        </p:tgtEl>
                                        <p:attrNameLst>
                                          <p:attrName>style.visibility</p:attrName>
                                        </p:attrNameLst>
                                      </p:cBhvr>
                                      <p:to>
                                        <p:strVal val="visible"/>
                                      </p:to>
                                    </p:set>
                                    <p:anim calcmode="lin" valueType="num">
                                      <p:cBhvr additive="base">
                                        <p:cTn id="82" dur="500"/>
                                        <p:tgtEl>
                                          <p:spTgt spid="110"/>
                                        </p:tgtEl>
                                        <p:attrNameLst>
                                          <p:attrName>ppt_y</p:attrName>
                                        </p:attrNameLst>
                                      </p:cBhvr>
                                      <p:tavLst>
                                        <p:tav tm="0">
                                          <p:val>
                                            <p:strVal val="#ppt_y-#ppt_h*1.125000"/>
                                          </p:val>
                                        </p:tav>
                                        <p:tav tm="100000">
                                          <p:val>
                                            <p:strVal val="#ppt_y"/>
                                          </p:val>
                                        </p:tav>
                                      </p:tavLst>
                                    </p:anim>
                                    <p:animEffect transition="in" filter="wipe(down)">
                                      <p:cBhvr>
                                        <p:cTn id="83" dur="500"/>
                                        <p:tgtEl>
                                          <p:spTgt spid="110"/>
                                        </p:tgtEl>
                                      </p:cBhvr>
                                    </p:animEffect>
                                  </p:childTnLst>
                                </p:cTn>
                              </p:par>
                              <p:par>
                                <p:cTn id="84" presetID="34" presetClass="emph" presetSubtype="0" fill="hold" grpId="1" nodeType="withEffect">
                                  <p:stCondLst>
                                    <p:cond delay="1750"/>
                                  </p:stCondLst>
                                  <p:childTnLst>
                                    <p:animMotion origin="layout" path="M 4.16667E-6 -3.82716E-6 L 4.16667E-6 -0.07222 " pathEditMode="relative" rAng="0" ptsTypes="AA">
                                      <p:cBhvr>
                                        <p:cTn id="85" dur="250" accel="50000" decel="50000" autoRev="1" fill="hold">
                                          <p:stCondLst>
                                            <p:cond delay="0"/>
                                          </p:stCondLst>
                                        </p:cTn>
                                        <p:tgtEl>
                                          <p:spTgt spid="110"/>
                                        </p:tgtEl>
                                        <p:attrNameLst>
                                          <p:attrName>ppt_x</p:attrName>
                                          <p:attrName>ppt_y</p:attrName>
                                        </p:attrNameLst>
                                      </p:cBhvr>
                                      <p:rCtr x="0" y="-3611"/>
                                    </p:animMotion>
                                    <p:animRot by="1500000">
                                      <p:cBhvr>
                                        <p:cTn id="86" dur="125" fill="hold">
                                          <p:stCondLst>
                                            <p:cond delay="0"/>
                                          </p:stCondLst>
                                        </p:cTn>
                                        <p:tgtEl>
                                          <p:spTgt spid="110"/>
                                        </p:tgtEl>
                                        <p:attrNameLst>
                                          <p:attrName>r</p:attrName>
                                        </p:attrNameLst>
                                      </p:cBhvr>
                                    </p:animRot>
                                    <p:animRot by="-1500000">
                                      <p:cBhvr>
                                        <p:cTn id="87" dur="125" fill="hold">
                                          <p:stCondLst>
                                            <p:cond delay="125"/>
                                          </p:stCondLst>
                                        </p:cTn>
                                        <p:tgtEl>
                                          <p:spTgt spid="110"/>
                                        </p:tgtEl>
                                        <p:attrNameLst>
                                          <p:attrName>r</p:attrName>
                                        </p:attrNameLst>
                                      </p:cBhvr>
                                    </p:animRot>
                                    <p:animRot by="-1500000">
                                      <p:cBhvr>
                                        <p:cTn id="88" dur="125" fill="hold">
                                          <p:stCondLst>
                                            <p:cond delay="250"/>
                                          </p:stCondLst>
                                        </p:cTn>
                                        <p:tgtEl>
                                          <p:spTgt spid="110"/>
                                        </p:tgtEl>
                                        <p:attrNameLst>
                                          <p:attrName>r</p:attrName>
                                        </p:attrNameLst>
                                      </p:cBhvr>
                                    </p:animRot>
                                    <p:animRot by="1500000">
                                      <p:cBhvr>
                                        <p:cTn id="89" dur="125" fill="hold">
                                          <p:stCondLst>
                                            <p:cond delay="375"/>
                                          </p:stCondLst>
                                        </p:cTn>
                                        <p:tgtEl>
                                          <p:spTgt spid="110"/>
                                        </p:tgtEl>
                                        <p:attrNameLst>
                                          <p:attrName>r</p:attrName>
                                        </p:attrNameLst>
                                      </p:cBhvr>
                                    </p:animRot>
                                  </p:childTnLst>
                                </p:cTn>
                              </p:par>
                              <p:par>
                                <p:cTn id="90" presetID="2" presetClass="entr" presetSubtype="2" decel="38600" fill="hold" nodeType="withEffect">
                                  <p:stCondLst>
                                    <p:cond delay="2250"/>
                                  </p:stCondLst>
                                  <p:childTnLst>
                                    <p:set>
                                      <p:cBhvr>
                                        <p:cTn id="91" dur="1" fill="hold">
                                          <p:stCondLst>
                                            <p:cond delay="0"/>
                                          </p:stCondLst>
                                        </p:cTn>
                                        <p:tgtEl>
                                          <p:spTgt spid="4"/>
                                        </p:tgtEl>
                                        <p:attrNameLst>
                                          <p:attrName>style.visibility</p:attrName>
                                        </p:attrNameLst>
                                      </p:cBhvr>
                                      <p:to>
                                        <p:strVal val="visible"/>
                                      </p:to>
                                    </p:set>
                                    <p:anim calcmode="lin" valueType="num">
                                      <p:cBhvr additive="base">
                                        <p:cTn id="92" dur="1250" fill="hold"/>
                                        <p:tgtEl>
                                          <p:spTgt spid="4"/>
                                        </p:tgtEl>
                                        <p:attrNameLst>
                                          <p:attrName>ppt_x</p:attrName>
                                        </p:attrNameLst>
                                      </p:cBhvr>
                                      <p:tavLst>
                                        <p:tav tm="0">
                                          <p:val>
                                            <p:strVal val="1+#ppt_w/2"/>
                                          </p:val>
                                        </p:tav>
                                        <p:tav tm="100000">
                                          <p:val>
                                            <p:strVal val="#ppt_x"/>
                                          </p:val>
                                        </p:tav>
                                      </p:tavLst>
                                    </p:anim>
                                    <p:anim calcmode="lin" valueType="num">
                                      <p:cBhvr additive="base">
                                        <p:cTn id="93"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0" grpId="0"/>
      <p:bldP spid="110" grpId="1"/>
      <p:bldP spid="4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8">
            <a:extLst>
              <a:ext uri="{FF2B5EF4-FFF2-40B4-BE49-F238E27FC236}">
                <a16:creationId xmlns:a16="http://schemas.microsoft.com/office/drawing/2014/main" id="{DAECB3AA-DE44-4B2E-8E42-EC1E254E3EC5}"/>
              </a:ext>
            </a:extLst>
          </p:cNvPr>
          <p:cNvSpPr/>
          <p:nvPr/>
        </p:nvSpPr>
        <p:spPr>
          <a:xfrm>
            <a:off x="257647" y="244742"/>
            <a:ext cx="8407988" cy="707886"/>
          </a:xfrm>
          <a:prstGeom prst="rect">
            <a:avLst/>
          </a:prstGeom>
        </p:spPr>
        <p:txBody>
          <a:bodyPr wrap="square">
            <a:spAutoFit/>
          </a:bodyPr>
          <a:lstStyle/>
          <a:p>
            <a:r>
              <a:rPr lang="en-US" altLang="zh-CN" sz="40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Viết</a:t>
            </a:r>
            <a:r>
              <a:rPr lang="en-US" altLang="zh-CN" sz="40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câu</a:t>
            </a:r>
            <a:r>
              <a:rPr lang="en-US" altLang="zh-CN" sz="40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trả</a:t>
            </a:r>
            <a:r>
              <a:rPr lang="en-US" altLang="zh-CN" sz="40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lời</a:t>
            </a:r>
            <a:r>
              <a:rPr lang="en-US" altLang="zh-CN" sz="40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cho</a:t>
            </a:r>
            <a:r>
              <a:rPr lang="en-US" altLang="zh-CN" sz="40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câu</a:t>
            </a:r>
            <a:r>
              <a:rPr lang="en-US" altLang="zh-CN" sz="40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hỏi</a:t>
            </a:r>
            <a:r>
              <a:rPr lang="en-US" altLang="zh-CN" sz="40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dirty="0" smtClean="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c </a:t>
            </a:r>
            <a:r>
              <a:rPr lang="en-US" altLang="zh-CN" sz="40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ở </a:t>
            </a:r>
            <a:r>
              <a:rPr lang="en-US" altLang="zh-CN" sz="40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mục</a:t>
            </a:r>
            <a:r>
              <a:rPr lang="en-US" altLang="zh-CN" sz="40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3</a:t>
            </a:r>
            <a:endParaRPr lang="zh-CN" altLang="en-US" sz="4000" b="1" dirty="0">
              <a:solidFill>
                <a:srgbClr val="4CA420"/>
              </a:solidFill>
              <a:latin typeface="HL Hoctro" panose="02000000000000000000" pitchFamily="2" charset="0"/>
              <a:ea typeface="Arial-Rounded" panose="020B0500000000000000" pitchFamily="34" charset="-93"/>
              <a:cs typeface="Arial-Rounded" panose="020B0500000000000000" pitchFamily="34" charset="-93"/>
              <a:sym typeface="+mn-lt"/>
            </a:endParaRPr>
          </a:p>
        </p:txBody>
      </p:sp>
      <p:sp>
        <p:nvSpPr>
          <p:cNvPr id="9" name="矩形 8">
            <a:extLst>
              <a:ext uri="{FF2B5EF4-FFF2-40B4-BE49-F238E27FC236}">
                <a16:creationId xmlns:a16="http://schemas.microsoft.com/office/drawing/2014/main" id="{7B87E5EA-B738-483C-BD90-0802211D530F}"/>
              </a:ext>
            </a:extLst>
          </p:cNvPr>
          <p:cNvSpPr/>
          <p:nvPr/>
        </p:nvSpPr>
        <p:spPr>
          <a:xfrm>
            <a:off x="565468" y="1875957"/>
            <a:ext cx="4886211" cy="923330"/>
          </a:xfrm>
          <a:prstGeom prst="rect">
            <a:avLst/>
          </a:prstGeom>
        </p:spPr>
        <p:txBody>
          <a:bodyPr wrap="square">
            <a:spAutoFit/>
          </a:bodyPr>
          <a:lstStyle/>
          <a:p>
            <a:r>
              <a:rPr lang="en-US" altLang="zh-CN" sz="5400" dirty="0" err="1" smtClean="0">
                <a:solidFill>
                  <a:srgbClr val="0070C0"/>
                </a:solidFill>
                <a:latin typeface="UTM Avo" panose="02040603050506020204" pitchFamily="18" charset="0"/>
                <a:ea typeface="Arial-Rounded" panose="020B0500000000000000" pitchFamily="34" charset="-93"/>
                <a:cs typeface="Arial-Rounded" panose="020B0500000000000000" pitchFamily="34" charset="-93"/>
                <a:sym typeface="+mn-lt"/>
              </a:rPr>
              <a:t>Em</a:t>
            </a:r>
            <a:r>
              <a:rPr lang="en-US" altLang="zh-CN" sz="5400" dirty="0" smtClean="0">
                <a:solidFill>
                  <a:srgbClr val="0070C0"/>
                </a:solidFill>
                <a:latin typeface="UTM Avo" panose="02040603050506020204" pitchFamily="18" charset="0"/>
                <a:ea typeface="Arial-Rounded" panose="020B0500000000000000" pitchFamily="34" charset="-93"/>
                <a:cs typeface="Arial-Rounded" panose="020B0500000000000000" pitchFamily="34" charset="-93"/>
                <a:sym typeface="+mn-lt"/>
              </a:rPr>
              <a:t> </a:t>
            </a:r>
            <a:r>
              <a:rPr lang="en-US" altLang="zh-CN" sz="5400" dirty="0" err="1" smtClean="0">
                <a:solidFill>
                  <a:srgbClr val="0070C0"/>
                </a:solidFill>
                <a:latin typeface="UTM Avo" panose="02040603050506020204" pitchFamily="18" charset="0"/>
                <a:ea typeface="Arial-Rounded" panose="020B0500000000000000" pitchFamily="34" charset="-93"/>
                <a:cs typeface="Arial-Rounded" panose="020B0500000000000000" pitchFamily="34" charset="-93"/>
                <a:sym typeface="+mn-lt"/>
              </a:rPr>
              <a:t>nghỉ</a:t>
            </a:r>
            <a:r>
              <a:rPr lang="en-US" altLang="zh-CN" sz="5400" dirty="0" smtClean="0">
                <a:solidFill>
                  <a:srgbClr val="0070C0"/>
                </a:solidFill>
                <a:latin typeface="UTM Avo" panose="02040603050506020204" pitchFamily="18" charset="0"/>
                <a:ea typeface="Arial-Rounded" panose="020B0500000000000000" pitchFamily="34" charset="-93"/>
                <a:cs typeface="Arial-Rounded" panose="020B0500000000000000" pitchFamily="34" charset="-93"/>
                <a:sym typeface="+mn-lt"/>
              </a:rPr>
              <a:t> </a:t>
            </a:r>
            <a:r>
              <a:rPr lang="en-US" altLang="zh-CN" sz="5400" dirty="0" err="1" smtClean="0">
                <a:solidFill>
                  <a:srgbClr val="0070C0"/>
                </a:solidFill>
                <a:latin typeface="UTM Avo" panose="02040603050506020204" pitchFamily="18" charset="0"/>
                <a:ea typeface="Arial-Rounded" panose="020B0500000000000000" pitchFamily="34" charset="-93"/>
                <a:cs typeface="Arial-Rounded" panose="020B0500000000000000" pitchFamily="34" charset="-93"/>
                <a:sym typeface="+mn-lt"/>
              </a:rPr>
              <a:t>rằng</a:t>
            </a:r>
            <a:r>
              <a:rPr lang="en-US" altLang="zh-CN" sz="5400" dirty="0" smtClean="0">
                <a:solidFill>
                  <a:srgbClr val="0070C0"/>
                </a:solidFill>
                <a:latin typeface="UTM Avo" panose="02040603050506020204" pitchFamily="18" charset="0"/>
                <a:ea typeface="Arial-Rounded" panose="020B0500000000000000" pitchFamily="34" charset="-93"/>
                <a:cs typeface="Arial-Rounded" panose="020B0500000000000000" pitchFamily="34" charset="-93"/>
                <a:sym typeface="+mn-lt"/>
              </a:rPr>
              <a:t> </a:t>
            </a:r>
            <a:endParaRPr lang="zh-CN" altLang="en-US" sz="5400" b="1" dirty="0">
              <a:solidFill>
                <a:srgbClr val="0070C0"/>
              </a:solidFill>
              <a:latin typeface="UTM Avo" panose="02040603050506020204" pitchFamily="18" charset="0"/>
              <a:ea typeface="Arial-Rounded" panose="020B0500000000000000" pitchFamily="34" charset="-93"/>
              <a:cs typeface="Arial-Rounded" panose="020B0500000000000000" pitchFamily="34" charset="-93"/>
              <a:sym typeface="+mn-lt"/>
            </a:endParaRPr>
          </a:p>
        </p:txBody>
      </p:sp>
      <p:sp>
        <p:nvSpPr>
          <p:cNvPr id="10" name="矩形 8">
            <a:extLst>
              <a:ext uri="{FF2B5EF4-FFF2-40B4-BE49-F238E27FC236}">
                <a16:creationId xmlns:a16="http://schemas.microsoft.com/office/drawing/2014/main" id="{6AC064CB-F32F-40DB-A8F8-D2BDF9EB5902}"/>
              </a:ext>
            </a:extLst>
          </p:cNvPr>
          <p:cNvSpPr/>
          <p:nvPr/>
        </p:nvSpPr>
        <p:spPr>
          <a:xfrm>
            <a:off x="5168684" y="1875957"/>
            <a:ext cx="3226388" cy="1015663"/>
          </a:xfrm>
          <a:prstGeom prst="rect">
            <a:avLst/>
          </a:prstGeom>
        </p:spPr>
        <p:txBody>
          <a:bodyPr wrap="square">
            <a:spAutoFit/>
          </a:bodyPr>
          <a:lstStyle/>
          <a:p>
            <a:r>
              <a:rPr lang="en-US" altLang="zh-CN" sz="60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a:t>
            </a:r>
            <a:endParaRPr lang="zh-CN" altLang="en-US" sz="6000" b="1" dirty="0">
              <a:solidFill>
                <a:srgbClr val="0070C0"/>
              </a:solidFill>
              <a:latin typeface="HL Hoctro" panose="02000000000000000000" pitchFamily="2" charset="0"/>
              <a:ea typeface="Arial-Rounded" panose="020B0500000000000000" pitchFamily="34" charset="-93"/>
              <a:cs typeface="Arial-Rounded" panose="020B0500000000000000" pitchFamily="34" charset="-93"/>
              <a:sym typeface="+mn-lt"/>
            </a:endParaRPr>
          </a:p>
        </p:txBody>
      </p:sp>
      <p:sp>
        <p:nvSpPr>
          <p:cNvPr id="11" name="矩形 8">
            <a:extLst>
              <a:ext uri="{FF2B5EF4-FFF2-40B4-BE49-F238E27FC236}">
                <a16:creationId xmlns:a16="http://schemas.microsoft.com/office/drawing/2014/main" id="{40914BD5-55B4-4A73-8F34-EF6C6547B99C}"/>
              </a:ext>
            </a:extLst>
          </p:cNvPr>
          <p:cNvSpPr/>
          <p:nvPr/>
        </p:nvSpPr>
        <p:spPr>
          <a:xfrm>
            <a:off x="0" y="1753591"/>
            <a:ext cx="8923282" cy="1938992"/>
          </a:xfrm>
          <a:prstGeom prst="rect">
            <a:avLst/>
          </a:prstGeom>
        </p:spPr>
        <p:txBody>
          <a:bodyPr wrap="square">
            <a:spAutoFit/>
          </a:bodyPr>
          <a:lstStyle/>
          <a:p>
            <a:r>
              <a:rPr lang="en-US" altLang="zh-CN" sz="6000" dirty="0" smtClean="0">
                <a:solidFill>
                  <a:srgbClr val="0070C0"/>
                </a:solidFill>
                <a:latin typeface="UTM Avo" panose="02040603050506020204" pitchFamily="18" charset="0"/>
                <a:ea typeface="Arial-Rounded" panose="020B0500000000000000" pitchFamily="34" charset="-93"/>
                <a:cs typeface="Arial-Rounded" panose="020B0500000000000000" pitchFamily="34" charset="-93"/>
                <a:sym typeface="+mn-lt"/>
              </a:rPr>
              <a:t>                         </a:t>
            </a:r>
            <a:r>
              <a:rPr lang="en-US" altLang="zh-CN" sz="6000" dirty="0" err="1" smtClean="0">
                <a:solidFill>
                  <a:srgbClr val="0070C0"/>
                </a:solidFill>
                <a:latin typeface="UTM Avo" panose="02040603050506020204" pitchFamily="18" charset="0"/>
                <a:ea typeface="Arial-Rounded" panose="020B0500000000000000" pitchFamily="34" charset="-93"/>
                <a:cs typeface="Arial-Rounded" panose="020B0500000000000000" pitchFamily="34" charset="-93"/>
                <a:sym typeface="+mn-lt"/>
              </a:rPr>
              <a:t>chúng</a:t>
            </a:r>
            <a:r>
              <a:rPr lang="en-US" altLang="zh-CN" sz="6000" dirty="0" smtClean="0">
                <a:solidFill>
                  <a:srgbClr val="0070C0"/>
                </a:solidFill>
                <a:latin typeface="UTM Avo" panose="02040603050506020204" pitchFamily="18" charset="0"/>
                <a:ea typeface="Arial-Rounded" panose="020B0500000000000000" pitchFamily="34" charset="-93"/>
                <a:cs typeface="Arial-Rounded" panose="020B0500000000000000" pitchFamily="34" charset="-93"/>
                <a:sym typeface="+mn-lt"/>
              </a:rPr>
              <a:t> ta </a:t>
            </a:r>
            <a:r>
              <a:rPr lang="en-US" altLang="zh-CN" sz="6000" dirty="0" err="1" smtClean="0">
                <a:solidFill>
                  <a:srgbClr val="0070C0"/>
                </a:solidFill>
                <a:latin typeface="UTM Avo" panose="02040603050506020204" pitchFamily="18" charset="0"/>
                <a:ea typeface="Arial-Rounded" panose="020B0500000000000000" pitchFamily="34" charset="-93"/>
                <a:cs typeface="Arial-Rounded" panose="020B0500000000000000" pitchFamily="34" charset="-93"/>
                <a:sym typeface="+mn-lt"/>
              </a:rPr>
              <a:t>không</a:t>
            </a:r>
            <a:r>
              <a:rPr lang="en-US" altLang="zh-CN" sz="6000" dirty="0" smtClean="0">
                <a:solidFill>
                  <a:srgbClr val="0070C0"/>
                </a:solidFill>
                <a:latin typeface="UTM Avo" panose="02040603050506020204" pitchFamily="18" charset="0"/>
                <a:ea typeface="Arial-Rounded" panose="020B0500000000000000" pitchFamily="34" charset="-93"/>
                <a:cs typeface="Arial-Rounded" panose="020B0500000000000000" pitchFamily="34" charset="-93"/>
                <a:sym typeface="+mn-lt"/>
              </a:rPr>
              <a:t> </a:t>
            </a:r>
            <a:r>
              <a:rPr lang="en-US" altLang="zh-CN" sz="6000" dirty="0" err="1" smtClean="0">
                <a:solidFill>
                  <a:srgbClr val="0070C0"/>
                </a:solidFill>
                <a:latin typeface="UTM Avo" panose="02040603050506020204" pitchFamily="18" charset="0"/>
                <a:ea typeface="Arial-Rounded" panose="020B0500000000000000" pitchFamily="34" charset="-93"/>
                <a:cs typeface="Arial-Rounded" panose="020B0500000000000000" pitchFamily="34" charset="-93"/>
                <a:sym typeface="+mn-lt"/>
              </a:rPr>
              <a:t>nên</a:t>
            </a:r>
            <a:r>
              <a:rPr lang="en-US" altLang="zh-CN" sz="6000" dirty="0" smtClean="0">
                <a:solidFill>
                  <a:srgbClr val="0070C0"/>
                </a:solidFill>
                <a:latin typeface="UTM Avo" panose="02040603050506020204" pitchFamily="18" charset="0"/>
                <a:ea typeface="Arial-Rounded" panose="020B0500000000000000" pitchFamily="34" charset="-93"/>
                <a:cs typeface="Arial-Rounded" panose="020B0500000000000000" pitchFamily="34" charset="-93"/>
                <a:sym typeface="+mn-lt"/>
              </a:rPr>
              <a:t> </a:t>
            </a:r>
            <a:r>
              <a:rPr lang="en-US" altLang="zh-CN" sz="6000" dirty="0" err="1" smtClean="0">
                <a:solidFill>
                  <a:srgbClr val="0070C0"/>
                </a:solidFill>
                <a:latin typeface="UTM Avo" panose="02040603050506020204" pitchFamily="18" charset="0"/>
                <a:ea typeface="Arial-Rounded" panose="020B0500000000000000" pitchFamily="34" charset="-93"/>
                <a:cs typeface="Arial-Rounded" panose="020B0500000000000000" pitchFamily="34" charset="-93"/>
                <a:sym typeface="+mn-lt"/>
              </a:rPr>
              <a:t>nói</a:t>
            </a:r>
            <a:r>
              <a:rPr lang="en-US" altLang="zh-CN" sz="6000" dirty="0" smtClean="0">
                <a:solidFill>
                  <a:srgbClr val="0070C0"/>
                </a:solidFill>
                <a:latin typeface="UTM Avo" panose="02040603050506020204" pitchFamily="18" charset="0"/>
                <a:ea typeface="Arial-Rounded" panose="020B0500000000000000" pitchFamily="34" charset="-93"/>
                <a:cs typeface="Arial-Rounded" panose="020B0500000000000000" pitchFamily="34" charset="-93"/>
                <a:sym typeface="+mn-lt"/>
              </a:rPr>
              <a:t> </a:t>
            </a:r>
            <a:r>
              <a:rPr lang="en-US" altLang="zh-CN" sz="6000" dirty="0" err="1" smtClean="0">
                <a:solidFill>
                  <a:srgbClr val="0070C0"/>
                </a:solidFill>
                <a:latin typeface="UTM Avo" panose="02040603050506020204" pitchFamily="18" charset="0"/>
                <a:ea typeface="Arial-Rounded" panose="020B0500000000000000" pitchFamily="34" charset="-93"/>
                <a:cs typeface="Arial-Rounded" panose="020B0500000000000000" pitchFamily="34" charset="-93"/>
                <a:sym typeface="+mn-lt"/>
              </a:rPr>
              <a:t>dối</a:t>
            </a:r>
            <a:endParaRPr lang="zh-CN" altLang="en-US" sz="6000" b="1" dirty="0">
              <a:solidFill>
                <a:srgbClr val="0070C0"/>
              </a:solidFill>
              <a:latin typeface="UTM Avo" panose="02040603050506020204" pitchFamily="18" charset="0"/>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4085870559"/>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10"/>
                                        </p:tgtEl>
                                      </p:cBhvr>
                                    </p:animEffect>
                                    <p:set>
                                      <p:cBhvr>
                                        <p:cTn id="20" dur="1" fill="hold">
                                          <p:stCondLst>
                                            <p:cond delay="499"/>
                                          </p:stCondLst>
                                        </p:cTn>
                                        <p:tgtEl>
                                          <p:spTgt spid="10"/>
                                        </p:tgtEl>
                                        <p:attrNameLst>
                                          <p:attrName>style.visibility</p:attrName>
                                        </p:attrNameLst>
                                      </p:cBhvr>
                                      <p:to>
                                        <p:strVal val="hidden"/>
                                      </p:to>
                                    </p:set>
                                  </p:childTnLst>
                                </p:cTn>
                              </p:par>
                              <p:par>
                                <p:cTn id="21" presetID="22" presetClass="entr" presetSubtype="8"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P spid="10" grpId="1"/>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rot="18599350" flipH="1">
            <a:off x="3622607" y="980622"/>
            <a:ext cx="4003028" cy="3488687"/>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1" fmla="*/ 2553595 w 4003028"/>
              <a:gd name="connsiteY0-2" fmla="*/ 3488687 h 3488687"/>
              <a:gd name="connsiteX1-3" fmla="*/ 2558802 w 4003028"/>
              <a:gd name="connsiteY1-4" fmla="*/ 3486358 h 3488687"/>
              <a:gd name="connsiteX2-5" fmla="*/ 2567275 w 4003028"/>
              <a:gd name="connsiteY2-6" fmla="*/ 3481729 h 3488687"/>
              <a:gd name="connsiteX3-7" fmla="*/ 2560275 w 4003028"/>
              <a:gd name="connsiteY3-8" fmla="*/ 3484032 h 3488687"/>
              <a:gd name="connsiteX4-9" fmla="*/ 2553595 w 4003028"/>
              <a:gd name="connsiteY4-10" fmla="*/ 3488687 h 3488687"/>
              <a:gd name="connsiteX5-11" fmla="*/ 2172204 w 4003028"/>
              <a:gd name="connsiteY5-12" fmla="*/ 1823603 h 3488687"/>
              <a:gd name="connsiteX6-13" fmla="*/ 2177584 w 4003028"/>
              <a:gd name="connsiteY6-14" fmla="*/ 1823026 h 3488687"/>
              <a:gd name="connsiteX7-15" fmla="*/ 2186951 w 4003028"/>
              <a:gd name="connsiteY7-16" fmla="*/ 1820691 h 3488687"/>
              <a:gd name="connsiteX8-17" fmla="*/ 2179597 w 4003028"/>
              <a:gd name="connsiteY8-18" fmla="*/ 1821148 h 3488687"/>
              <a:gd name="connsiteX9-19" fmla="*/ 2172204 w 4003028"/>
              <a:gd name="connsiteY9-20" fmla="*/ 1823603 h 3488687"/>
              <a:gd name="connsiteX10-21" fmla="*/ 153460 w 4003028"/>
              <a:gd name="connsiteY10-22" fmla="*/ 2406636 h 3488687"/>
              <a:gd name="connsiteX11-23" fmla="*/ 158416 w 4003028"/>
              <a:gd name="connsiteY11-24" fmla="*/ 2412646 h 3488687"/>
              <a:gd name="connsiteX12-25" fmla="*/ 164402 w 4003028"/>
              <a:gd name="connsiteY12-26" fmla="*/ 2416944 h 3488687"/>
              <a:gd name="connsiteX13-27" fmla="*/ 157710 w 4003028"/>
              <a:gd name="connsiteY13-28" fmla="*/ 2409986 h 3488687"/>
              <a:gd name="connsiteX14-29" fmla="*/ 153460 w 4003028"/>
              <a:gd name="connsiteY14-30" fmla="*/ 2406636 h 3488687"/>
              <a:gd name="connsiteX15-31" fmla="*/ 1187875 w 4003028"/>
              <a:gd name="connsiteY15-32" fmla="*/ 818604 h 3488687"/>
              <a:gd name="connsiteX16-33" fmla="*/ 2981309 w 4003028"/>
              <a:gd name="connsiteY16-34" fmla="*/ 1389514 h 3488687"/>
              <a:gd name="connsiteX17-35" fmla="*/ 3006207 w 4003028"/>
              <a:gd name="connsiteY17-36" fmla="*/ 1471594 h 3488687"/>
              <a:gd name="connsiteX18-37" fmla="*/ 3004953 w 4003028"/>
              <a:gd name="connsiteY18-38" fmla="*/ 1470516 h 3488687"/>
              <a:gd name="connsiteX19-39" fmla="*/ 2965846 w 4003028"/>
              <a:gd name="connsiteY19-40" fmla="*/ 1471445 h 3488687"/>
              <a:gd name="connsiteX20-41" fmla="*/ 2909369 w 4003028"/>
              <a:gd name="connsiteY20-42" fmla="*/ 1482351 h 3488687"/>
              <a:gd name="connsiteX21-43" fmla="*/ 2592787 w 4003028"/>
              <a:gd name="connsiteY21-44" fmla="*/ 1644930 h 3488687"/>
              <a:gd name="connsiteX22-45" fmla="*/ 2477260 w 4003028"/>
              <a:gd name="connsiteY22-46" fmla="*/ 1712320 h 3488687"/>
              <a:gd name="connsiteX23-47" fmla="*/ 2424386 w 4003028"/>
              <a:gd name="connsiteY23-48" fmla="*/ 1658294 h 3488687"/>
              <a:gd name="connsiteX24-49" fmla="*/ 2233042 w 4003028"/>
              <a:gd name="connsiteY24-50" fmla="*/ 1544239 h 3488687"/>
              <a:gd name="connsiteX25-51" fmla="*/ 2406208 w 4003028"/>
              <a:gd name="connsiteY25-52" fmla="*/ 1690912 h 3488687"/>
              <a:gd name="connsiteX26-53" fmla="*/ 2438667 w 4003028"/>
              <a:gd name="connsiteY26-54" fmla="*/ 1734832 h 3488687"/>
              <a:gd name="connsiteX27-55" fmla="*/ 2433832 w 4003028"/>
              <a:gd name="connsiteY27-56" fmla="*/ 1737652 h 3488687"/>
              <a:gd name="connsiteX28-57" fmla="*/ 2276907 w 4003028"/>
              <a:gd name="connsiteY28-58" fmla="*/ 1795440 h 3488687"/>
              <a:gd name="connsiteX29-59" fmla="*/ 2194470 w 4003028"/>
              <a:gd name="connsiteY29-60" fmla="*/ 1818817 h 3488687"/>
              <a:gd name="connsiteX30-61" fmla="*/ 2186951 w 4003028"/>
              <a:gd name="connsiteY30-62" fmla="*/ 1820691 h 3488687"/>
              <a:gd name="connsiteX31-63" fmla="*/ 2187619 w 4003028"/>
              <a:gd name="connsiteY31-64" fmla="*/ 1820649 h 3488687"/>
              <a:gd name="connsiteX32-65" fmla="*/ 2263225 w 4003028"/>
              <a:gd name="connsiteY32-66" fmla="*/ 1828106 h 3488687"/>
              <a:gd name="connsiteX33-67" fmla="*/ 2266422 w 4003028"/>
              <a:gd name="connsiteY33-68" fmla="*/ 1827857 h 3488687"/>
              <a:gd name="connsiteX34-69" fmla="*/ 3026460 w 4003028"/>
              <a:gd name="connsiteY34-70" fmla="*/ 1558274 h 3488687"/>
              <a:gd name="connsiteX35-71" fmla="*/ 3033021 w 4003028"/>
              <a:gd name="connsiteY35-72" fmla="*/ 1559992 h 3488687"/>
              <a:gd name="connsiteX36-73" fmla="*/ 3056764 w 4003028"/>
              <a:gd name="connsiteY36-74" fmla="*/ 1638263 h 3488687"/>
              <a:gd name="connsiteX37-75" fmla="*/ 3220170 w 4003028"/>
              <a:gd name="connsiteY37-76" fmla="*/ 2417189 h 3488687"/>
              <a:gd name="connsiteX38-77" fmla="*/ 3245788 w 4003028"/>
              <a:gd name="connsiteY38-78" fmla="*/ 2510754 h 3488687"/>
              <a:gd name="connsiteX39-79" fmla="*/ 3242722 w 4003028"/>
              <a:gd name="connsiteY39-80" fmla="*/ 2508845 h 3488687"/>
              <a:gd name="connsiteX40-81" fmla="*/ 900517 w 4003028"/>
              <a:gd name="connsiteY40-82" fmla="*/ 3043090 h 3488687"/>
              <a:gd name="connsiteX41-83" fmla="*/ 755186 w 4003028"/>
              <a:gd name="connsiteY41-84" fmla="*/ 3091588 h 3488687"/>
              <a:gd name="connsiteX42-85" fmla="*/ 735913 w 4003028"/>
              <a:gd name="connsiteY42-86" fmla="*/ 3085533 h 3488687"/>
              <a:gd name="connsiteX43-87" fmla="*/ 235521 w 4003028"/>
              <a:gd name="connsiteY43-88" fmla="*/ 2453126 h 3488687"/>
              <a:gd name="connsiteX44-89" fmla="*/ 232945 w 4003028"/>
              <a:gd name="connsiteY44-90" fmla="*/ 2451215 h 3488687"/>
              <a:gd name="connsiteX45-91" fmla="*/ 164946 w 4003028"/>
              <a:gd name="connsiteY45-92" fmla="*/ 2417334 h 3488687"/>
              <a:gd name="connsiteX46-93" fmla="*/ 164402 w 4003028"/>
              <a:gd name="connsiteY46-94" fmla="*/ 2416944 h 3488687"/>
              <a:gd name="connsiteX47-95" fmla="*/ 169774 w 4003028"/>
              <a:gd name="connsiteY47-96" fmla="*/ 2422528 h 3488687"/>
              <a:gd name="connsiteX48-97" fmla="*/ 227166 w 4003028"/>
              <a:gd name="connsiteY48-98" fmla="*/ 2486155 h 3488687"/>
              <a:gd name="connsiteX49-99" fmla="*/ 329351 w 4003028"/>
              <a:gd name="connsiteY49-100" fmla="*/ 2618530 h 3488687"/>
              <a:gd name="connsiteX50-101" fmla="*/ 331947 w 4003028"/>
              <a:gd name="connsiteY50-102" fmla="*/ 2623489 h 3488687"/>
              <a:gd name="connsiteX51-103" fmla="*/ 281103 w 4003028"/>
              <a:gd name="connsiteY51-104" fmla="*/ 2643430 h 3488687"/>
              <a:gd name="connsiteX52-105" fmla="*/ 56459 w 4003028"/>
              <a:gd name="connsiteY52-106" fmla="*/ 2675591 h 3488687"/>
              <a:gd name="connsiteX53-107" fmla="*/ 279157 w 4003028"/>
              <a:gd name="connsiteY53-108" fmla="*/ 2680722 h 3488687"/>
              <a:gd name="connsiteX54-109" fmla="*/ 352665 w 4003028"/>
              <a:gd name="connsiteY54-110" fmla="*/ 2663074 h 3488687"/>
              <a:gd name="connsiteX55-111" fmla="*/ 414683 w 4003028"/>
              <a:gd name="connsiteY55-112" fmla="*/ 2781572 h 3488687"/>
              <a:gd name="connsiteX56-113" fmla="*/ 596376 w 4003028"/>
              <a:gd name="connsiteY56-114" fmla="*/ 3087584 h 3488687"/>
              <a:gd name="connsiteX57-115" fmla="*/ 638412 w 4003028"/>
              <a:gd name="connsiteY57-116" fmla="*/ 3126848 h 3488687"/>
              <a:gd name="connsiteX58-117" fmla="*/ 642141 w 4003028"/>
              <a:gd name="connsiteY58-118" fmla="*/ 3129313 h 3488687"/>
              <a:gd name="connsiteX59-119" fmla="*/ 633291 w 4003028"/>
              <a:gd name="connsiteY59-120" fmla="*/ 3132266 h 3488687"/>
              <a:gd name="connsiteX60-121" fmla="*/ 106597 w 4003028"/>
              <a:gd name="connsiteY60-122" fmla="*/ 3237274 h 3488687"/>
              <a:gd name="connsiteX61-123" fmla="*/ 0 w 4003028"/>
              <a:gd name="connsiteY61-124" fmla="*/ 3232686 h 3488687"/>
              <a:gd name="connsiteX62-125" fmla="*/ 77065 w 4003028"/>
              <a:gd name="connsiteY62-126" fmla="*/ 3297326 h 3488687"/>
              <a:gd name="connsiteX63-127" fmla="*/ 75884 w 4003028"/>
              <a:gd name="connsiteY63-128" fmla="*/ 3298733 h 3488687"/>
              <a:gd name="connsiteX64-129" fmla="*/ 146342 w 4003028"/>
              <a:gd name="connsiteY64-130" fmla="*/ 3298318 h 3488687"/>
              <a:gd name="connsiteX65-131" fmla="*/ 3241070 w 4003028"/>
              <a:gd name="connsiteY65-132" fmla="*/ 2644221 h 3488687"/>
              <a:gd name="connsiteX66-133" fmla="*/ 3298464 w 4003028"/>
              <a:gd name="connsiteY66-134" fmla="*/ 2691011 h 3488687"/>
              <a:gd name="connsiteX67-135" fmla="*/ 3325008 w 4003028"/>
              <a:gd name="connsiteY67-136" fmla="*/ 2763689 h 3488687"/>
              <a:gd name="connsiteX68-137" fmla="*/ 3371266 w 4003028"/>
              <a:gd name="connsiteY68-138" fmla="*/ 2864563 h 3488687"/>
              <a:gd name="connsiteX69-139" fmla="*/ 3415788 w 4003028"/>
              <a:gd name="connsiteY69-140" fmla="*/ 2940157 h 3488687"/>
              <a:gd name="connsiteX70-141" fmla="*/ 3400641 w 4003028"/>
              <a:gd name="connsiteY70-142" fmla="*/ 2934757 h 3488687"/>
              <a:gd name="connsiteX71-143" fmla="*/ 2832976 w 4003028"/>
              <a:gd name="connsiteY71-144" fmla="*/ 3294018 h 3488687"/>
              <a:gd name="connsiteX72-145" fmla="*/ 2826082 w 4003028"/>
              <a:gd name="connsiteY72-146" fmla="*/ 3300156 h 3488687"/>
              <a:gd name="connsiteX73-147" fmla="*/ 2810492 w 4003028"/>
              <a:gd name="connsiteY73-148" fmla="*/ 3290196 h 3488687"/>
              <a:gd name="connsiteX74-149" fmla="*/ 2559561 w 4003028"/>
              <a:gd name="connsiteY74-150" fmla="*/ 3207661 h 3488687"/>
              <a:gd name="connsiteX75-151" fmla="*/ 2764198 w 4003028"/>
              <a:gd name="connsiteY75-152" fmla="*/ 3305758 h 3488687"/>
              <a:gd name="connsiteX76-153" fmla="*/ 2793373 w 4003028"/>
              <a:gd name="connsiteY76-154" fmla="*/ 3329282 h 3488687"/>
              <a:gd name="connsiteX77-155" fmla="*/ 2742508 w 4003028"/>
              <a:gd name="connsiteY77-156" fmla="*/ 3374574 h 3488687"/>
              <a:gd name="connsiteX78-157" fmla="*/ 2647916 w 4003028"/>
              <a:gd name="connsiteY78-158" fmla="*/ 3434544 h 3488687"/>
              <a:gd name="connsiteX79-159" fmla="*/ 2574074 w 4003028"/>
              <a:gd name="connsiteY79-160" fmla="*/ 3478014 h 3488687"/>
              <a:gd name="connsiteX80-161" fmla="*/ 2567275 w 4003028"/>
              <a:gd name="connsiteY80-162" fmla="*/ 3481729 h 3488687"/>
              <a:gd name="connsiteX81-163" fmla="*/ 2567910 w 4003028"/>
              <a:gd name="connsiteY81-164" fmla="*/ 3481520 h 3488687"/>
              <a:gd name="connsiteX82-165" fmla="*/ 2642943 w 4003028"/>
              <a:gd name="connsiteY82-166" fmla="*/ 3469608 h 3488687"/>
              <a:gd name="connsiteX83-167" fmla="*/ 2645973 w 4003028"/>
              <a:gd name="connsiteY83-168" fmla="*/ 3468559 h 3488687"/>
              <a:gd name="connsiteX84-169" fmla="*/ 2742749 w 4003028"/>
              <a:gd name="connsiteY84-170" fmla="*/ 3414654 h 3488687"/>
              <a:gd name="connsiteX85-171" fmla="*/ 2820857 w 4003028"/>
              <a:gd name="connsiteY85-172" fmla="*/ 3351443 h 3488687"/>
              <a:gd name="connsiteX86-173" fmla="*/ 2828768 w 4003028"/>
              <a:gd name="connsiteY86-174" fmla="*/ 3357822 h 3488687"/>
              <a:gd name="connsiteX87-175" fmla="*/ 2842089 w 4003028"/>
              <a:gd name="connsiteY87-176" fmla="*/ 3333099 h 3488687"/>
              <a:gd name="connsiteX88-177" fmla="*/ 2921933 w 4003028"/>
              <a:gd name="connsiteY88-178" fmla="*/ 3257476 h 3488687"/>
              <a:gd name="connsiteX89-179" fmla="*/ 3436520 w 4003028"/>
              <a:gd name="connsiteY89-180" fmla="*/ 3026269 h 3488687"/>
              <a:gd name="connsiteX90-181" fmla="*/ 3490668 w 4003028"/>
              <a:gd name="connsiteY90-182" fmla="*/ 3044425 h 3488687"/>
              <a:gd name="connsiteX91-183" fmla="*/ 3466564 w 4003028"/>
              <a:gd name="connsiteY91-184" fmla="*/ 3009477 h 3488687"/>
              <a:gd name="connsiteX92-185" fmla="*/ 3487849 w 4003028"/>
              <a:gd name="connsiteY92-186" fmla="*/ 3036935 h 3488687"/>
              <a:gd name="connsiteX93-187" fmla="*/ 3850394 w 4003028"/>
              <a:gd name="connsiteY93-188" fmla="*/ 3229480 h 3488687"/>
              <a:gd name="connsiteX94-189" fmla="*/ 4003028 w 4003028"/>
              <a:gd name="connsiteY94-190" fmla="*/ 3047507 h 3488687"/>
              <a:gd name="connsiteX95-191" fmla="*/ 3906403 w 4003028"/>
              <a:gd name="connsiteY95-192" fmla="*/ 3033869 h 3488687"/>
              <a:gd name="connsiteX96-193" fmla="*/ 3685069 w 4003028"/>
              <a:gd name="connsiteY96-194" fmla="*/ 2942485 h 3488687"/>
              <a:gd name="connsiteX97-195" fmla="*/ 3680287 w 4003028"/>
              <a:gd name="connsiteY97-196" fmla="*/ 2938317 h 3488687"/>
              <a:gd name="connsiteX98-197" fmla="*/ 3682685 w 4003028"/>
              <a:gd name="connsiteY98-198" fmla="*/ 2923853 h 3488687"/>
              <a:gd name="connsiteX99-199" fmla="*/ 3888092 w 4003028"/>
              <a:gd name="connsiteY99-200" fmla="*/ 2294241 h 3488687"/>
              <a:gd name="connsiteX100-201" fmla="*/ 3647315 w 4003028"/>
              <a:gd name="connsiteY100-202" fmla="*/ 2791101 h 3488687"/>
              <a:gd name="connsiteX101-203" fmla="*/ 3618912 w 4003028"/>
              <a:gd name="connsiteY101-204" fmla="*/ 2884803 h 3488687"/>
              <a:gd name="connsiteX102-205" fmla="*/ 3598514 w 4003028"/>
              <a:gd name="connsiteY102-206" fmla="*/ 2867018 h 3488687"/>
              <a:gd name="connsiteX103-207" fmla="*/ 3013134 w 4003028"/>
              <a:gd name="connsiteY103-208" fmla="*/ 1104274 h 3488687"/>
              <a:gd name="connsiteX104-209" fmla="*/ 2996120 w 4003028"/>
              <a:gd name="connsiteY104-210" fmla="*/ 1074045 h 3488687"/>
              <a:gd name="connsiteX105-211" fmla="*/ 2983995 w 4003028"/>
              <a:gd name="connsiteY105-212" fmla="*/ 999080 h 3488687"/>
              <a:gd name="connsiteX106-213" fmla="*/ 2974776 w 4003028"/>
              <a:gd name="connsiteY106-214" fmla="*/ 0 h 3488687"/>
              <a:gd name="connsiteX107-215" fmla="*/ 2869551 w 4003028"/>
              <a:gd name="connsiteY107-216" fmla="*/ 826280 h 3488687"/>
              <a:gd name="connsiteX108-217" fmla="*/ 2871430 w 4003028"/>
              <a:gd name="connsiteY108-218" fmla="*/ 888358 h 3488687"/>
              <a:gd name="connsiteX109-219" fmla="*/ 2810257 w 4003028"/>
              <a:gd name="connsiteY109-220" fmla="*/ 821365 h 3488687"/>
              <a:gd name="connsiteX110-221" fmla="*/ 1224809 w 4003028"/>
              <a:gd name="connsiteY110-222" fmla="*/ 795402 h 3488687"/>
              <a:gd name="connsiteX111" fmla="*/ 1187875 w 4003028"/>
              <a:gd name="connsiteY111" fmla="*/ 818604 h 3488687"/>
              <a:gd name="connsiteX0-223" fmla="*/ 2553595 w 4003028"/>
              <a:gd name="connsiteY0-224" fmla="*/ 3488687 h 3488687"/>
              <a:gd name="connsiteX1-225" fmla="*/ 2558802 w 4003028"/>
              <a:gd name="connsiteY1-226" fmla="*/ 3486358 h 3488687"/>
              <a:gd name="connsiteX2-227" fmla="*/ 2567275 w 4003028"/>
              <a:gd name="connsiteY2-228" fmla="*/ 3481729 h 3488687"/>
              <a:gd name="connsiteX3-229" fmla="*/ 2560275 w 4003028"/>
              <a:gd name="connsiteY3-230" fmla="*/ 3484032 h 3488687"/>
              <a:gd name="connsiteX4-231" fmla="*/ 2553595 w 4003028"/>
              <a:gd name="connsiteY4-232" fmla="*/ 3488687 h 3488687"/>
              <a:gd name="connsiteX5-233" fmla="*/ 2172204 w 4003028"/>
              <a:gd name="connsiteY5-234" fmla="*/ 1823603 h 3488687"/>
              <a:gd name="connsiteX6-235" fmla="*/ 2177584 w 4003028"/>
              <a:gd name="connsiteY6-236" fmla="*/ 1823026 h 3488687"/>
              <a:gd name="connsiteX7-237" fmla="*/ 2186951 w 4003028"/>
              <a:gd name="connsiteY7-238" fmla="*/ 1820691 h 3488687"/>
              <a:gd name="connsiteX8-239" fmla="*/ 2179597 w 4003028"/>
              <a:gd name="connsiteY8-240" fmla="*/ 1821148 h 3488687"/>
              <a:gd name="connsiteX9-241" fmla="*/ 2172204 w 4003028"/>
              <a:gd name="connsiteY9-242" fmla="*/ 1823603 h 3488687"/>
              <a:gd name="connsiteX10-243" fmla="*/ 153460 w 4003028"/>
              <a:gd name="connsiteY10-244" fmla="*/ 2406636 h 3488687"/>
              <a:gd name="connsiteX11-245" fmla="*/ 158416 w 4003028"/>
              <a:gd name="connsiteY11-246" fmla="*/ 2412646 h 3488687"/>
              <a:gd name="connsiteX12-247" fmla="*/ 164402 w 4003028"/>
              <a:gd name="connsiteY12-248" fmla="*/ 2416944 h 3488687"/>
              <a:gd name="connsiteX13-249" fmla="*/ 157710 w 4003028"/>
              <a:gd name="connsiteY13-250" fmla="*/ 2409986 h 3488687"/>
              <a:gd name="connsiteX14-251" fmla="*/ 153460 w 4003028"/>
              <a:gd name="connsiteY14-252" fmla="*/ 2406636 h 3488687"/>
              <a:gd name="connsiteX15-253" fmla="*/ 1187875 w 4003028"/>
              <a:gd name="connsiteY15-254" fmla="*/ 818604 h 3488687"/>
              <a:gd name="connsiteX16-255" fmla="*/ 2981309 w 4003028"/>
              <a:gd name="connsiteY16-256" fmla="*/ 1389514 h 3488687"/>
              <a:gd name="connsiteX17-257" fmla="*/ 3006207 w 4003028"/>
              <a:gd name="connsiteY17-258" fmla="*/ 1471594 h 3488687"/>
              <a:gd name="connsiteX18-259" fmla="*/ 3004953 w 4003028"/>
              <a:gd name="connsiteY18-260" fmla="*/ 1470516 h 3488687"/>
              <a:gd name="connsiteX19-261" fmla="*/ 2965846 w 4003028"/>
              <a:gd name="connsiteY19-262" fmla="*/ 1471445 h 3488687"/>
              <a:gd name="connsiteX20-263" fmla="*/ 2909369 w 4003028"/>
              <a:gd name="connsiteY20-264" fmla="*/ 1482351 h 3488687"/>
              <a:gd name="connsiteX21-265" fmla="*/ 2592787 w 4003028"/>
              <a:gd name="connsiteY21-266" fmla="*/ 1644930 h 3488687"/>
              <a:gd name="connsiteX22-267" fmla="*/ 2477260 w 4003028"/>
              <a:gd name="connsiteY22-268" fmla="*/ 1712320 h 3488687"/>
              <a:gd name="connsiteX23-269" fmla="*/ 2424386 w 4003028"/>
              <a:gd name="connsiteY23-270" fmla="*/ 1658294 h 3488687"/>
              <a:gd name="connsiteX24-271" fmla="*/ 2233042 w 4003028"/>
              <a:gd name="connsiteY24-272" fmla="*/ 1544239 h 3488687"/>
              <a:gd name="connsiteX25-273" fmla="*/ 2406208 w 4003028"/>
              <a:gd name="connsiteY25-274" fmla="*/ 1690912 h 3488687"/>
              <a:gd name="connsiteX26-275" fmla="*/ 2438667 w 4003028"/>
              <a:gd name="connsiteY26-276" fmla="*/ 1734832 h 3488687"/>
              <a:gd name="connsiteX27-277" fmla="*/ 2433832 w 4003028"/>
              <a:gd name="connsiteY27-278" fmla="*/ 1737652 h 3488687"/>
              <a:gd name="connsiteX28-279" fmla="*/ 2276907 w 4003028"/>
              <a:gd name="connsiteY28-280" fmla="*/ 1795440 h 3488687"/>
              <a:gd name="connsiteX29-281" fmla="*/ 2194470 w 4003028"/>
              <a:gd name="connsiteY29-282" fmla="*/ 1818817 h 3488687"/>
              <a:gd name="connsiteX30-283" fmla="*/ 2186951 w 4003028"/>
              <a:gd name="connsiteY30-284" fmla="*/ 1820691 h 3488687"/>
              <a:gd name="connsiteX31-285" fmla="*/ 2187619 w 4003028"/>
              <a:gd name="connsiteY31-286" fmla="*/ 1820649 h 3488687"/>
              <a:gd name="connsiteX32-287" fmla="*/ 2263225 w 4003028"/>
              <a:gd name="connsiteY32-288" fmla="*/ 1828106 h 3488687"/>
              <a:gd name="connsiteX33-289" fmla="*/ 2266422 w 4003028"/>
              <a:gd name="connsiteY33-290" fmla="*/ 1827857 h 3488687"/>
              <a:gd name="connsiteX34-291" fmla="*/ 3026460 w 4003028"/>
              <a:gd name="connsiteY34-292" fmla="*/ 1558274 h 3488687"/>
              <a:gd name="connsiteX35-293" fmla="*/ 3033021 w 4003028"/>
              <a:gd name="connsiteY35-294" fmla="*/ 1559992 h 3488687"/>
              <a:gd name="connsiteX36-295" fmla="*/ 3056764 w 4003028"/>
              <a:gd name="connsiteY36-296" fmla="*/ 1638263 h 3488687"/>
              <a:gd name="connsiteX37-297" fmla="*/ 3220170 w 4003028"/>
              <a:gd name="connsiteY37-298" fmla="*/ 2417189 h 3488687"/>
              <a:gd name="connsiteX38-299" fmla="*/ 3245788 w 4003028"/>
              <a:gd name="connsiteY38-300" fmla="*/ 2510754 h 3488687"/>
              <a:gd name="connsiteX39-301" fmla="*/ 3242722 w 4003028"/>
              <a:gd name="connsiteY39-302" fmla="*/ 2508845 h 3488687"/>
              <a:gd name="connsiteX40-303" fmla="*/ 900517 w 4003028"/>
              <a:gd name="connsiteY40-304" fmla="*/ 3043090 h 3488687"/>
              <a:gd name="connsiteX41-305" fmla="*/ 755186 w 4003028"/>
              <a:gd name="connsiteY41-306" fmla="*/ 3091588 h 3488687"/>
              <a:gd name="connsiteX42-307" fmla="*/ 735913 w 4003028"/>
              <a:gd name="connsiteY42-308" fmla="*/ 3085533 h 3488687"/>
              <a:gd name="connsiteX43-309" fmla="*/ 235521 w 4003028"/>
              <a:gd name="connsiteY43-310" fmla="*/ 2453126 h 3488687"/>
              <a:gd name="connsiteX44-311" fmla="*/ 232945 w 4003028"/>
              <a:gd name="connsiteY44-312" fmla="*/ 2451215 h 3488687"/>
              <a:gd name="connsiteX45-313" fmla="*/ 164946 w 4003028"/>
              <a:gd name="connsiteY45-314" fmla="*/ 2417334 h 3488687"/>
              <a:gd name="connsiteX46-315" fmla="*/ 164402 w 4003028"/>
              <a:gd name="connsiteY46-316" fmla="*/ 2416944 h 3488687"/>
              <a:gd name="connsiteX47-317" fmla="*/ 169774 w 4003028"/>
              <a:gd name="connsiteY47-318" fmla="*/ 2422528 h 3488687"/>
              <a:gd name="connsiteX48-319" fmla="*/ 227166 w 4003028"/>
              <a:gd name="connsiteY48-320" fmla="*/ 2486155 h 3488687"/>
              <a:gd name="connsiteX49-321" fmla="*/ 329351 w 4003028"/>
              <a:gd name="connsiteY49-322" fmla="*/ 2618530 h 3488687"/>
              <a:gd name="connsiteX50-323" fmla="*/ 331947 w 4003028"/>
              <a:gd name="connsiteY50-324" fmla="*/ 2623489 h 3488687"/>
              <a:gd name="connsiteX51-325" fmla="*/ 281103 w 4003028"/>
              <a:gd name="connsiteY51-326" fmla="*/ 2643430 h 3488687"/>
              <a:gd name="connsiteX52-327" fmla="*/ 56459 w 4003028"/>
              <a:gd name="connsiteY52-328" fmla="*/ 2675591 h 3488687"/>
              <a:gd name="connsiteX53-329" fmla="*/ 279157 w 4003028"/>
              <a:gd name="connsiteY53-330" fmla="*/ 2680722 h 3488687"/>
              <a:gd name="connsiteX54-331" fmla="*/ 352665 w 4003028"/>
              <a:gd name="connsiteY54-332" fmla="*/ 2663074 h 3488687"/>
              <a:gd name="connsiteX55-333" fmla="*/ 414683 w 4003028"/>
              <a:gd name="connsiteY55-334" fmla="*/ 2781572 h 3488687"/>
              <a:gd name="connsiteX56-335" fmla="*/ 596376 w 4003028"/>
              <a:gd name="connsiteY56-336" fmla="*/ 3087584 h 3488687"/>
              <a:gd name="connsiteX57-337" fmla="*/ 638412 w 4003028"/>
              <a:gd name="connsiteY57-338" fmla="*/ 3126848 h 3488687"/>
              <a:gd name="connsiteX58-339" fmla="*/ 642141 w 4003028"/>
              <a:gd name="connsiteY58-340" fmla="*/ 3129313 h 3488687"/>
              <a:gd name="connsiteX59-341" fmla="*/ 633291 w 4003028"/>
              <a:gd name="connsiteY59-342" fmla="*/ 3132266 h 3488687"/>
              <a:gd name="connsiteX60-343" fmla="*/ 106597 w 4003028"/>
              <a:gd name="connsiteY60-344" fmla="*/ 3237274 h 3488687"/>
              <a:gd name="connsiteX61-345" fmla="*/ 0 w 4003028"/>
              <a:gd name="connsiteY61-346" fmla="*/ 3232686 h 3488687"/>
              <a:gd name="connsiteX62-347" fmla="*/ 77065 w 4003028"/>
              <a:gd name="connsiteY62-348" fmla="*/ 3297326 h 3488687"/>
              <a:gd name="connsiteX63-349" fmla="*/ 75884 w 4003028"/>
              <a:gd name="connsiteY63-350" fmla="*/ 3298733 h 3488687"/>
              <a:gd name="connsiteX64-351" fmla="*/ 146342 w 4003028"/>
              <a:gd name="connsiteY64-352" fmla="*/ 3298318 h 3488687"/>
              <a:gd name="connsiteX65-353" fmla="*/ 3241070 w 4003028"/>
              <a:gd name="connsiteY65-354" fmla="*/ 2644221 h 3488687"/>
              <a:gd name="connsiteX66-355" fmla="*/ 3298464 w 4003028"/>
              <a:gd name="connsiteY66-356" fmla="*/ 2691011 h 3488687"/>
              <a:gd name="connsiteX67-357" fmla="*/ 3325008 w 4003028"/>
              <a:gd name="connsiteY67-358" fmla="*/ 2763689 h 3488687"/>
              <a:gd name="connsiteX68-359" fmla="*/ 3371266 w 4003028"/>
              <a:gd name="connsiteY68-360" fmla="*/ 2864563 h 3488687"/>
              <a:gd name="connsiteX69-361" fmla="*/ 3415788 w 4003028"/>
              <a:gd name="connsiteY69-362" fmla="*/ 2940157 h 3488687"/>
              <a:gd name="connsiteX70-363" fmla="*/ 3400641 w 4003028"/>
              <a:gd name="connsiteY70-364" fmla="*/ 2934757 h 3488687"/>
              <a:gd name="connsiteX71-365" fmla="*/ 2832976 w 4003028"/>
              <a:gd name="connsiteY71-366" fmla="*/ 3294018 h 3488687"/>
              <a:gd name="connsiteX72-367" fmla="*/ 2826082 w 4003028"/>
              <a:gd name="connsiteY72-368" fmla="*/ 3300156 h 3488687"/>
              <a:gd name="connsiteX73-369" fmla="*/ 2810492 w 4003028"/>
              <a:gd name="connsiteY73-370" fmla="*/ 3290196 h 3488687"/>
              <a:gd name="connsiteX74-371" fmla="*/ 2559561 w 4003028"/>
              <a:gd name="connsiteY74-372" fmla="*/ 3207661 h 3488687"/>
              <a:gd name="connsiteX75-373" fmla="*/ 2764198 w 4003028"/>
              <a:gd name="connsiteY75-374" fmla="*/ 3305758 h 3488687"/>
              <a:gd name="connsiteX76-375" fmla="*/ 2793373 w 4003028"/>
              <a:gd name="connsiteY76-376" fmla="*/ 3329282 h 3488687"/>
              <a:gd name="connsiteX77-377" fmla="*/ 2742508 w 4003028"/>
              <a:gd name="connsiteY77-378" fmla="*/ 3374574 h 3488687"/>
              <a:gd name="connsiteX78-379" fmla="*/ 2647916 w 4003028"/>
              <a:gd name="connsiteY78-380" fmla="*/ 3434544 h 3488687"/>
              <a:gd name="connsiteX79-381" fmla="*/ 2574074 w 4003028"/>
              <a:gd name="connsiteY79-382" fmla="*/ 3478014 h 3488687"/>
              <a:gd name="connsiteX80-383" fmla="*/ 2567275 w 4003028"/>
              <a:gd name="connsiteY80-384" fmla="*/ 3481729 h 3488687"/>
              <a:gd name="connsiteX81-385" fmla="*/ 2567910 w 4003028"/>
              <a:gd name="connsiteY81-386" fmla="*/ 3481520 h 3488687"/>
              <a:gd name="connsiteX82-387" fmla="*/ 2642943 w 4003028"/>
              <a:gd name="connsiteY82-388" fmla="*/ 3469608 h 3488687"/>
              <a:gd name="connsiteX83-389" fmla="*/ 2645973 w 4003028"/>
              <a:gd name="connsiteY83-390" fmla="*/ 3468559 h 3488687"/>
              <a:gd name="connsiteX84-391" fmla="*/ 2742749 w 4003028"/>
              <a:gd name="connsiteY84-392" fmla="*/ 3414654 h 3488687"/>
              <a:gd name="connsiteX85-393" fmla="*/ 2820857 w 4003028"/>
              <a:gd name="connsiteY85-394" fmla="*/ 3351443 h 3488687"/>
              <a:gd name="connsiteX86-395" fmla="*/ 2842089 w 4003028"/>
              <a:gd name="connsiteY86-396" fmla="*/ 3333099 h 3488687"/>
              <a:gd name="connsiteX87-397" fmla="*/ 2921933 w 4003028"/>
              <a:gd name="connsiteY87-398" fmla="*/ 3257476 h 3488687"/>
              <a:gd name="connsiteX88-399" fmla="*/ 3436520 w 4003028"/>
              <a:gd name="connsiteY88-400" fmla="*/ 3026269 h 3488687"/>
              <a:gd name="connsiteX89-401" fmla="*/ 3490668 w 4003028"/>
              <a:gd name="connsiteY89-402" fmla="*/ 3044425 h 3488687"/>
              <a:gd name="connsiteX90-403" fmla="*/ 3466564 w 4003028"/>
              <a:gd name="connsiteY90-404" fmla="*/ 3009477 h 3488687"/>
              <a:gd name="connsiteX91-405" fmla="*/ 3487849 w 4003028"/>
              <a:gd name="connsiteY91-406" fmla="*/ 3036935 h 3488687"/>
              <a:gd name="connsiteX92-407" fmla="*/ 3850394 w 4003028"/>
              <a:gd name="connsiteY92-408" fmla="*/ 3229480 h 3488687"/>
              <a:gd name="connsiteX93-409" fmla="*/ 4003028 w 4003028"/>
              <a:gd name="connsiteY93-410" fmla="*/ 3047507 h 3488687"/>
              <a:gd name="connsiteX94-411" fmla="*/ 3906403 w 4003028"/>
              <a:gd name="connsiteY94-412" fmla="*/ 3033869 h 3488687"/>
              <a:gd name="connsiteX95-413" fmla="*/ 3685069 w 4003028"/>
              <a:gd name="connsiteY95-414" fmla="*/ 2942485 h 3488687"/>
              <a:gd name="connsiteX96-415" fmla="*/ 3680287 w 4003028"/>
              <a:gd name="connsiteY96-416" fmla="*/ 2938317 h 3488687"/>
              <a:gd name="connsiteX97-417" fmla="*/ 3682685 w 4003028"/>
              <a:gd name="connsiteY97-418" fmla="*/ 2923853 h 3488687"/>
              <a:gd name="connsiteX98-419" fmla="*/ 3888092 w 4003028"/>
              <a:gd name="connsiteY98-420" fmla="*/ 2294241 h 3488687"/>
              <a:gd name="connsiteX99-421" fmla="*/ 3647315 w 4003028"/>
              <a:gd name="connsiteY99-422" fmla="*/ 2791101 h 3488687"/>
              <a:gd name="connsiteX100-423" fmla="*/ 3618912 w 4003028"/>
              <a:gd name="connsiteY100-424" fmla="*/ 2884803 h 3488687"/>
              <a:gd name="connsiteX101-425" fmla="*/ 3598514 w 4003028"/>
              <a:gd name="connsiteY101-426" fmla="*/ 2867018 h 3488687"/>
              <a:gd name="connsiteX102-427" fmla="*/ 3013134 w 4003028"/>
              <a:gd name="connsiteY102-428" fmla="*/ 1104274 h 3488687"/>
              <a:gd name="connsiteX103-429" fmla="*/ 2996120 w 4003028"/>
              <a:gd name="connsiteY103-430" fmla="*/ 1074045 h 3488687"/>
              <a:gd name="connsiteX104-431" fmla="*/ 2983995 w 4003028"/>
              <a:gd name="connsiteY104-432" fmla="*/ 999080 h 3488687"/>
              <a:gd name="connsiteX105-433" fmla="*/ 2974776 w 4003028"/>
              <a:gd name="connsiteY105-434" fmla="*/ 0 h 3488687"/>
              <a:gd name="connsiteX106-435" fmla="*/ 2869551 w 4003028"/>
              <a:gd name="connsiteY106-436" fmla="*/ 826280 h 3488687"/>
              <a:gd name="connsiteX107-437" fmla="*/ 2871430 w 4003028"/>
              <a:gd name="connsiteY107-438" fmla="*/ 888358 h 3488687"/>
              <a:gd name="connsiteX108-439" fmla="*/ 2810257 w 4003028"/>
              <a:gd name="connsiteY108-440" fmla="*/ 821365 h 3488687"/>
              <a:gd name="connsiteX109-441" fmla="*/ 1224809 w 4003028"/>
              <a:gd name="connsiteY109-442" fmla="*/ 795402 h 3488687"/>
              <a:gd name="connsiteX110-443" fmla="*/ 1187875 w 4003028"/>
              <a:gd name="connsiteY110-444" fmla="*/ 818604 h 34886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339714" y="1766361"/>
            <a:ext cx="1783380" cy="870783"/>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3819583" y="3928190"/>
            <a:ext cx="1346512" cy="65799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6249414" y="3460069"/>
            <a:ext cx="422431" cy="7701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6405591" y="4064938"/>
            <a:ext cx="712475" cy="350703"/>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5117653" y="2113127"/>
            <a:ext cx="422431" cy="7701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5339322" y="2657510"/>
            <a:ext cx="726307" cy="350702"/>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7588849" y="1250498"/>
            <a:ext cx="422431" cy="7701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7119368" y="1243722"/>
            <a:ext cx="350702" cy="726307"/>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7632912" y="1791715"/>
            <a:ext cx="2038360" cy="1048883"/>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rot="2799594" flipH="1">
            <a:off x="5201514" y="35328"/>
            <a:ext cx="1048883" cy="2038360"/>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599090" y="-78586"/>
            <a:ext cx="5213131" cy="4808241"/>
            <a:chOff x="1001374" y="-370703"/>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0" name="文本框 109"/>
          <p:cNvSpPr txBox="1"/>
          <p:nvPr/>
        </p:nvSpPr>
        <p:spPr>
          <a:xfrm>
            <a:off x="182783" y="2113681"/>
            <a:ext cx="3588404" cy="769441"/>
          </a:xfrm>
          <a:prstGeom prst="rect">
            <a:avLst/>
          </a:prstGeom>
          <a:noFill/>
        </p:spPr>
        <p:txBody>
          <a:bodyPr wrap="square" rtlCol="0">
            <a:spAutoFit/>
          </a:bodyPr>
          <a:lstStyle/>
          <a:p>
            <a:pPr algn="ct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Chọn</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từ</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ngữ</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42" name="文本框 41"/>
          <p:cNvSpPr txBox="1"/>
          <p:nvPr/>
        </p:nvSpPr>
        <p:spPr>
          <a:xfrm>
            <a:off x="1523301" y="1166955"/>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dirty="0">
                <a:latin typeface="Arial-Rounded" panose="020B0500000000000000" pitchFamily="34" charset="-93"/>
                <a:ea typeface="Arial-Rounded" panose="020B0500000000000000" pitchFamily="34" charset="-93"/>
                <a:cs typeface="Arial-Rounded" panose="020B0500000000000000" pitchFamily="34" charset="-93"/>
                <a:sym typeface="+mn-lt"/>
              </a:rPr>
              <a:t>5</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4891" y="454275"/>
            <a:ext cx="2248544" cy="753135"/>
          </a:xfrm>
          <a:prstGeom prst="rect">
            <a:avLst/>
          </a:prstGeom>
        </p:spPr>
      </p:pic>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4976" y="2452092"/>
            <a:ext cx="1125835" cy="2607748"/>
          </a:xfrm>
          <a:prstGeom prst="rect">
            <a:avLst/>
          </a:prstGeom>
        </p:spPr>
      </p:pic>
    </p:spTree>
    <p:extLst>
      <p:ext uri="{BB962C8B-B14F-4D97-AF65-F5344CB8AC3E}">
        <p14:creationId xmlns:p14="http://schemas.microsoft.com/office/powerpoint/2010/main" val="4189987576"/>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750" fill="hold"/>
                                        <p:tgtEl>
                                          <p:spTgt spid="36"/>
                                        </p:tgtEl>
                                        <p:attrNameLst>
                                          <p:attrName>ppt_w</p:attrName>
                                        </p:attrNameLst>
                                      </p:cBhvr>
                                      <p:tavLst>
                                        <p:tav tm="0">
                                          <p:val>
                                            <p:fltVal val="0"/>
                                          </p:val>
                                        </p:tav>
                                        <p:tav tm="100000">
                                          <p:val>
                                            <p:strVal val="#ppt_w"/>
                                          </p:val>
                                        </p:tav>
                                      </p:tavLst>
                                    </p:anim>
                                    <p:anim calcmode="lin" valueType="num">
                                      <p:cBhvr>
                                        <p:cTn id="12" dur="750" fill="hold"/>
                                        <p:tgtEl>
                                          <p:spTgt spid="36"/>
                                        </p:tgtEl>
                                        <p:attrNameLst>
                                          <p:attrName>ppt_h</p:attrName>
                                        </p:attrNameLst>
                                      </p:cBhvr>
                                      <p:tavLst>
                                        <p:tav tm="0">
                                          <p:val>
                                            <p:fltVal val="0"/>
                                          </p:val>
                                        </p:tav>
                                        <p:tav tm="100000">
                                          <p:val>
                                            <p:strVal val="#ppt_h"/>
                                          </p:val>
                                        </p:tav>
                                      </p:tavLst>
                                    </p:anim>
                                    <p:animEffect transition="in" filter="fade">
                                      <p:cBhvr>
                                        <p:cTn id="13" dur="750"/>
                                        <p:tgtEl>
                                          <p:spTgt spid="36"/>
                                        </p:tgtEl>
                                      </p:cBhvr>
                                    </p:animEffect>
                                  </p:childTnLst>
                                </p:cTn>
                              </p:par>
                              <p:par>
                                <p:cTn id="14" presetID="53" presetClass="entr" presetSubtype="16"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750" fill="hold"/>
                                        <p:tgtEl>
                                          <p:spTgt spid="33"/>
                                        </p:tgtEl>
                                        <p:attrNameLst>
                                          <p:attrName>ppt_w</p:attrName>
                                        </p:attrNameLst>
                                      </p:cBhvr>
                                      <p:tavLst>
                                        <p:tav tm="0">
                                          <p:val>
                                            <p:fltVal val="0"/>
                                          </p:val>
                                        </p:tav>
                                        <p:tav tm="100000">
                                          <p:val>
                                            <p:strVal val="#ppt_w"/>
                                          </p:val>
                                        </p:tav>
                                      </p:tavLst>
                                    </p:anim>
                                    <p:anim calcmode="lin" valueType="num">
                                      <p:cBhvr>
                                        <p:cTn id="17" dur="750" fill="hold"/>
                                        <p:tgtEl>
                                          <p:spTgt spid="33"/>
                                        </p:tgtEl>
                                        <p:attrNameLst>
                                          <p:attrName>ppt_h</p:attrName>
                                        </p:attrNameLst>
                                      </p:cBhvr>
                                      <p:tavLst>
                                        <p:tav tm="0">
                                          <p:val>
                                            <p:fltVal val="0"/>
                                          </p:val>
                                        </p:tav>
                                        <p:tav tm="100000">
                                          <p:val>
                                            <p:strVal val="#ppt_h"/>
                                          </p:val>
                                        </p:tav>
                                      </p:tavLst>
                                    </p:anim>
                                    <p:animEffect transition="in" filter="fade">
                                      <p:cBhvr>
                                        <p:cTn id="18" dur="750"/>
                                        <p:tgtEl>
                                          <p:spTgt spid="33"/>
                                        </p:tgtEl>
                                      </p:cBhvr>
                                    </p:animEffect>
                                  </p:childTnLst>
                                </p:cTn>
                              </p:par>
                              <p:par>
                                <p:cTn id="19" presetID="53" presetClass="entr" presetSubtype="16"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750" fill="hold"/>
                                        <p:tgtEl>
                                          <p:spTgt spid="27"/>
                                        </p:tgtEl>
                                        <p:attrNameLst>
                                          <p:attrName>ppt_w</p:attrName>
                                        </p:attrNameLst>
                                      </p:cBhvr>
                                      <p:tavLst>
                                        <p:tav tm="0">
                                          <p:val>
                                            <p:fltVal val="0"/>
                                          </p:val>
                                        </p:tav>
                                        <p:tav tm="100000">
                                          <p:val>
                                            <p:strVal val="#ppt_w"/>
                                          </p:val>
                                        </p:tav>
                                      </p:tavLst>
                                    </p:anim>
                                    <p:anim calcmode="lin" valueType="num">
                                      <p:cBhvr>
                                        <p:cTn id="22" dur="750" fill="hold"/>
                                        <p:tgtEl>
                                          <p:spTgt spid="27"/>
                                        </p:tgtEl>
                                        <p:attrNameLst>
                                          <p:attrName>ppt_h</p:attrName>
                                        </p:attrNameLst>
                                      </p:cBhvr>
                                      <p:tavLst>
                                        <p:tav tm="0">
                                          <p:val>
                                            <p:fltVal val="0"/>
                                          </p:val>
                                        </p:tav>
                                        <p:tav tm="100000">
                                          <p:val>
                                            <p:strVal val="#ppt_h"/>
                                          </p:val>
                                        </p:tav>
                                      </p:tavLst>
                                    </p:anim>
                                    <p:animEffect transition="in" filter="fade">
                                      <p:cBhvr>
                                        <p:cTn id="23" dur="750"/>
                                        <p:tgtEl>
                                          <p:spTgt spid="27"/>
                                        </p:tgtEl>
                                      </p:cBhvr>
                                    </p:animEffect>
                                  </p:childTnLst>
                                </p:cTn>
                              </p:par>
                              <p:par>
                                <p:cTn id="24" presetID="53" presetClass="entr" presetSubtype="1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750" fill="hold"/>
                                        <p:tgtEl>
                                          <p:spTgt spid="30"/>
                                        </p:tgtEl>
                                        <p:attrNameLst>
                                          <p:attrName>ppt_w</p:attrName>
                                        </p:attrNameLst>
                                      </p:cBhvr>
                                      <p:tavLst>
                                        <p:tav tm="0">
                                          <p:val>
                                            <p:fltVal val="0"/>
                                          </p:val>
                                        </p:tav>
                                        <p:tav tm="100000">
                                          <p:val>
                                            <p:strVal val="#ppt_w"/>
                                          </p:val>
                                        </p:tav>
                                      </p:tavLst>
                                    </p:anim>
                                    <p:anim calcmode="lin" valueType="num">
                                      <p:cBhvr>
                                        <p:cTn id="27" dur="750" fill="hold"/>
                                        <p:tgtEl>
                                          <p:spTgt spid="30"/>
                                        </p:tgtEl>
                                        <p:attrNameLst>
                                          <p:attrName>ppt_h</p:attrName>
                                        </p:attrNameLst>
                                      </p:cBhvr>
                                      <p:tavLst>
                                        <p:tav tm="0">
                                          <p:val>
                                            <p:fltVal val="0"/>
                                          </p:val>
                                        </p:tav>
                                        <p:tav tm="100000">
                                          <p:val>
                                            <p:strVal val="#ppt_h"/>
                                          </p:val>
                                        </p:tav>
                                      </p:tavLst>
                                    </p:anim>
                                    <p:animEffect transition="in" filter="fade">
                                      <p:cBhvr>
                                        <p:cTn id="28" dur="750"/>
                                        <p:tgtEl>
                                          <p:spTgt spid="30"/>
                                        </p:tgtEl>
                                      </p:cBhvr>
                                    </p:animEffect>
                                  </p:childTnLst>
                                </p:cTn>
                              </p:par>
                              <p:par>
                                <p:cTn id="29" presetID="53" presetClass="entr" presetSubtype="16"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750" fill="hold"/>
                                        <p:tgtEl>
                                          <p:spTgt spid="24"/>
                                        </p:tgtEl>
                                        <p:attrNameLst>
                                          <p:attrName>ppt_w</p:attrName>
                                        </p:attrNameLst>
                                      </p:cBhvr>
                                      <p:tavLst>
                                        <p:tav tm="0">
                                          <p:val>
                                            <p:fltVal val="0"/>
                                          </p:val>
                                        </p:tav>
                                        <p:tav tm="100000">
                                          <p:val>
                                            <p:strVal val="#ppt_w"/>
                                          </p:val>
                                        </p:tav>
                                      </p:tavLst>
                                    </p:anim>
                                    <p:anim calcmode="lin" valueType="num">
                                      <p:cBhvr>
                                        <p:cTn id="32" dur="750" fill="hold"/>
                                        <p:tgtEl>
                                          <p:spTgt spid="24"/>
                                        </p:tgtEl>
                                        <p:attrNameLst>
                                          <p:attrName>ppt_h</p:attrName>
                                        </p:attrNameLst>
                                      </p:cBhvr>
                                      <p:tavLst>
                                        <p:tav tm="0">
                                          <p:val>
                                            <p:fltVal val="0"/>
                                          </p:val>
                                        </p:tav>
                                        <p:tav tm="100000">
                                          <p:val>
                                            <p:strVal val="#ppt_h"/>
                                          </p:val>
                                        </p:tav>
                                      </p:tavLst>
                                    </p:anim>
                                    <p:animEffect transition="in" filter="fade">
                                      <p:cBhvr>
                                        <p:cTn id="33" dur="750"/>
                                        <p:tgtEl>
                                          <p:spTgt spid="24"/>
                                        </p:tgtEl>
                                      </p:cBhvr>
                                    </p:animEffect>
                                  </p:childTnLst>
                                </p:cTn>
                              </p:par>
                              <p:par>
                                <p:cTn id="34" presetID="53" presetClass="entr" presetSubtype="16"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750" fill="hold"/>
                                        <p:tgtEl>
                                          <p:spTgt spid="21"/>
                                        </p:tgtEl>
                                        <p:attrNameLst>
                                          <p:attrName>ppt_w</p:attrName>
                                        </p:attrNameLst>
                                      </p:cBhvr>
                                      <p:tavLst>
                                        <p:tav tm="0">
                                          <p:val>
                                            <p:fltVal val="0"/>
                                          </p:val>
                                        </p:tav>
                                        <p:tav tm="100000">
                                          <p:val>
                                            <p:strVal val="#ppt_w"/>
                                          </p:val>
                                        </p:tav>
                                      </p:tavLst>
                                    </p:anim>
                                    <p:anim calcmode="lin" valueType="num">
                                      <p:cBhvr>
                                        <p:cTn id="37" dur="750" fill="hold"/>
                                        <p:tgtEl>
                                          <p:spTgt spid="21"/>
                                        </p:tgtEl>
                                        <p:attrNameLst>
                                          <p:attrName>ppt_h</p:attrName>
                                        </p:attrNameLst>
                                      </p:cBhvr>
                                      <p:tavLst>
                                        <p:tav tm="0">
                                          <p:val>
                                            <p:fltVal val="0"/>
                                          </p:val>
                                        </p:tav>
                                        <p:tav tm="100000">
                                          <p:val>
                                            <p:strVal val="#ppt_h"/>
                                          </p:val>
                                        </p:tav>
                                      </p:tavLst>
                                    </p:anim>
                                    <p:animEffect transition="in" filter="fade">
                                      <p:cBhvr>
                                        <p:cTn id="38" dur="750"/>
                                        <p:tgtEl>
                                          <p:spTgt spid="21"/>
                                        </p:tgtEl>
                                      </p:cBhvr>
                                    </p:animEffect>
                                  </p:childTnLst>
                                </p:cTn>
                              </p:par>
                              <p:par>
                                <p:cTn id="39" presetID="53" presetClass="entr" presetSubtype="16"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750" fill="hold"/>
                                        <p:tgtEl>
                                          <p:spTgt spid="15"/>
                                        </p:tgtEl>
                                        <p:attrNameLst>
                                          <p:attrName>ppt_w</p:attrName>
                                        </p:attrNameLst>
                                      </p:cBhvr>
                                      <p:tavLst>
                                        <p:tav tm="0">
                                          <p:val>
                                            <p:fltVal val="0"/>
                                          </p:val>
                                        </p:tav>
                                        <p:tav tm="100000">
                                          <p:val>
                                            <p:strVal val="#ppt_w"/>
                                          </p:val>
                                        </p:tav>
                                      </p:tavLst>
                                    </p:anim>
                                    <p:anim calcmode="lin" valueType="num">
                                      <p:cBhvr>
                                        <p:cTn id="42" dur="750" fill="hold"/>
                                        <p:tgtEl>
                                          <p:spTgt spid="15"/>
                                        </p:tgtEl>
                                        <p:attrNameLst>
                                          <p:attrName>ppt_h</p:attrName>
                                        </p:attrNameLst>
                                      </p:cBhvr>
                                      <p:tavLst>
                                        <p:tav tm="0">
                                          <p:val>
                                            <p:fltVal val="0"/>
                                          </p:val>
                                        </p:tav>
                                        <p:tav tm="100000">
                                          <p:val>
                                            <p:strVal val="#ppt_h"/>
                                          </p:val>
                                        </p:tav>
                                      </p:tavLst>
                                    </p:anim>
                                    <p:animEffect transition="in" filter="fade">
                                      <p:cBhvr>
                                        <p:cTn id="43" dur="750"/>
                                        <p:tgtEl>
                                          <p:spTgt spid="15"/>
                                        </p:tgtEl>
                                      </p:cBhvr>
                                    </p:animEffect>
                                  </p:childTnLst>
                                </p:cTn>
                              </p:par>
                              <p:par>
                                <p:cTn id="44" presetID="53" presetClass="entr" presetSubtype="16"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750" fill="hold"/>
                                        <p:tgtEl>
                                          <p:spTgt spid="18"/>
                                        </p:tgtEl>
                                        <p:attrNameLst>
                                          <p:attrName>ppt_w</p:attrName>
                                        </p:attrNameLst>
                                      </p:cBhvr>
                                      <p:tavLst>
                                        <p:tav tm="0">
                                          <p:val>
                                            <p:fltVal val="0"/>
                                          </p:val>
                                        </p:tav>
                                        <p:tav tm="100000">
                                          <p:val>
                                            <p:strVal val="#ppt_w"/>
                                          </p:val>
                                        </p:tav>
                                      </p:tavLst>
                                    </p:anim>
                                    <p:anim calcmode="lin" valueType="num">
                                      <p:cBhvr>
                                        <p:cTn id="47" dur="750" fill="hold"/>
                                        <p:tgtEl>
                                          <p:spTgt spid="18"/>
                                        </p:tgtEl>
                                        <p:attrNameLst>
                                          <p:attrName>ppt_h</p:attrName>
                                        </p:attrNameLst>
                                      </p:cBhvr>
                                      <p:tavLst>
                                        <p:tav tm="0">
                                          <p:val>
                                            <p:fltVal val="0"/>
                                          </p:val>
                                        </p:tav>
                                        <p:tav tm="100000">
                                          <p:val>
                                            <p:strVal val="#ppt_h"/>
                                          </p:val>
                                        </p:tav>
                                      </p:tavLst>
                                    </p:anim>
                                    <p:animEffect transition="in" filter="fade">
                                      <p:cBhvr>
                                        <p:cTn id="48" dur="750"/>
                                        <p:tgtEl>
                                          <p:spTgt spid="18"/>
                                        </p:tgtEl>
                                      </p:cBhvr>
                                    </p:animEffect>
                                  </p:childTnLst>
                                </p:cTn>
                              </p:par>
                              <p:par>
                                <p:cTn id="49" presetID="53" presetClass="entr" presetSubtype="16"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750" fill="hold"/>
                                        <p:tgtEl>
                                          <p:spTgt spid="12"/>
                                        </p:tgtEl>
                                        <p:attrNameLst>
                                          <p:attrName>ppt_w</p:attrName>
                                        </p:attrNameLst>
                                      </p:cBhvr>
                                      <p:tavLst>
                                        <p:tav tm="0">
                                          <p:val>
                                            <p:fltVal val="0"/>
                                          </p:val>
                                        </p:tav>
                                        <p:tav tm="100000">
                                          <p:val>
                                            <p:strVal val="#ppt_w"/>
                                          </p:val>
                                        </p:tav>
                                      </p:tavLst>
                                    </p:anim>
                                    <p:anim calcmode="lin" valueType="num">
                                      <p:cBhvr>
                                        <p:cTn id="52" dur="750" fill="hold"/>
                                        <p:tgtEl>
                                          <p:spTgt spid="12"/>
                                        </p:tgtEl>
                                        <p:attrNameLst>
                                          <p:attrName>ppt_h</p:attrName>
                                        </p:attrNameLst>
                                      </p:cBhvr>
                                      <p:tavLst>
                                        <p:tav tm="0">
                                          <p:val>
                                            <p:fltVal val="0"/>
                                          </p:val>
                                        </p:tav>
                                        <p:tav tm="100000">
                                          <p:val>
                                            <p:strVal val="#ppt_h"/>
                                          </p:val>
                                        </p:tav>
                                      </p:tavLst>
                                    </p:anim>
                                    <p:animEffect transition="in" filter="fade">
                                      <p:cBhvr>
                                        <p:cTn id="53" dur="750"/>
                                        <p:tgtEl>
                                          <p:spTgt spid="12"/>
                                        </p:tgtEl>
                                      </p:cBhvr>
                                    </p:animEffect>
                                  </p:childTnLst>
                                </p:cTn>
                              </p:par>
                              <p:par>
                                <p:cTn id="54" presetID="53" presetClass="entr" presetSubtype="16"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750" fill="hold"/>
                                        <p:tgtEl>
                                          <p:spTgt spid="9"/>
                                        </p:tgtEl>
                                        <p:attrNameLst>
                                          <p:attrName>ppt_w</p:attrName>
                                        </p:attrNameLst>
                                      </p:cBhvr>
                                      <p:tavLst>
                                        <p:tav tm="0">
                                          <p:val>
                                            <p:fltVal val="0"/>
                                          </p:val>
                                        </p:tav>
                                        <p:tav tm="100000">
                                          <p:val>
                                            <p:strVal val="#ppt_w"/>
                                          </p:val>
                                        </p:tav>
                                      </p:tavLst>
                                    </p:anim>
                                    <p:anim calcmode="lin" valueType="num">
                                      <p:cBhvr>
                                        <p:cTn id="57" dur="750" fill="hold"/>
                                        <p:tgtEl>
                                          <p:spTgt spid="9"/>
                                        </p:tgtEl>
                                        <p:attrNameLst>
                                          <p:attrName>ppt_h</p:attrName>
                                        </p:attrNameLst>
                                      </p:cBhvr>
                                      <p:tavLst>
                                        <p:tav tm="0">
                                          <p:val>
                                            <p:fltVal val="0"/>
                                          </p:val>
                                        </p:tav>
                                        <p:tav tm="100000">
                                          <p:val>
                                            <p:strVal val="#ppt_h"/>
                                          </p:val>
                                        </p:tav>
                                      </p:tavLst>
                                    </p:anim>
                                    <p:animEffect transition="in" filter="fade">
                                      <p:cBhvr>
                                        <p:cTn id="58" dur="750"/>
                                        <p:tgtEl>
                                          <p:spTgt spid="9"/>
                                        </p:tgtEl>
                                      </p:cBhvr>
                                    </p:animEffect>
                                  </p:childTnLst>
                                </p:cTn>
                              </p:par>
                            </p:childTnLst>
                          </p:cTn>
                        </p:par>
                        <p:par>
                          <p:cTn id="59" fill="hold">
                            <p:stCondLst>
                              <p:cond delay="2000"/>
                            </p:stCondLst>
                            <p:childTnLst>
                              <p:par>
                                <p:cTn id="60" presetID="42" presetClass="entr" presetSubtype="0" fill="hold"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1000"/>
                                        <p:tgtEl>
                                          <p:spTgt spid="39"/>
                                        </p:tgtEl>
                                      </p:cBhvr>
                                    </p:animEffect>
                                    <p:anim calcmode="lin" valueType="num">
                                      <p:cBhvr>
                                        <p:cTn id="63" dur="1000" fill="hold"/>
                                        <p:tgtEl>
                                          <p:spTgt spid="39"/>
                                        </p:tgtEl>
                                        <p:attrNameLst>
                                          <p:attrName>ppt_x</p:attrName>
                                        </p:attrNameLst>
                                      </p:cBhvr>
                                      <p:tavLst>
                                        <p:tav tm="0">
                                          <p:val>
                                            <p:strVal val="#ppt_x"/>
                                          </p:val>
                                        </p:tav>
                                        <p:tav tm="100000">
                                          <p:val>
                                            <p:strVal val="#ppt_x"/>
                                          </p:val>
                                        </p:tav>
                                      </p:tavLst>
                                    </p:anim>
                                    <p:anim calcmode="lin" valueType="num">
                                      <p:cBhvr>
                                        <p:cTn id="64" dur="1000" fill="hold"/>
                                        <p:tgtEl>
                                          <p:spTgt spid="39"/>
                                        </p:tgtEl>
                                        <p:attrNameLst>
                                          <p:attrName>ppt_y</p:attrName>
                                        </p:attrNameLst>
                                      </p:cBhvr>
                                      <p:tavLst>
                                        <p:tav tm="0">
                                          <p:val>
                                            <p:strVal val="#ppt_y+.1"/>
                                          </p:val>
                                        </p:tav>
                                        <p:tav tm="100000">
                                          <p:val>
                                            <p:strVal val="#ppt_y"/>
                                          </p:val>
                                        </p:tav>
                                      </p:tavLst>
                                    </p:anim>
                                  </p:childTnLst>
                                </p:cTn>
                              </p:par>
                            </p:childTnLst>
                          </p:cTn>
                        </p:par>
                        <p:par>
                          <p:cTn id="65" fill="hold">
                            <p:stCondLst>
                              <p:cond delay="3000"/>
                            </p:stCondLst>
                            <p:childTnLst>
                              <p:par>
                                <p:cTn id="66" presetID="53" presetClass="entr" presetSubtype="16" fill="hold" nodeType="after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p:cTn id="68" dur="750" fill="hold"/>
                                        <p:tgtEl>
                                          <p:spTgt spid="5"/>
                                        </p:tgtEl>
                                        <p:attrNameLst>
                                          <p:attrName>ppt_w</p:attrName>
                                        </p:attrNameLst>
                                      </p:cBhvr>
                                      <p:tavLst>
                                        <p:tav tm="0">
                                          <p:val>
                                            <p:fltVal val="0"/>
                                          </p:val>
                                        </p:tav>
                                        <p:tav tm="100000">
                                          <p:val>
                                            <p:strVal val="#ppt_w"/>
                                          </p:val>
                                        </p:tav>
                                      </p:tavLst>
                                    </p:anim>
                                    <p:anim calcmode="lin" valueType="num">
                                      <p:cBhvr>
                                        <p:cTn id="69" dur="750" fill="hold"/>
                                        <p:tgtEl>
                                          <p:spTgt spid="5"/>
                                        </p:tgtEl>
                                        <p:attrNameLst>
                                          <p:attrName>ppt_h</p:attrName>
                                        </p:attrNameLst>
                                      </p:cBhvr>
                                      <p:tavLst>
                                        <p:tav tm="0">
                                          <p:val>
                                            <p:fltVal val="0"/>
                                          </p:val>
                                        </p:tav>
                                        <p:tav tm="100000">
                                          <p:val>
                                            <p:strVal val="#ppt_h"/>
                                          </p:val>
                                        </p:tav>
                                      </p:tavLst>
                                    </p:anim>
                                    <p:animEffect transition="in" filter="fade">
                                      <p:cBhvr>
                                        <p:cTn id="70" dur="750"/>
                                        <p:tgtEl>
                                          <p:spTgt spid="5"/>
                                        </p:tgtEl>
                                      </p:cBhvr>
                                    </p:animEffect>
                                  </p:childTnLst>
                                </p:cTn>
                              </p:par>
                            </p:childTnLst>
                          </p:cTn>
                        </p:par>
                        <p:par>
                          <p:cTn id="71" fill="hold">
                            <p:stCondLst>
                              <p:cond delay="4000"/>
                            </p:stCondLst>
                            <p:childTnLst>
                              <p:par>
                                <p:cTn id="72" presetID="8" presetClass="emph" presetSubtype="0" fill="hold" nodeType="afterEffect">
                                  <p:stCondLst>
                                    <p:cond delay="0"/>
                                  </p:stCondLst>
                                  <p:childTnLst>
                                    <p:animRot by="21600000">
                                      <p:cBhvr>
                                        <p:cTn id="73" dur="2750" fill="hold"/>
                                        <p:tgtEl>
                                          <p:spTgt spid="5"/>
                                        </p:tgtEl>
                                        <p:attrNameLst>
                                          <p:attrName>r</p:attrName>
                                        </p:attrNameLst>
                                      </p:cBhvr>
                                    </p:animRot>
                                  </p:childTnLst>
                                </p:cTn>
                              </p:par>
                              <p:par>
                                <p:cTn id="74" presetID="49" presetClass="entr" presetSubtype="0" decel="100000" fill="hold" grpId="0" nodeType="withEffect">
                                  <p:stCondLst>
                                    <p:cond delay="750"/>
                                  </p:stCondLst>
                                  <p:childTnLst>
                                    <p:set>
                                      <p:cBhvr>
                                        <p:cTn id="75" dur="1" fill="hold">
                                          <p:stCondLst>
                                            <p:cond delay="0"/>
                                          </p:stCondLst>
                                        </p:cTn>
                                        <p:tgtEl>
                                          <p:spTgt spid="42"/>
                                        </p:tgtEl>
                                        <p:attrNameLst>
                                          <p:attrName>style.visibility</p:attrName>
                                        </p:attrNameLst>
                                      </p:cBhvr>
                                      <p:to>
                                        <p:strVal val="visible"/>
                                      </p:to>
                                    </p:set>
                                    <p:anim calcmode="lin" valueType="num">
                                      <p:cBhvr>
                                        <p:cTn id="76" dur="500" fill="hold"/>
                                        <p:tgtEl>
                                          <p:spTgt spid="42"/>
                                        </p:tgtEl>
                                        <p:attrNameLst>
                                          <p:attrName>ppt_w</p:attrName>
                                        </p:attrNameLst>
                                      </p:cBhvr>
                                      <p:tavLst>
                                        <p:tav tm="0">
                                          <p:val>
                                            <p:fltVal val="0"/>
                                          </p:val>
                                        </p:tav>
                                        <p:tav tm="100000">
                                          <p:val>
                                            <p:strVal val="#ppt_w"/>
                                          </p:val>
                                        </p:tav>
                                      </p:tavLst>
                                    </p:anim>
                                    <p:anim calcmode="lin" valueType="num">
                                      <p:cBhvr>
                                        <p:cTn id="77" dur="500" fill="hold"/>
                                        <p:tgtEl>
                                          <p:spTgt spid="42"/>
                                        </p:tgtEl>
                                        <p:attrNameLst>
                                          <p:attrName>ppt_h</p:attrName>
                                        </p:attrNameLst>
                                      </p:cBhvr>
                                      <p:tavLst>
                                        <p:tav tm="0">
                                          <p:val>
                                            <p:fltVal val="0"/>
                                          </p:val>
                                        </p:tav>
                                        <p:tav tm="100000">
                                          <p:val>
                                            <p:strVal val="#ppt_h"/>
                                          </p:val>
                                        </p:tav>
                                      </p:tavLst>
                                    </p:anim>
                                    <p:anim calcmode="lin" valueType="num">
                                      <p:cBhvr>
                                        <p:cTn id="78" dur="500" fill="hold"/>
                                        <p:tgtEl>
                                          <p:spTgt spid="42"/>
                                        </p:tgtEl>
                                        <p:attrNameLst>
                                          <p:attrName>style.rotation</p:attrName>
                                        </p:attrNameLst>
                                      </p:cBhvr>
                                      <p:tavLst>
                                        <p:tav tm="0">
                                          <p:val>
                                            <p:fltVal val="360"/>
                                          </p:val>
                                        </p:tav>
                                        <p:tav tm="100000">
                                          <p:val>
                                            <p:fltVal val="0"/>
                                          </p:val>
                                        </p:tav>
                                      </p:tavLst>
                                    </p:anim>
                                    <p:animEffect transition="in" filter="fade">
                                      <p:cBhvr>
                                        <p:cTn id="79" dur="500"/>
                                        <p:tgtEl>
                                          <p:spTgt spid="42"/>
                                        </p:tgtEl>
                                      </p:cBhvr>
                                    </p:animEffect>
                                  </p:childTnLst>
                                </p:cTn>
                              </p:par>
                              <p:par>
                                <p:cTn id="80" presetID="12" presetClass="entr" presetSubtype="1" fill="hold" grpId="0" nodeType="withEffect">
                                  <p:stCondLst>
                                    <p:cond delay="1250"/>
                                  </p:stCondLst>
                                  <p:childTnLst>
                                    <p:set>
                                      <p:cBhvr>
                                        <p:cTn id="81" dur="1" fill="hold">
                                          <p:stCondLst>
                                            <p:cond delay="0"/>
                                          </p:stCondLst>
                                        </p:cTn>
                                        <p:tgtEl>
                                          <p:spTgt spid="110"/>
                                        </p:tgtEl>
                                        <p:attrNameLst>
                                          <p:attrName>style.visibility</p:attrName>
                                        </p:attrNameLst>
                                      </p:cBhvr>
                                      <p:to>
                                        <p:strVal val="visible"/>
                                      </p:to>
                                    </p:set>
                                    <p:anim calcmode="lin" valueType="num">
                                      <p:cBhvr additive="base">
                                        <p:cTn id="82" dur="500"/>
                                        <p:tgtEl>
                                          <p:spTgt spid="110"/>
                                        </p:tgtEl>
                                        <p:attrNameLst>
                                          <p:attrName>ppt_y</p:attrName>
                                        </p:attrNameLst>
                                      </p:cBhvr>
                                      <p:tavLst>
                                        <p:tav tm="0">
                                          <p:val>
                                            <p:strVal val="#ppt_y-#ppt_h*1.125000"/>
                                          </p:val>
                                        </p:tav>
                                        <p:tav tm="100000">
                                          <p:val>
                                            <p:strVal val="#ppt_y"/>
                                          </p:val>
                                        </p:tav>
                                      </p:tavLst>
                                    </p:anim>
                                    <p:animEffect transition="in" filter="wipe(down)">
                                      <p:cBhvr>
                                        <p:cTn id="83" dur="500"/>
                                        <p:tgtEl>
                                          <p:spTgt spid="110"/>
                                        </p:tgtEl>
                                      </p:cBhvr>
                                    </p:animEffect>
                                  </p:childTnLst>
                                </p:cTn>
                              </p:par>
                              <p:par>
                                <p:cTn id="84" presetID="34" presetClass="emph" presetSubtype="0" fill="hold" grpId="1" nodeType="withEffect">
                                  <p:stCondLst>
                                    <p:cond delay="1750"/>
                                  </p:stCondLst>
                                  <p:childTnLst>
                                    <p:animMotion origin="layout" path="M 4.16667E-6 -3.82716E-6 L 4.16667E-6 -0.07222 " pathEditMode="relative" rAng="0" ptsTypes="AA">
                                      <p:cBhvr>
                                        <p:cTn id="85" dur="250" accel="50000" decel="50000" autoRev="1" fill="hold">
                                          <p:stCondLst>
                                            <p:cond delay="0"/>
                                          </p:stCondLst>
                                        </p:cTn>
                                        <p:tgtEl>
                                          <p:spTgt spid="110"/>
                                        </p:tgtEl>
                                        <p:attrNameLst>
                                          <p:attrName>ppt_x</p:attrName>
                                          <p:attrName>ppt_y</p:attrName>
                                        </p:attrNameLst>
                                      </p:cBhvr>
                                      <p:rCtr x="0" y="-3611"/>
                                    </p:animMotion>
                                    <p:animRot by="1500000">
                                      <p:cBhvr>
                                        <p:cTn id="86" dur="125" fill="hold">
                                          <p:stCondLst>
                                            <p:cond delay="0"/>
                                          </p:stCondLst>
                                        </p:cTn>
                                        <p:tgtEl>
                                          <p:spTgt spid="110"/>
                                        </p:tgtEl>
                                        <p:attrNameLst>
                                          <p:attrName>r</p:attrName>
                                        </p:attrNameLst>
                                      </p:cBhvr>
                                    </p:animRot>
                                    <p:animRot by="-1500000">
                                      <p:cBhvr>
                                        <p:cTn id="87" dur="125" fill="hold">
                                          <p:stCondLst>
                                            <p:cond delay="125"/>
                                          </p:stCondLst>
                                        </p:cTn>
                                        <p:tgtEl>
                                          <p:spTgt spid="110"/>
                                        </p:tgtEl>
                                        <p:attrNameLst>
                                          <p:attrName>r</p:attrName>
                                        </p:attrNameLst>
                                      </p:cBhvr>
                                    </p:animRot>
                                    <p:animRot by="-1500000">
                                      <p:cBhvr>
                                        <p:cTn id="88" dur="125" fill="hold">
                                          <p:stCondLst>
                                            <p:cond delay="250"/>
                                          </p:stCondLst>
                                        </p:cTn>
                                        <p:tgtEl>
                                          <p:spTgt spid="110"/>
                                        </p:tgtEl>
                                        <p:attrNameLst>
                                          <p:attrName>r</p:attrName>
                                        </p:attrNameLst>
                                      </p:cBhvr>
                                    </p:animRot>
                                    <p:animRot by="1500000">
                                      <p:cBhvr>
                                        <p:cTn id="89" dur="125" fill="hold">
                                          <p:stCondLst>
                                            <p:cond delay="375"/>
                                          </p:stCondLst>
                                        </p:cTn>
                                        <p:tgtEl>
                                          <p:spTgt spid="110"/>
                                        </p:tgtEl>
                                        <p:attrNameLst>
                                          <p:attrName>r</p:attrName>
                                        </p:attrNameLst>
                                      </p:cBhvr>
                                    </p:animRot>
                                  </p:childTnLst>
                                </p:cTn>
                              </p:par>
                              <p:par>
                                <p:cTn id="90" presetID="2" presetClass="entr" presetSubtype="2" decel="38600" fill="hold" nodeType="withEffect">
                                  <p:stCondLst>
                                    <p:cond delay="2250"/>
                                  </p:stCondLst>
                                  <p:childTnLst>
                                    <p:set>
                                      <p:cBhvr>
                                        <p:cTn id="91" dur="1" fill="hold">
                                          <p:stCondLst>
                                            <p:cond delay="0"/>
                                          </p:stCondLst>
                                        </p:cTn>
                                        <p:tgtEl>
                                          <p:spTgt spid="4"/>
                                        </p:tgtEl>
                                        <p:attrNameLst>
                                          <p:attrName>style.visibility</p:attrName>
                                        </p:attrNameLst>
                                      </p:cBhvr>
                                      <p:to>
                                        <p:strVal val="visible"/>
                                      </p:to>
                                    </p:set>
                                    <p:anim calcmode="lin" valueType="num">
                                      <p:cBhvr additive="base">
                                        <p:cTn id="92" dur="1250" fill="hold"/>
                                        <p:tgtEl>
                                          <p:spTgt spid="4"/>
                                        </p:tgtEl>
                                        <p:attrNameLst>
                                          <p:attrName>ppt_x</p:attrName>
                                        </p:attrNameLst>
                                      </p:cBhvr>
                                      <p:tavLst>
                                        <p:tav tm="0">
                                          <p:val>
                                            <p:strVal val="1+#ppt_w/2"/>
                                          </p:val>
                                        </p:tav>
                                        <p:tav tm="100000">
                                          <p:val>
                                            <p:strVal val="#ppt_x"/>
                                          </p:val>
                                        </p:tav>
                                      </p:tavLst>
                                    </p:anim>
                                    <p:anim calcmode="lin" valueType="num">
                                      <p:cBhvr additive="base">
                                        <p:cTn id="93"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0" grpId="0"/>
      <p:bldP spid="110" grpId="1"/>
      <p:bldP spid="4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8">
            <a:extLst>
              <a:ext uri="{FF2B5EF4-FFF2-40B4-BE49-F238E27FC236}">
                <a16:creationId xmlns:a16="http://schemas.microsoft.com/office/drawing/2014/main" id="{DAECB3AA-DE44-4B2E-8E42-EC1E254E3EC5}"/>
              </a:ext>
            </a:extLst>
          </p:cNvPr>
          <p:cNvSpPr/>
          <p:nvPr/>
        </p:nvSpPr>
        <p:spPr>
          <a:xfrm>
            <a:off x="319177" y="207704"/>
            <a:ext cx="8505646" cy="584775"/>
          </a:xfrm>
          <a:prstGeom prst="rect">
            <a:avLst/>
          </a:prstGeom>
        </p:spPr>
        <p:txBody>
          <a:bodyPr wrap="square">
            <a:spAutoFit/>
          </a:bodyPr>
          <a:lstStyle/>
          <a:p>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Chọn</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từ</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ngữ</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để</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hoàn</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thiện</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câu</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và</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viết</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câu</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vào</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vở</a:t>
            </a:r>
            <a:endParaRPr lang="zh-CN" altLang="en-US"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5" name="矩形 8">
            <a:extLst>
              <a:ext uri="{FF2B5EF4-FFF2-40B4-BE49-F238E27FC236}">
                <a16:creationId xmlns:a16="http://schemas.microsoft.com/office/drawing/2014/main" id="{D97AFF8F-506F-4519-A1B5-52D97C6C130F}"/>
              </a:ext>
            </a:extLst>
          </p:cNvPr>
          <p:cNvSpPr/>
          <p:nvPr/>
        </p:nvSpPr>
        <p:spPr>
          <a:xfrm>
            <a:off x="94337" y="1142040"/>
            <a:ext cx="2673531" cy="584775"/>
          </a:xfrm>
          <a:prstGeom prst="rect">
            <a:avLst/>
          </a:prstGeom>
        </p:spPr>
        <p:txBody>
          <a:bodyPr wrap="square">
            <a:spAutoFit/>
          </a:bodyPr>
          <a:lstStyle/>
          <a:p>
            <a:r>
              <a:rPr lang="en-US" altLang="zh-CN" sz="3200" smtClean="0">
                <a:latin typeface="Arial-Rounded" panose="020B0500000000000000" pitchFamily="34" charset="-93"/>
                <a:ea typeface="Arial-Rounded" panose="020B0500000000000000" pitchFamily="34" charset="-93"/>
                <a:cs typeface="Arial-Rounded" panose="020B0500000000000000" pitchFamily="34" charset="-93"/>
                <a:sym typeface="+mn-lt"/>
              </a:rPr>
              <a:t>nông dân      </a:t>
            </a:r>
            <a:endParaRPr lang="zh-CN" altLang="en-US" sz="32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6" name="矩形 8">
            <a:extLst>
              <a:ext uri="{FF2B5EF4-FFF2-40B4-BE49-F238E27FC236}">
                <a16:creationId xmlns:a16="http://schemas.microsoft.com/office/drawing/2014/main" id="{BEF69370-038A-4CCC-B259-2DF7CD5468DF}"/>
              </a:ext>
            </a:extLst>
          </p:cNvPr>
          <p:cNvSpPr/>
          <p:nvPr/>
        </p:nvSpPr>
        <p:spPr>
          <a:xfrm>
            <a:off x="835161" y="3381869"/>
            <a:ext cx="8505645" cy="584775"/>
          </a:xfrm>
          <a:prstGeom prst="rect">
            <a:avLst/>
          </a:prstGeom>
        </p:spPr>
        <p:txBody>
          <a:bodyPr wrap="square">
            <a:spAutoFit/>
          </a:bodyPr>
          <a:lstStyle/>
          <a:p>
            <a:r>
              <a:rPr lang="en-US" altLang="zh-CN" sz="3200"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b) Các bác                       đang làm việc chăm chỉ.</a:t>
            </a:r>
            <a:endParaRPr lang="zh-CN" altLang="en-US"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9" name="矩形 8">
            <a:extLst>
              <a:ext uri="{FF2B5EF4-FFF2-40B4-BE49-F238E27FC236}">
                <a16:creationId xmlns:a16="http://schemas.microsoft.com/office/drawing/2014/main" id="{DB9B755B-9E32-4739-B22C-9B8497B3881F}"/>
              </a:ext>
            </a:extLst>
          </p:cNvPr>
          <p:cNvSpPr/>
          <p:nvPr/>
        </p:nvSpPr>
        <p:spPr>
          <a:xfrm>
            <a:off x="1431102" y="1142037"/>
            <a:ext cx="2673531" cy="584775"/>
          </a:xfrm>
          <a:prstGeom prst="rect">
            <a:avLst/>
          </a:prstGeom>
        </p:spPr>
        <p:txBody>
          <a:bodyPr wrap="square">
            <a:spAutoFit/>
          </a:bodyPr>
          <a:lstStyle/>
          <a:p>
            <a:r>
              <a:rPr lang="en-US" altLang="zh-CN" sz="3200" smtClean="0">
                <a:latin typeface="Arial-Rounded" panose="020B0500000000000000" pitchFamily="34" charset="-93"/>
                <a:ea typeface="Arial-Rounded" panose="020B0500000000000000" pitchFamily="34" charset="-93"/>
                <a:cs typeface="Arial-Rounded" panose="020B0500000000000000" pitchFamily="34" charset="-93"/>
                <a:sym typeface="+mn-lt"/>
              </a:rPr>
              <a:t>     hốt hoảng</a:t>
            </a:r>
            <a:endParaRPr lang="zh-CN" altLang="en-US" sz="32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11" name="矩形 8">
            <a:extLst>
              <a:ext uri="{FF2B5EF4-FFF2-40B4-BE49-F238E27FC236}">
                <a16:creationId xmlns:a16="http://schemas.microsoft.com/office/drawing/2014/main" id="{BEF69370-038A-4CCC-B259-2DF7CD5468DF}"/>
              </a:ext>
            </a:extLst>
          </p:cNvPr>
          <p:cNvSpPr/>
          <p:nvPr/>
        </p:nvSpPr>
        <p:spPr>
          <a:xfrm>
            <a:off x="1009648" y="2724142"/>
            <a:ext cx="8505645" cy="584775"/>
          </a:xfrm>
          <a:prstGeom prst="rect">
            <a:avLst/>
          </a:prstGeom>
        </p:spPr>
        <p:txBody>
          <a:bodyPr wrap="square">
            <a:spAutoFit/>
          </a:bodyPr>
          <a:lstStyle/>
          <a:p>
            <a:r>
              <a:rPr lang="en-US" altLang="zh-CN" sz="3200"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a) Nhiều người                      vì có đám cháy.</a:t>
            </a:r>
            <a:endParaRPr lang="zh-CN" altLang="en-US"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12" name="矩形 8">
            <a:extLst>
              <a:ext uri="{FF2B5EF4-FFF2-40B4-BE49-F238E27FC236}">
                <a16:creationId xmlns:a16="http://schemas.microsoft.com/office/drawing/2014/main" id="{D97AFF8F-506F-4519-A1B5-52D97C6C130F}"/>
              </a:ext>
            </a:extLst>
          </p:cNvPr>
          <p:cNvSpPr/>
          <p:nvPr/>
        </p:nvSpPr>
        <p:spPr>
          <a:xfrm>
            <a:off x="4002760" y="1118471"/>
            <a:ext cx="4980466" cy="584775"/>
          </a:xfrm>
          <a:prstGeom prst="rect">
            <a:avLst/>
          </a:prstGeom>
        </p:spPr>
        <p:txBody>
          <a:bodyPr wrap="square">
            <a:spAutoFit/>
          </a:bodyPr>
          <a:lstStyle/>
          <a:p>
            <a:r>
              <a:rPr lang="en-US" altLang="zh-CN" sz="3200" smtClean="0">
                <a:latin typeface="Arial-Rounded" panose="020B0500000000000000" pitchFamily="34" charset="-93"/>
                <a:ea typeface="Arial-Rounded" panose="020B0500000000000000" pitchFamily="34" charset="-93"/>
                <a:cs typeface="Arial-Rounded" panose="020B0500000000000000" pitchFamily="34" charset="-93"/>
                <a:sym typeface="+mn-lt"/>
              </a:rPr>
              <a:t>tiếng kêu cứu     thản nhiên  </a:t>
            </a:r>
            <a:endParaRPr lang="zh-CN" altLang="en-US" sz="32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3398830490"/>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12"/>
                                        </p:tgtEl>
                                      </p:cBhvr>
                                    </p:animEffect>
                                    <p:set>
                                      <p:cBhvr>
                                        <p:cTn id="7" dur="1" fill="hold">
                                          <p:stCondLst>
                                            <p:cond delay="1999"/>
                                          </p:stCondLst>
                                        </p:cTn>
                                        <p:tgtEl>
                                          <p:spTgt spid="1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0" nodeType="clickEffect">
                                  <p:stCondLst>
                                    <p:cond delay="0"/>
                                  </p:stCondLst>
                                  <p:childTnLst>
                                    <p:animMotion origin="layout" path="M -4.16667E-6 2.28942E-6 L 0.20348 0.32027 " pathEditMode="relative" rAng="0" ptsTypes="AA">
                                      <p:cBhvr>
                                        <p:cTn id="11" dur="2000" fill="hold"/>
                                        <p:tgtEl>
                                          <p:spTgt spid="9"/>
                                        </p:tgtEl>
                                        <p:attrNameLst>
                                          <p:attrName>ppt_x</p:attrName>
                                          <p:attrName>ppt_y</p:attrName>
                                        </p:attrNameLst>
                                      </p:cBhvr>
                                      <p:rCtr x="10174" y="16014"/>
                                    </p:animMotion>
                                  </p:childTnLst>
                                </p:cTn>
                              </p:par>
                            </p:childTnLst>
                          </p:cTn>
                        </p:par>
                      </p:childTnLst>
                    </p:cTn>
                  </p:par>
                  <p:par>
                    <p:cTn id="12" fill="hold">
                      <p:stCondLst>
                        <p:cond delay="indefinite"/>
                      </p:stCondLst>
                      <p:childTnLst>
                        <p:par>
                          <p:cTn id="13" fill="hold">
                            <p:stCondLst>
                              <p:cond delay="0"/>
                            </p:stCondLst>
                            <p:childTnLst>
                              <p:par>
                                <p:cTn id="14" presetID="42" presetClass="path" presetSubtype="0" accel="50000" decel="50000" fill="hold" grpId="0" nodeType="clickEffect">
                                  <p:stCondLst>
                                    <p:cond delay="0"/>
                                  </p:stCondLst>
                                  <p:childTnLst>
                                    <p:animMotion origin="layout" path="M -3.61111E-6 2.28942E-6 L 0.30539 0.42703 " pathEditMode="relative" rAng="0" ptsTypes="AA">
                                      <p:cBhvr>
                                        <p:cTn id="15" dur="2000" fill="hold"/>
                                        <p:tgtEl>
                                          <p:spTgt spid="5"/>
                                        </p:tgtEl>
                                        <p:attrNameLst>
                                          <p:attrName>ppt_x</p:attrName>
                                          <p:attrName>ppt_y</p:attrName>
                                        </p:attrNameLst>
                                      </p:cBhvr>
                                      <p:rCtr x="15260" y="2135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3AE2D3B-8A66-4D37-9F98-E5BC3B6825E5}"/>
              </a:ext>
            </a:extLst>
          </p:cNvPr>
          <p:cNvSpPr/>
          <p:nvPr/>
        </p:nvSpPr>
        <p:spPr>
          <a:xfrm>
            <a:off x="117842" y="648328"/>
            <a:ext cx="8155735" cy="440369"/>
          </a:xfrm>
          <a:prstGeom prst="rect">
            <a:avLst/>
          </a:prstGeom>
        </p:spPr>
        <p:txBody>
          <a:bodyPr wrap="square" lIns="70349" tIns="35175" rIns="70349" bIns="35175">
            <a:spAutoFit/>
          </a:bodyPr>
          <a:lstStyle/>
          <a:p>
            <a:r>
              <a:rPr lang="en-US" sz="2400" b="1" dirty="0">
                <a:latin typeface="UVnAvant-Narrow" panose="020B0500000000000000" pitchFamily="34" charset="0"/>
                <a:ea typeface="UVnAvant-Narrow" panose="020B0500000000000000" pitchFamily="34" charset="0"/>
                <a:cs typeface="UVnAvant-Narrow" panose="020B0500000000000000" pitchFamily="34" charset="0"/>
              </a:rPr>
              <a:t>5. </a:t>
            </a:r>
            <a:r>
              <a:rPr lang="vi-VN" sz="2400" b="1" dirty="0">
                <a:latin typeface="UVnAvant-Narrow" panose="020B0500000000000000" pitchFamily="34" charset="0"/>
                <a:ea typeface="UVnAvant-Narrow" panose="020B0500000000000000" pitchFamily="34" charset="0"/>
                <a:cs typeface="UVnAvant-Narrow" panose="020B0500000000000000" pitchFamily="34" charset="0"/>
              </a:rPr>
              <a:t>Chọn từ ngữ để hoàn thiện câu và viết câu vào vở:</a:t>
            </a:r>
            <a:endParaRPr lang="en-US" sz="2400" dirty="0">
              <a:latin typeface="UVnAvant-Narrow" panose="020B0500000000000000" pitchFamily="34" charset="0"/>
              <a:ea typeface="UVnAvant-Narrow" panose="020B0500000000000000" pitchFamily="34" charset="0"/>
              <a:cs typeface="UVnAvant-Narrow" panose="020B0500000000000000" pitchFamily="34" charset="0"/>
            </a:endParaRPr>
          </a:p>
        </p:txBody>
      </p:sp>
      <p:pic>
        <p:nvPicPr>
          <p:cNvPr id="4098" name="Picture 2" descr="https://i.vdoc.vn/data/image/2021/03/22/giai-bai-tap-tieng-viet-1-trang-94-95-96-97-bai-4-chu-be-chan-cuu-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842" y="1607174"/>
            <a:ext cx="8683337" cy="1777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3569648"/>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08" y="0"/>
            <a:ext cx="9527241" cy="5143500"/>
          </a:xfrm>
          <a:prstGeom prst="rect">
            <a:avLst/>
          </a:prstGeom>
        </p:spPr>
      </p:pic>
      <p:sp>
        <p:nvSpPr>
          <p:cNvPr id="15362" name="TextBox 10"/>
          <p:cNvSpPr txBox="1">
            <a:spLocks noChangeArrowheads="1"/>
          </p:cNvSpPr>
          <p:nvPr/>
        </p:nvSpPr>
        <p:spPr bwMode="auto">
          <a:xfrm>
            <a:off x="3119438" y="2680696"/>
            <a:ext cx="32575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b="1">
                <a:solidFill>
                  <a:srgbClr val="FF0000"/>
                </a:solidFill>
                <a:latin typeface="Comic Sans MS" pitchFamily="66" charset="0"/>
              </a:rPr>
              <a:t>    </a:t>
            </a:r>
          </a:p>
        </p:txBody>
      </p:sp>
      <p:sp>
        <p:nvSpPr>
          <p:cNvPr id="15363" name="AutoShape 9" descr="Hình ảnh có liên quan"/>
          <p:cNvSpPr>
            <a:spLocks noChangeAspect="1" noChangeArrowheads="1"/>
          </p:cNvSpPr>
          <p:nvPr/>
        </p:nvSpPr>
        <p:spPr bwMode="auto">
          <a:xfrm>
            <a:off x="1259681" y="561681"/>
            <a:ext cx="228600" cy="171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sz="1350"/>
          </a:p>
        </p:txBody>
      </p:sp>
      <p:sp>
        <p:nvSpPr>
          <p:cNvPr id="15364" name="AutoShape 15" descr="Hình ảnh có liên quan"/>
          <p:cNvSpPr>
            <a:spLocks noChangeAspect="1" noChangeArrowheads="1"/>
          </p:cNvSpPr>
          <p:nvPr/>
        </p:nvSpPr>
        <p:spPr bwMode="auto">
          <a:xfrm>
            <a:off x="1373981" y="647403"/>
            <a:ext cx="2286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sz="1350"/>
          </a:p>
        </p:txBody>
      </p:sp>
      <p:sp>
        <p:nvSpPr>
          <p:cNvPr id="15365" name="TextBox 1"/>
          <p:cNvSpPr txBox="1">
            <a:spLocks noChangeArrowheads="1"/>
          </p:cNvSpPr>
          <p:nvPr/>
        </p:nvSpPr>
        <p:spPr bwMode="auto">
          <a:xfrm>
            <a:off x="215225" y="2472946"/>
            <a:ext cx="771525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4500" b="1" dirty="0">
                <a:solidFill>
                  <a:srgbClr val="002060"/>
                </a:solidFill>
                <a:latin typeface="UTM Avo" pitchFamily="18" charset="0"/>
              </a:rPr>
              <a:t>TIẾNG VIỆT 1</a:t>
            </a:r>
            <a:r>
              <a:rPr lang="vi-VN" sz="4500" b="1" dirty="0">
                <a:solidFill>
                  <a:srgbClr val="002060"/>
                </a:solidFill>
                <a:latin typeface=".VnAvant" pitchFamily="34" charset="0"/>
              </a:rPr>
              <a:t> </a:t>
            </a:r>
          </a:p>
        </p:txBody>
      </p:sp>
      <p:sp>
        <p:nvSpPr>
          <p:cNvPr id="8" name="TextBox 28"/>
          <p:cNvSpPr txBox="1">
            <a:spLocks noChangeArrowheads="1"/>
          </p:cNvSpPr>
          <p:nvPr/>
        </p:nvSpPr>
        <p:spPr bwMode="auto">
          <a:xfrm>
            <a:off x="793687" y="172522"/>
            <a:ext cx="79090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600" b="1" dirty="0" err="1">
                <a:solidFill>
                  <a:srgbClr val="000099"/>
                </a:solidFill>
                <a:latin typeface="HP001 4 hàng" pitchFamily="34" charset="-93"/>
              </a:rPr>
              <a:t>Thứ</a:t>
            </a:r>
            <a:r>
              <a:rPr lang="en-US" sz="3600" b="1" dirty="0">
                <a:solidFill>
                  <a:srgbClr val="000099"/>
                </a:solidFill>
                <a:latin typeface="HP001 4 hàng" pitchFamily="34" charset="-93"/>
              </a:rPr>
              <a:t> </a:t>
            </a:r>
            <a:r>
              <a:rPr lang="en-US" sz="3600" b="1" dirty="0" err="1" smtClean="0">
                <a:solidFill>
                  <a:srgbClr val="000099"/>
                </a:solidFill>
                <a:latin typeface="HP001 4 hàng" pitchFamily="34" charset="-93"/>
              </a:rPr>
              <a:t>hai</a:t>
            </a:r>
            <a:r>
              <a:rPr lang="en-US" sz="3600" b="1" dirty="0" smtClean="0">
                <a:solidFill>
                  <a:srgbClr val="000099"/>
                </a:solidFill>
                <a:latin typeface="HP001 4 hàng" pitchFamily="34" charset="-93"/>
              </a:rPr>
              <a:t> ngày28 tháng3 </a:t>
            </a:r>
            <a:r>
              <a:rPr lang="en-US" sz="3600" b="1" dirty="0" err="1" smtClean="0">
                <a:solidFill>
                  <a:srgbClr val="000099"/>
                </a:solidFill>
                <a:latin typeface="HP001 4 hàng" pitchFamily="34" charset="-93"/>
              </a:rPr>
              <a:t>năm</a:t>
            </a:r>
            <a:r>
              <a:rPr lang="en-US" sz="3600" b="1" dirty="0" smtClean="0">
                <a:solidFill>
                  <a:srgbClr val="000099"/>
                </a:solidFill>
                <a:latin typeface="HP001 4 hàng" pitchFamily="34" charset="-93"/>
              </a:rPr>
              <a:t> </a:t>
            </a:r>
            <a:r>
              <a:rPr lang="en-US" sz="3600" b="1" dirty="0">
                <a:solidFill>
                  <a:srgbClr val="000099"/>
                </a:solidFill>
                <a:latin typeface="HP001 4 hàng" pitchFamily="34" charset="-93"/>
              </a:rPr>
              <a:t>2022</a:t>
            </a:r>
          </a:p>
        </p:txBody>
      </p:sp>
      <p:sp>
        <p:nvSpPr>
          <p:cNvPr id="9" name="WordArt 6"/>
          <p:cNvSpPr>
            <a:spLocks noChangeArrowheads="1" noChangeShapeType="1" noTextEdit="1"/>
          </p:cNvSpPr>
          <p:nvPr/>
        </p:nvSpPr>
        <p:spPr bwMode="auto">
          <a:xfrm>
            <a:off x="342900" y="1822337"/>
            <a:ext cx="7459901" cy="3170364"/>
          </a:xfrm>
          <a:prstGeom prst="rect">
            <a:avLst/>
          </a:prstGeom>
        </p:spPr>
        <p:txBody>
          <a:bodyPr spcFirstLastPara="1" wrap="none" lIns="68486" tIns="34288" rIns="68486" bIns="34288" numCol="1" fromWordArt="1">
            <a:prstTxWarp prst="textArchUp">
              <a:avLst>
                <a:gd name="adj" fmla="val 10917177"/>
              </a:avLst>
            </a:prstTxWarp>
          </a:bodyPr>
          <a:lstStyle/>
          <a:p>
            <a:pPr algn="ctr" defTabSz="912473"/>
            <a:r>
              <a:rPr lang="en-US" sz="3300" b="1" kern="10" dirty="0">
                <a:solidFill>
                  <a:srgbClr val="FF0000"/>
                </a:solidFill>
                <a:effectLst>
                  <a:outerShdw blurRad="38100" dist="19050" dir="2700000" algn="tl" rotWithShape="0">
                    <a:schemeClr val="dk1">
                      <a:alpha val="40000"/>
                    </a:schemeClr>
                  </a:outerShdw>
                </a:effectLst>
                <a:latin typeface="Times New Roman" panose="02020603050405020304"/>
                <a:cs typeface="Times New Roman" panose="02020603050405020304"/>
              </a:rPr>
              <a:t>CHÀO MỪNG CÁC EM ĐẾN VỚI TIẾT</a:t>
            </a:r>
          </a:p>
        </p:txBody>
      </p:sp>
    </p:spTree>
    <p:extLst>
      <p:ext uri="{BB962C8B-B14F-4D97-AF65-F5344CB8AC3E}">
        <p14:creationId xmlns:p14="http://schemas.microsoft.com/office/powerpoint/2010/main" val="111820135"/>
      </p:ext>
    </p:extLst>
  </p:cSld>
  <p:clrMapOvr>
    <a:masterClrMapping/>
  </p:clrMapOvr>
  <mc:AlternateContent xmlns:mc="http://schemas.openxmlformats.org/markup-compatibility/2006" xmlns:p14="http://schemas.microsoft.com/office/powerpoint/2010/main">
    <mc:Choice Requires="p14">
      <p:transition spd="slow" p14:dur="2000" advTm="6645"/>
    </mc:Choice>
    <mc:Fallback xmlns="">
      <p:transition spd="slow" advTm="664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rot="18599350" flipH="1">
            <a:off x="3622607" y="980622"/>
            <a:ext cx="4003028" cy="3488687"/>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1" fmla="*/ 2553595 w 4003028"/>
              <a:gd name="connsiteY0-2" fmla="*/ 3488687 h 3488687"/>
              <a:gd name="connsiteX1-3" fmla="*/ 2558802 w 4003028"/>
              <a:gd name="connsiteY1-4" fmla="*/ 3486358 h 3488687"/>
              <a:gd name="connsiteX2-5" fmla="*/ 2567275 w 4003028"/>
              <a:gd name="connsiteY2-6" fmla="*/ 3481729 h 3488687"/>
              <a:gd name="connsiteX3-7" fmla="*/ 2560275 w 4003028"/>
              <a:gd name="connsiteY3-8" fmla="*/ 3484032 h 3488687"/>
              <a:gd name="connsiteX4-9" fmla="*/ 2553595 w 4003028"/>
              <a:gd name="connsiteY4-10" fmla="*/ 3488687 h 3488687"/>
              <a:gd name="connsiteX5-11" fmla="*/ 2172204 w 4003028"/>
              <a:gd name="connsiteY5-12" fmla="*/ 1823603 h 3488687"/>
              <a:gd name="connsiteX6-13" fmla="*/ 2177584 w 4003028"/>
              <a:gd name="connsiteY6-14" fmla="*/ 1823026 h 3488687"/>
              <a:gd name="connsiteX7-15" fmla="*/ 2186951 w 4003028"/>
              <a:gd name="connsiteY7-16" fmla="*/ 1820691 h 3488687"/>
              <a:gd name="connsiteX8-17" fmla="*/ 2179597 w 4003028"/>
              <a:gd name="connsiteY8-18" fmla="*/ 1821148 h 3488687"/>
              <a:gd name="connsiteX9-19" fmla="*/ 2172204 w 4003028"/>
              <a:gd name="connsiteY9-20" fmla="*/ 1823603 h 3488687"/>
              <a:gd name="connsiteX10-21" fmla="*/ 153460 w 4003028"/>
              <a:gd name="connsiteY10-22" fmla="*/ 2406636 h 3488687"/>
              <a:gd name="connsiteX11-23" fmla="*/ 158416 w 4003028"/>
              <a:gd name="connsiteY11-24" fmla="*/ 2412646 h 3488687"/>
              <a:gd name="connsiteX12-25" fmla="*/ 164402 w 4003028"/>
              <a:gd name="connsiteY12-26" fmla="*/ 2416944 h 3488687"/>
              <a:gd name="connsiteX13-27" fmla="*/ 157710 w 4003028"/>
              <a:gd name="connsiteY13-28" fmla="*/ 2409986 h 3488687"/>
              <a:gd name="connsiteX14-29" fmla="*/ 153460 w 4003028"/>
              <a:gd name="connsiteY14-30" fmla="*/ 2406636 h 3488687"/>
              <a:gd name="connsiteX15-31" fmla="*/ 1187875 w 4003028"/>
              <a:gd name="connsiteY15-32" fmla="*/ 818604 h 3488687"/>
              <a:gd name="connsiteX16-33" fmla="*/ 2981309 w 4003028"/>
              <a:gd name="connsiteY16-34" fmla="*/ 1389514 h 3488687"/>
              <a:gd name="connsiteX17-35" fmla="*/ 3006207 w 4003028"/>
              <a:gd name="connsiteY17-36" fmla="*/ 1471594 h 3488687"/>
              <a:gd name="connsiteX18-37" fmla="*/ 3004953 w 4003028"/>
              <a:gd name="connsiteY18-38" fmla="*/ 1470516 h 3488687"/>
              <a:gd name="connsiteX19-39" fmla="*/ 2965846 w 4003028"/>
              <a:gd name="connsiteY19-40" fmla="*/ 1471445 h 3488687"/>
              <a:gd name="connsiteX20-41" fmla="*/ 2909369 w 4003028"/>
              <a:gd name="connsiteY20-42" fmla="*/ 1482351 h 3488687"/>
              <a:gd name="connsiteX21-43" fmla="*/ 2592787 w 4003028"/>
              <a:gd name="connsiteY21-44" fmla="*/ 1644930 h 3488687"/>
              <a:gd name="connsiteX22-45" fmla="*/ 2477260 w 4003028"/>
              <a:gd name="connsiteY22-46" fmla="*/ 1712320 h 3488687"/>
              <a:gd name="connsiteX23-47" fmla="*/ 2424386 w 4003028"/>
              <a:gd name="connsiteY23-48" fmla="*/ 1658294 h 3488687"/>
              <a:gd name="connsiteX24-49" fmla="*/ 2233042 w 4003028"/>
              <a:gd name="connsiteY24-50" fmla="*/ 1544239 h 3488687"/>
              <a:gd name="connsiteX25-51" fmla="*/ 2406208 w 4003028"/>
              <a:gd name="connsiteY25-52" fmla="*/ 1690912 h 3488687"/>
              <a:gd name="connsiteX26-53" fmla="*/ 2438667 w 4003028"/>
              <a:gd name="connsiteY26-54" fmla="*/ 1734832 h 3488687"/>
              <a:gd name="connsiteX27-55" fmla="*/ 2433832 w 4003028"/>
              <a:gd name="connsiteY27-56" fmla="*/ 1737652 h 3488687"/>
              <a:gd name="connsiteX28-57" fmla="*/ 2276907 w 4003028"/>
              <a:gd name="connsiteY28-58" fmla="*/ 1795440 h 3488687"/>
              <a:gd name="connsiteX29-59" fmla="*/ 2194470 w 4003028"/>
              <a:gd name="connsiteY29-60" fmla="*/ 1818817 h 3488687"/>
              <a:gd name="connsiteX30-61" fmla="*/ 2186951 w 4003028"/>
              <a:gd name="connsiteY30-62" fmla="*/ 1820691 h 3488687"/>
              <a:gd name="connsiteX31-63" fmla="*/ 2187619 w 4003028"/>
              <a:gd name="connsiteY31-64" fmla="*/ 1820649 h 3488687"/>
              <a:gd name="connsiteX32-65" fmla="*/ 2263225 w 4003028"/>
              <a:gd name="connsiteY32-66" fmla="*/ 1828106 h 3488687"/>
              <a:gd name="connsiteX33-67" fmla="*/ 2266422 w 4003028"/>
              <a:gd name="connsiteY33-68" fmla="*/ 1827857 h 3488687"/>
              <a:gd name="connsiteX34-69" fmla="*/ 3026460 w 4003028"/>
              <a:gd name="connsiteY34-70" fmla="*/ 1558274 h 3488687"/>
              <a:gd name="connsiteX35-71" fmla="*/ 3033021 w 4003028"/>
              <a:gd name="connsiteY35-72" fmla="*/ 1559992 h 3488687"/>
              <a:gd name="connsiteX36-73" fmla="*/ 3056764 w 4003028"/>
              <a:gd name="connsiteY36-74" fmla="*/ 1638263 h 3488687"/>
              <a:gd name="connsiteX37-75" fmla="*/ 3220170 w 4003028"/>
              <a:gd name="connsiteY37-76" fmla="*/ 2417189 h 3488687"/>
              <a:gd name="connsiteX38-77" fmla="*/ 3245788 w 4003028"/>
              <a:gd name="connsiteY38-78" fmla="*/ 2510754 h 3488687"/>
              <a:gd name="connsiteX39-79" fmla="*/ 3242722 w 4003028"/>
              <a:gd name="connsiteY39-80" fmla="*/ 2508845 h 3488687"/>
              <a:gd name="connsiteX40-81" fmla="*/ 900517 w 4003028"/>
              <a:gd name="connsiteY40-82" fmla="*/ 3043090 h 3488687"/>
              <a:gd name="connsiteX41-83" fmla="*/ 755186 w 4003028"/>
              <a:gd name="connsiteY41-84" fmla="*/ 3091588 h 3488687"/>
              <a:gd name="connsiteX42-85" fmla="*/ 735913 w 4003028"/>
              <a:gd name="connsiteY42-86" fmla="*/ 3085533 h 3488687"/>
              <a:gd name="connsiteX43-87" fmla="*/ 235521 w 4003028"/>
              <a:gd name="connsiteY43-88" fmla="*/ 2453126 h 3488687"/>
              <a:gd name="connsiteX44-89" fmla="*/ 232945 w 4003028"/>
              <a:gd name="connsiteY44-90" fmla="*/ 2451215 h 3488687"/>
              <a:gd name="connsiteX45-91" fmla="*/ 164946 w 4003028"/>
              <a:gd name="connsiteY45-92" fmla="*/ 2417334 h 3488687"/>
              <a:gd name="connsiteX46-93" fmla="*/ 164402 w 4003028"/>
              <a:gd name="connsiteY46-94" fmla="*/ 2416944 h 3488687"/>
              <a:gd name="connsiteX47-95" fmla="*/ 169774 w 4003028"/>
              <a:gd name="connsiteY47-96" fmla="*/ 2422528 h 3488687"/>
              <a:gd name="connsiteX48-97" fmla="*/ 227166 w 4003028"/>
              <a:gd name="connsiteY48-98" fmla="*/ 2486155 h 3488687"/>
              <a:gd name="connsiteX49-99" fmla="*/ 329351 w 4003028"/>
              <a:gd name="connsiteY49-100" fmla="*/ 2618530 h 3488687"/>
              <a:gd name="connsiteX50-101" fmla="*/ 331947 w 4003028"/>
              <a:gd name="connsiteY50-102" fmla="*/ 2623489 h 3488687"/>
              <a:gd name="connsiteX51-103" fmla="*/ 281103 w 4003028"/>
              <a:gd name="connsiteY51-104" fmla="*/ 2643430 h 3488687"/>
              <a:gd name="connsiteX52-105" fmla="*/ 56459 w 4003028"/>
              <a:gd name="connsiteY52-106" fmla="*/ 2675591 h 3488687"/>
              <a:gd name="connsiteX53-107" fmla="*/ 279157 w 4003028"/>
              <a:gd name="connsiteY53-108" fmla="*/ 2680722 h 3488687"/>
              <a:gd name="connsiteX54-109" fmla="*/ 352665 w 4003028"/>
              <a:gd name="connsiteY54-110" fmla="*/ 2663074 h 3488687"/>
              <a:gd name="connsiteX55-111" fmla="*/ 414683 w 4003028"/>
              <a:gd name="connsiteY55-112" fmla="*/ 2781572 h 3488687"/>
              <a:gd name="connsiteX56-113" fmla="*/ 596376 w 4003028"/>
              <a:gd name="connsiteY56-114" fmla="*/ 3087584 h 3488687"/>
              <a:gd name="connsiteX57-115" fmla="*/ 638412 w 4003028"/>
              <a:gd name="connsiteY57-116" fmla="*/ 3126848 h 3488687"/>
              <a:gd name="connsiteX58-117" fmla="*/ 642141 w 4003028"/>
              <a:gd name="connsiteY58-118" fmla="*/ 3129313 h 3488687"/>
              <a:gd name="connsiteX59-119" fmla="*/ 633291 w 4003028"/>
              <a:gd name="connsiteY59-120" fmla="*/ 3132266 h 3488687"/>
              <a:gd name="connsiteX60-121" fmla="*/ 106597 w 4003028"/>
              <a:gd name="connsiteY60-122" fmla="*/ 3237274 h 3488687"/>
              <a:gd name="connsiteX61-123" fmla="*/ 0 w 4003028"/>
              <a:gd name="connsiteY61-124" fmla="*/ 3232686 h 3488687"/>
              <a:gd name="connsiteX62-125" fmla="*/ 77065 w 4003028"/>
              <a:gd name="connsiteY62-126" fmla="*/ 3297326 h 3488687"/>
              <a:gd name="connsiteX63-127" fmla="*/ 75884 w 4003028"/>
              <a:gd name="connsiteY63-128" fmla="*/ 3298733 h 3488687"/>
              <a:gd name="connsiteX64-129" fmla="*/ 146342 w 4003028"/>
              <a:gd name="connsiteY64-130" fmla="*/ 3298318 h 3488687"/>
              <a:gd name="connsiteX65-131" fmla="*/ 3241070 w 4003028"/>
              <a:gd name="connsiteY65-132" fmla="*/ 2644221 h 3488687"/>
              <a:gd name="connsiteX66-133" fmla="*/ 3298464 w 4003028"/>
              <a:gd name="connsiteY66-134" fmla="*/ 2691011 h 3488687"/>
              <a:gd name="connsiteX67-135" fmla="*/ 3325008 w 4003028"/>
              <a:gd name="connsiteY67-136" fmla="*/ 2763689 h 3488687"/>
              <a:gd name="connsiteX68-137" fmla="*/ 3371266 w 4003028"/>
              <a:gd name="connsiteY68-138" fmla="*/ 2864563 h 3488687"/>
              <a:gd name="connsiteX69-139" fmla="*/ 3415788 w 4003028"/>
              <a:gd name="connsiteY69-140" fmla="*/ 2940157 h 3488687"/>
              <a:gd name="connsiteX70-141" fmla="*/ 3400641 w 4003028"/>
              <a:gd name="connsiteY70-142" fmla="*/ 2934757 h 3488687"/>
              <a:gd name="connsiteX71-143" fmla="*/ 2832976 w 4003028"/>
              <a:gd name="connsiteY71-144" fmla="*/ 3294018 h 3488687"/>
              <a:gd name="connsiteX72-145" fmla="*/ 2826082 w 4003028"/>
              <a:gd name="connsiteY72-146" fmla="*/ 3300156 h 3488687"/>
              <a:gd name="connsiteX73-147" fmla="*/ 2810492 w 4003028"/>
              <a:gd name="connsiteY73-148" fmla="*/ 3290196 h 3488687"/>
              <a:gd name="connsiteX74-149" fmla="*/ 2559561 w 4003028"/>
              <a:gd name="connsiteY74-150" fmla="*/ 3207661 h 3488687"/>
              <a:gd name="connsiteX75-151" fmla="*/ 2764198 w 4003028"/>
              <a:gd name="connsiteY75-152" fmla="*/ 3305758 h 3488687"/>
              <a:gd name="connsiteX76-153" fmla="*/ 2793373 w 4003028"/>
              <a:gd name="connsiteY76-154" fmla="*/ 3329282 h 3488687"/>
              <a:gd name="connsiteX77-155" fmla="*/ 2742508 w 4003028"/>
              <a:gd name="connsiteY77-156" fmla="*/ 3374574 h 3488687"/>
              <a:gd name="connsiteX78-157" fmla="*/ 2647916 w 4003028"/>
              <a:gd name="connsiteY78-158" fmla="*/ 3434544 h 3488687"/>
              <a:gd name="connsiteX79-159" fmla="*/ 2574074 w 4003028"/>
              <a:gd name="connsiteY79-160" fmla="*/ 3478014 h 3488687"/>
              <a:gd name="connsiteX80-161" fmla="*/ 2567275 w 4003028"/>
              <a:gd name="connsiteY80-162" fmla="*/ 3481729 h 3488687"/>
              <a:gd name="connsiteX81-163" fmla="*/ 2567910 w 4003028"/>
              <a:gd name="connsiteY81-164" fmla="*/ 3481520 h 3488687"/>
              <a:gd name="connsiteX82-165" fmla="*/ 2642943 w 4003028"/>
              <a:gd name="connsiteY82-166" fmla="*/ 3469608 h 3488687"/>
              <a:gd name="connsiteX83-167" fmla="*/ 2645973 w 4003028"/>
              <a:gd name="connsiteY83-168" fmla="*/ 3468559 h 3488687"/>
              <a:gd name="connsiteX84-169" fmla="*/ 2742749 w 4003028"/>
              <a:gd name="connsiteY84-170" fmla="*/ 3414654 h 3488687"/>
              <a:gd name="connsiteX85-171" fmla="*/ 2820857 w 4003028"/>
              <a:gd name="connsiteY85-172" fmla="*/ 3351443 h 3488687"/>
              <a:gd name="connsiteX86-173" fmla="*/ 2828768 w 4003028"/>
              <a:gd name="connsiteY86-174" fmla="*/ 3357822 h 3488687"/>
              <a:gd name="connsiteX87-175" fmla="*/ 2842089 w 4003028"/>
              <a:gd name="connsiteY87-176" fmla="*/ 3333099 h 3488687"/>
              <a:gd name="connsiteX88-177" fmla="*/ 2921933 w 4003028"/>
              <a:gd name="connsiteY88-178" fmla="*/ 3257476 h 3488687"/>
              <a:gd name="connsiteX89-179" fmla="*/ 3436520 w 4003028"/>
              <a:gd name="connsiteY89-180" fmla="*/ 3026269 h 3488687"/>
              <a:gd name="connsiteX90-181" fmla="*/ 3490668 w 4003028"/>
              <a:gd name="connsiteY90-182" fmla="*/ 3044425 h 3488687"/>
              <a:gd name="connsiteX91-183" fmla="*/ 3466564 w 4003028"/>
              <a:gd name="connsiteY91-184" fmla="*/ 3009477 h 3488687"/>
              <a:gd name="connsiteX92-185" fmla="*/ 3487849 w 4003028"/>
              <a:gd name="connsiteY92-186" fmla="*/ 3036935 h 3488687"/>
              <a:gd name="connsiteX93-187" fmla="*/ 3850394 w 4003028"/>
              <a:gd name="connsiteY93-188" fmla="*/ 3229480 h 3488687"/>
              <a:gd name="connsiteX94-189" fmla="*/ 4003028 w 4003028"/>
              <a:gd name="connsiteY94-190" fmla="*/ 3047507 h 3488687"/>
              <a:gd name="connsiteX95-191" fmla="*/ 3906403 w 4003028"/>
              <a:gd name="connsiteY95-192" fmla="*/ 3033869 h 3488687"/>
              <a:gd name="connsiteX96-193" fmla="*/ 3685069 w 4003028"/>
              <a:gd name="connsiteY96-194" fmla="*/ 2942485 h 3488687"/>
              <a:gd name="connsiteX97-195" fmla="*/ 3680287 w 4003028"/>
              <a:gd name="connsiteY97-196" fmla="*/ 2938317 h 3488687"/>
              <a:gd name="connsiteX98-197" fmla="*/ 3682685 w 4003028"/>
              <a:gd name="connsiteY98-198" fmla="*/ 2923853 h 3488687"/>
              <a:gd name="connsiteX99-199" fmla="*/ 3888092 w 4003028"/>
              <a:gd name="connsiteY99-200" fmla="*/ 2294241 h 3488687"/>
              <a:gd name="connsiteX100-201" fmla="*/ 3647315 w 4003028"/>
              <a:gd name="connsiteY100-202" fmla="*/ 2791101 h 3488687"/>
              <a:gd name="connsiteX101-203" fmla="*/ 3618912 w 4003028"/>
              <a:gd name="connsiteY101-204" fmla="*/ 2884803 h 3488687"/>
              <a:gd name="connsiteX102-205" fmla="*/ 3598514 w 4003028"/>
              <a:gd name="connsiteY102-206" fmla="*/ 2867018 h 3488687"/>
              <a:gd name="connsiteX103-207" fmla="*/ 3013134 w 4003028"/>
              <a:gd name="connsiteY103-208" fmla="*/ 1104274 h 3488687"/>
              <a:gd name="connsiteX104-209" fmla="*/ 2996120 w 4003028"/>
              <a:gd name="connsiteY104-210" fmla="*/ 1074045 h 3488687"/>
              <a:gd name="connsiteX105-211" fmla="*/ 2983995 w 4003028"/>
              <a:gd name="connsiteY105-212" fmla="*/ 999080 h 3488687"/>
              <a:gd name="connsiteX106-213" fmla="*/ 2974776 w 4003028"/>
              <a:gd name="connsiteY106-214" fmla="*/ 0 h 3488687"/>
              <a:gd name="connsiteX107-215" fmla="*/ 2869551 w 4003028"/>
              <a:gd name="connsiteY107-216" fmla="*/ 826280 h 3488687"/>
              <a:gd name="connsiteX108-217" fmla="*/ 2871430 w 4003028"/>
              <a:gd name="connsiteY108-218" fmla="*/ 888358 h 3488687"/>
              <a:gd name="connsiteX109-219" fmla="*/ 2810257 w 4003028"/>
              <a:gd name="connsiteY109-220" fmla="*/ 821365 h 3488687"/>
              <a:gd name="connsiteX110-221" fmla="*/ 1224809 w 4003028"/>
              <a:gd name="connsiteY110-222" fmla="*/ 795402 h 3488687"/>
              <a:gd name="connsiteX111" fmla="*/ 1187875 w 4003028"/>
              <a:gd name="connsiteY111" fmla="*/ 818604 h 3488687"/>
              <a:gd name="connsiteX0-223" fmla="*/ 2553595 w 4003028"/>
              <a:gd name="connsiteY0-224" fmla="*/ 3488687 h 3488687"/>
              <a:gd name="connsiteX1-225" fmla="*/ 2558802 w 4003028"/>
              <a:gd name="connsiteY1-226" fmla="*/ 3486358 h 3488687"/>
              <a:gd name="connsiteX2-227" fmla="*/ 2567275 w 4003028"/>
              <a:gd name="connsiteY2-228" fmla="*/ 3481729 h 3488687"/>
              <a:gd name="connsiteX3-229" fmla="*/ 2560275 w 4003028"/>
              <a:gd name="connsiteY3-230" fmla="*/ 3484032 h 3488687"/>
              <a:gd name="connsiteX4-231" fmla="*/ 2553595 w 4003028"/>
              <a:gd name="connsiteY4-232" fmla="*/ 3488687 h 3488687"/>
              <a:gd name="connsiteX5-233" fmla="*/ 2172204 w 4003028"/>
              <a:gd name="connsiteY5-234" fmla="*/ 1823603 h 3488687"/>
              <a:gd name="connsiteX6-235" fmla="*/ 2177584 w 4003028"/>
              <a:gd name="connsiteY6-236" fmla="*/ 1823026 h 3488687"/>
              <a:gd name="connsiteX7-237" fmla="*/ 2186951 w 4003028"/>
              <a:gd name="connsiteY7-238" fmla="*/ 1820691 h 3488687"/>
              <a:gd name="connsiteX8-239" fmla="*/ 2179597 w 4003028"/>
              <a:gd name="connsiteY8-240" fmla="*/ 1821148 h 3488687"/>
              <a:gd name="connsiteX9-241" fmla="*/ 2172204 w 4003028"/>
              <a:gd name="connsiteY9-242" fmla="*/ 1823603 h 3488687"/>
              <a:gd name="connsiteX10-243" fmla="*/ 153460 w 4003028"/>
              <a:gd name="connsiteY10-244" fmla="*/ 2406636 h 3488687"/>
              <a:gd name="connsiteX11-245" fmla="*/ 158416 w 4003028"/>
              <a:gd name="connsiteY11-246" fmla="*/ 2412646 h 3488687"/>
              <a:gd name="connsiteX12-247" fmla="*/ 164402 w 4003028"/>
              <a:gd name="connsiteY12-248" fmla="*/ 2416944 h 3488687"/>
              <a:gd name="connsiteX13-249" fmla="*/ 157710 w 4003028"/>
              <a:gd name="connsiteY13-250" fmla="*/ 2409986 h 3488687"/>
              <a:gd name="connsiteX14-251" fmla="*/ 153460 w 4003028"/>
              <a:gd name="connsiteY14-252" fmla="*/ 2406636 h 3488687"/>
              <a:gd name="connsiteX15-253" fmla="*/ 1187875 w 4003028"/>
              <a:gd name="connsiteY15-254" fmla="*/ 818604 h 3488687"/>
              <a:gd name="connsiteX16-255" fmla="*/ 2981309 w 4003028"/>
              <a:gd name="connsiteY16-256" fmla="*/ 1389514 h 3488687"/>
              <a:gd name="connsiteX17-257" fmla="*/ 3006207 w 4003028"/>
              <a:gd name="connsiteY17-258" fmla="*/ 1471594 h 3488687"/>
              <a:gd name="connsiteX18-259" fmla="*/ 3004953 w 4003028"/>
              <a:gd name="connsiteY18-260" fmla="*/ 1470516 h 3488687"/>
              <a:gd name="connsiteX19-261" fmla="*/ 2965846 w 4003028"/>
              <a:gd name="connsiteY19-262" fmla="*/ 1471445 h 3488687"/>
              <a:gd name="connsiteX20-263" fmla="*/ 2909369 w 4003028"/>
              <a:gd name="connsiteY20-264" fmla="*/ 1482351 h 3488687"/>
              <a:gd name="connsiteX21-265" fmla="*/ 2592787 w 4003028"/>
              <a:gd name="connsiteY21-266" fmla="*/ 1644930 h 3488687"/>
              <a:gd name="connsiteX22-267" fmla="*/ 2477260 w 4003028"/>
              <a:gd name="connsiteY22-268" fmla="*/ 1712320 h 3488687"/>
              <a:gd name="connsiteX23-269" fmla="*/ 2424386 w 4003028"/>
              <a:gd name="connsiteY23-270" fmla="*/ 1658294 h 3488687"/>
              <a:gd name="connsiteX24-271" fmla="*/ 2233042 w 4003028"/>
              <a:gd name="connsiteY24-272" fmla="*/ 1544239 h 3488687"/>
              <a:gd name="connsiteX25-273" fmla="*/ 2406208 w 4003028"/>
              <a:gd name="connsiteY25-274" fmla="*/ 1690912 h 3488687"/>
              <a:gd name="connsiteX26-275" fmla="*/ 2438667 w 4003028"/>
              <a:gd name="connsiteY26-276" fmla="*/ 1734832 h 3488687"/>
              <a:gd name="connsiteX27-277" fmla="*/ 2433832 w 4003028"/>
              <a:gd name="connsiteY27-278" fmla="*/ 1737652 h 3488687"/>
              <a:gd name="connsiteX28-279" fmla="*/ 2276907 w 4003028"/>
              <a:gd name="connsiteY28-280" fmla="*/ 1795440 h 3488687"/>
              <a:gd name="connsiteX29-281" fmla="*/ 2194470 w 4003028"/>
              <a:gd name="connsiteY29-282" fmla="*/ 1818817 h 3488687"/>
              <a:gd name="connsiteX30-283" fmla="*/ 2186951 w 4003028"/>
              <a:gd name="connsiteY30-284" fmla="*/ 1820691 h 3488687"/>
              <a:gd name="connsiteX31-285" fmla="*/ 2187619 w 4003028"/>
              <a:gd name="connsiteY31-286" fmla="*/ 1820649 h 3488687"/>
              <a:gd name="connsiteX32-287" fmla="*/ 2263225 w 4003028"/>
              <a:gd name="connsiteY32-288" fmla="*/ 1828106 h 3488687"/>
              <a:gd name="connsiteX33-289" fmla="*/ 2266422 w 4003028"/>
              <a:gd name="connsiteY33-290" fmla="*/ 1827857 h 3488687"/>
              <a:gd name="connsiteX34-291" fmla="*/ 3026460 w 4003028"/>
              <a:gd name="connsiteY34-292" fmla="*/ 1558274 h 3488687"/>
              <a:gd name="connsiteX35-293" fmla="*/ 3033021 w 4003028"/>
              <a:gd name="connsiteY35-294" fmla="*/ 1559992 h 3488687"/>
              <a:gd name="connsiteX36-295" fmla="*/ 3056764 w 4003028"/>
              <a:gd name="connsiteY36-296" fmla="*/ 1638263 h 3488687"/>
              <a:gd name="connsiteX37-297" fmla="*/ 3220170 w 4003028"/>
              <a:gd name="connsiteY37-298" fmla="*/ 2417189 h 3488687"/>
              <a:gd name="connsiteX38-299" fmla="*/ 3245788 w 4003028"/>
              <a:gd name="connsiteY38-300" fmla="*/ 2510754 h 3488687"/>
              <a:gd name="connsiteX39-301" fmla="*/ 3242722 w 4003028"/>
              <a:gd name="connsiteY39-302" fmla="*/ 2508845 h 3488687"/>
              <a:gd name="connsiteX40-303" fmla="*/ 900517 w 4003028"/>
              <a:gd name="connsiteY40-304" fmla="*/ 3043090 h 3488687"/>
              <a:gd name="connsiteX41-305" fmla="*/ 755186 w 4003028"/>
              <a:gd name="connsiteY41-306" fmla="*/ 3091588 h 3488687"/>
              <a:gd name="connsiteX42-307" fmla="*/ 735913 w 4003028"/>
              <a:gd name="connsiteY42-308" fmla="*/ 3085533 h 3488687"/>
              <a:gd name="connsiteX43-309" fmla="*/ 235521 w 4003028"/>
              <a:gd name="connsiteY43-310" fmla="*/ 2453126 h 3488687"/>
              <a:gd name="connsiteX44-311" fmla="*/ 232945 w 4003028"/>
              <a:gd name="connsiteY44-312" fmla="*/ 2451215 h 3488687"/>
              <a:gd name="connsiteX45-313" fmla="*/ 164946 w 4003028"/>
              <a:gd name="connsiteY45-314" fmla="*/ 2417334 h 3488687"/>
              <a:gd name="connsiteX46-315" fmla="*/ 164402 w 4003028"/>
              <a:gd name="connsiteY46-316" fmla="*/ 2416944 h 3488687"/>
              <a:gd name="connsiteX47-317" fmla="*/ 169774 w 4003028"/>
              <a:gd name="connsiteY47-318" fmla="*/ 2422528 h 3488687"/>
              <a:gd name="connsiteX48-319" fmla="*/ 227166 w 4003028"/>
              <a:gd name="connsiteY48-320" fmla="*/ 2486155 h 3488687"/>
              <a:gd name="connsiteX49-321" fmla="*/ 329351 w 4003028"/>
              <a:gd name="connsiteY49-322" fmla="*/ 2618530 h 3488687"/>
              <a:gd name="connsiteX50-323" fmla="*/ 331947 w 4003028"/>
              <a:gd name="connsiteY50-324" fmla="*/ 2623489 h 3488687"/>
              <a:gd name="connsiteX51-325" fmla="*/ 281103 w 4003028"/>
              <a:gd name="connsiteY51-326" fmla="*/ 2643430 h 3488687"/>
              <a:gd name="connsiteX52-327" fmla="*/ 56459 w 4003028"/>
              <a:gd name="connsiteY52-328" fmla="*/ 2675591 h 3488687"/>
              <a:gd name="connsiteX53-329" fmla="*/ 279157 w 4003028"/>
              <a:gd name="connsiteY53-330" fmla="*/ 2680722 h 3488687"/>
              <a:gd name="connsiteX54-331" fmla="*/ 352665 w 4003028"/>
              <a:gd name="connsiteY54-332" fmla="*/ 2663074 h 3488687"/>
              <a:gd name="connsiteX55-333" fmla="*/ 414683 w 4003028"/>
              <a:gd name="connsiteY55-334" fmla="*/ 2781572 h 3488687"/>
              <a:gd name="connsiteX56-335" fmla="*/ 596376 w 4003028"/>
              <a:gd name="connsiteY56-336" fmla="*/ 3087584 h 3488687"/>
              <a:gd name="connsiteX57-337" fmla="*/ 638412 w 4003028"/>
              <a:gd name="connsiteY57-338" fmla="*/ 3126848 h 3488687"/>
              <a:gd name="connsiteX58-339" fmla="*/ 642141 w 4003028"/>
              <a:gd name="connsiteY58-340" fmla="*/ 3129313 h 3488687"/>
              <a:gd name="connsiteX59-341" fmla="*/ 633291 w 4003028"/>
              <a:gd name="connsiteY59-342" fmla="*/ 3132266 h 3488687"/>
              <a:gd name="connsiteX60-343" fmla="*/ 106597 w 4003028"/>
              <a:gd name="connsiteY60-344" fmla="*/ 3237274 h 3488687"/>
              <a:gd name="connsiteX61-345" fmla="*/ 0 w 4003028"/>
              <a:gd name="connsiteY61-346" fmla="*/ 3232686 h 3488687"/>
              <a:gd name="connsiteX62-347" fmla="*/ 77065 w 4003028"/>
              <a:gd name="connsiteY62-348" fmla="*/ 3297326 h 3488687"/>
              <a:gd name="connsiteX63-349" fmla="*/ 75884 w 4003028"/>
              <a:gd name="connsiteY63-350" fmla="*/ 3298733 h 3488687"/>
              <a:gd name="connsiteX64-351" fmla="*/ 146342 w 4003028"/>
              <a:gd name="connsiteY64-352" fmla="*/ 3298318 h 3488687"/>
              <a:gd name="connsiteX65-353" fmla="*/ 3241070 w 4003028"/>
              <a:gd name="connsiteY65-354" fmla="*/ 2644221 h 3488687"/>
              <a:gd name="connsiteX66-355" fmla="*/ 3298464 w 4003028"/>
              <a:gd name="connsiteY66-356" fmla="*/ 2691011 h 3488687"/>
              <a:gd name="connsiteX67-357" fmla="*/ 3325008 w 4003028"/>
              <a:gd name="connsiteY67-358" fmla="*/ 2763689 h 3488687"/>
              <a:gd name="connsiteX68-359" fmla="*/ 3371266 w 4003028"/>
              <a:gd name="connsiteY68-360" fmla="*/ 2864563 h 3488687"/>
              <a:gd name="connsiteX69-361" fmla="*/ 3415788 w 4003028"/>
              <a:gd name="connsiteY69-362" fmla="*/ 2940157 h 3488687"/>
              <a:gd name="connsiteX70-363" fmla="*/ 3400641 w 4003028"/>
              <a:gd name="connsiteY70-364" fmla="*/ 2934757 h 3488687"/>
              <a:gd name="connsiteX71-365" fmla="*/ 2832976 w 4003028"/>
              <a:gd name="connsiteY71-366" fmla="*/ 3294018 h 3488687"/>
              <a:gd name="connsiteX72-367" fmla="*/ 2826082 w 4003028"/>
              <a:gd name="connsiteY72-368" fmla="*/ 3300156 h 3488687"/>
              <a:gd name="connsiteX73-369" fmla="*/ 2810492 w 4003028"/>
              <a:gd name="connsiteY73-370" fmla="*/ 3290196 h 3488687"/>
              <a:gd name="connsiteX74-371" fmla="*/ 2559561 w 4003028"/>
              <a:gd name="connsiteY74-372" fmla="*/ 3207661 h 3488687"/>
              <a:gd name="connsiteX75-373" fmla="*/ 2764198 w 4003028"/>
              <a:gd name="connsiteY75-374" fmla="*/ 3305758 h 3488687"/>
              <a:gd name="connsiteX76-375" fmla="*/ 2793373 w 4003028"/>
              <a:gd name="connsiteY76-376" fmla="*/ 3329282 h 3488687"/>
              <a:gd name="connsiteX77-377" fmla="*/ 2742508 w 4003028"/>
              <a:gd name="connsiteY77-378" fmla="*/ 3374574 h 3488687"/>
              <a:gd name="connsiteX78-379" fmla="*/ 2647916 w 4003028"/>
              <a:gd name="connsiteY78-380" fmla="*/ 3434544 h 3488687"/>
              <a:gd name="connsiteX79-381" fmla="*/ 2574074 w 4003028"/>
              <a:gd name="connsiteY79-382" fmla="*/ 3478014 h 3488687"/>
              <a:gd name="connsiteX80-383" fmla="*/ 2567275 w 4003028"/>
              <a:gd name="connsiteY80-384" fmla="*/ 3481729 h 3488687"/>
              <a:gd name="connsiteX81-385" fmla="*/ 2567910 w 4003028"/>
              <a:gd name="connsiteY81-386" fmla="*/ 3481520 h 3488687"/>
              <a:gd name="connsiteX82-387" fmla="*/ 2642943 w 4003028"/>
              <a:gd name="connsiteY82-388" fmla="*/ 3469608 h 3488687"/>
              <a:gd name="connsiteX83-389" fmla="*/ 2645973 w 4003028"/>
              <a:gd name="connsiteY83-390" fmla="*/ 3468559 h 3488687"/>
              <a:gd name="connsiteX84-391" fmla="*/ 2742749 w 4003028"/>
              <a:gd name="connsiteY84-392" fmla="*/ 3414654 h 3488687"/>
              <a:gd name="connsiteX85-393" fmla="*/ 2820857 w 4003028"/>
              <a:gd name="connsiteY85-394" fmla="*/ 3351443 h 3488687"/>
              <a:gd name="connsiteX86-395" fmla="*/ 2842089 w 4003028"/>
              <a:gd name="connsiteY86-396" fmla="*/ 3333099 h 3488687"/>
              <a:gd name="connsiteX87-397" fmla="*/ 2921933 w 4003028"/>
              <a:gd name="connsiteY87-398" fmla="*/ 3257476 h 3488687"/>
              <a:gd name="connsiteX88-399" fmla="*/ 3436520 w 4003028"/>
              <a:gd name="connsiteY88-400" fmla="*/ 3026269 h 3488687"/>
              <a:gd name="connsiteX89-401" fmla="*/ 3490668 w 4003028"/>
              <a:gd name="connsiteY89-402" fmla="*/ 3044425 h 3488687"/>
              <a:gd name="connsiteX90-403" fmla="*/ 3466564 w 4003028"/>
              <a:gd name="connsiteY90-404" fmla="*/ 3009477 h 3488687"/>
              <a:gd name="connsiteX91-405" fmla="*/ 3487849 w 4003028"/>
              <a:gd name="connsiteY91-406" fmla="*/ 3036935 h 3488687"/>
              <a:gd name="connsiteX92-407" fmla="*/ 3850394 w 4003028"/>
              <a:gd name="connsiteY92-408" fmla="*/ 3229480 h 3488687"/>
              <a:gd name="connsiteX93-409" fmla="*/ 4003028 w 4003028"/>
              <a:gd name="connsiteY93-410" fmla="*/ 3047507 h 3488687"/>
              <a:gd name="connsiteX94-411" fmla="*/ 3906403 w 4003028"/>
              <a:gd name="connsiteY94-412" fmla="*/ 3033869 h 3488687"/>
              <a:gd name="connsiteX95-413" fmla="*/ 3685069 w 4003028"/>
              <a:gd name="connsiteY95-414" fmla="*/ 2942485 h 3488687"/>
              <a:gd name="connsiteX96-415" fmla="*/ 3680287 w 4003028"/>
              <a:gd name="connsiteY96-416" fmla="*/ 2938317 h 3488687"/>
              <a:gd name="connsiteX97-417" fmla="*/ 3682685 w 4003028"/>
              <a:gd name="connsiteY97-418" fmla="*/ 2923853 h 3488687"/>
              <a:gd name="connsiteX98-419" fmla="*/ 3888092 w 4003028"/>
              <a:gd name="connsiteY98-420" fmla="*/ 2294241 h 3488687"/>
              <a:gd name="connsiteX99-421" fmla="*/ 3647315 w 4003028"/>
              <a:gd name="connsiteY99-422" fmla="*/ 2791101 h 3488687"/>
              <a:gd name="connsiteX100-423" fmla="*/ 3618912 w 4003028"/>
              <a:gd name="connsiteY100-424" fmla="*/ 2884803 h 3488687"/>
              <a:gd name="connsiteX101-425" fmla="*/ 3598514 w 4003028"/>
              <a:gd name="connsiteY101-426" fmla="*/ 2867018 h 3488687"/>
              <a:gd name="connsiteX102-427" fmla="*/ 3013134 w 4003028"/>
              <a:gd name="connsiteY102-428" fmla="*/ 1104274 h 3488687"/>
              <a:gd name="connsiteX103-429" fmla="*/ 2996120 w 4003028"/>
              <a:gd name="connsiteY103-430" fmla="*/ 1074045 h 3488687"/>
              <a:gd name="connsiteX104-431" fmla="*/ 2983995 w 4003028"/>
              <a:gd name="connsiteY104-432" fmla="*/ 999080 h 3488687"/>
              <a:gd name="connsiteX105-433" fmla="*/ 2974776 w 4003028"/>
              <a:gd name="connsiteY105-434" fmla="*/ 0 h 3488687"/>
              <a:gd name="connsiteX106-435" fmla="*/ 2869551 w 4003028"/>
              <a:gd name="connsiteY106-436" fmla="*/ 826280 h 3488687"/>
              <a:gd name="connsiteX107-437" fmla="*/ 2871430 w 4003028"/>
              <a:gd name="connsiteY107-438" fmla="*/ 888358 h 3488687"/>
              <a:gd name="connsiteX108-439" fmla="*/ 2810257 w 4003028"/>
              <a:gd name="connsiteY108-440" fmla="*/ 821365 h 3488687"/>
              <a:gd name="connsiteX109-441" fmla="*/ 1224809 w 4003028"/>
              <a:gd name="connsiteY109-442" fmla="*/ 795402 h 3488687"/>
              <a:gd name="connsiteX110-443" fmla="*/ 1187875 w 4003028"/>
              <a:gd name="connsiteY110-444" fmla="*/ 818604 h 34886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339714" y="1766361"/>
            <a:ext cx="1783380" cy="870783"/>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3819583" y="3928190"/>
            <a:ext cx="1346512" cy="65799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6249414" y="3460069"/>
            <a:ext cx="422431" cy="7701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6405591" y="4064938"/>
            <a:ext cx="712475" cy="350703"/>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5117653" y="2113127"/>
            <a:ext cx="422431" cy="7701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5339322" y="2657510"/>
            <a:ext cx="726307" cy="350702"/>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7588849" y="1250498"/>
            <a:ext cx="422431" cy="7701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7119368" y="1243722"/>
            <a:ext cx="350702" cy="726307"/>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7632912" y="1791715"/>
            <a:ext cx="2038360" cy="1048883"/>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rot="2799594" flipH="1">
            <a:off x="5201514" y="35328"/>
            <a:ext cx="1048883" cy="2038360"/>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599090" y="-78586"/>
            <a:ext cx="5213131" cy="4808241"/>
            <a:chOff x="1001374" y="-370703"/>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0" name="文本框 109"/>
          <p:cNvSpPr txBox="1"/>
          <p:nvPr/>
        </p:nvSpPr>
        <p:spPr>
          <a:xfrm>
            <a:off x="182783" y="2113681"/>
            <a:ext cx="3588404" cy="1446550"/>
          </a:xfrm>
          <a:prstGeom prst="rect">
            <a:avLst/>
          </a:prstGeom>
          <a:noFill/>
        </p:spPr>
        <p:txBody>
          <a:bodyPr wrap="square" rtlCol="0">
            <a:spAutoFit/>
          </a:bodyPr>
          <a:lstStyle/>
          <a:p>
            <a:pPr algn="ct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Quan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sát</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tranh</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42" name="文本框 41"/>
          <p:cNvSpPr txBox="1"/>
          <p:nvPr/>
        </p:nvSpPr>
        <p:spPr>
          <a:xfrm>
            <a:off x="1523301" y="1166955"/>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dirty="0">
                <a:latin typeface="Arial-Rounded" panose="020B0500000000000000" pitchFamily="34" charset="-93"/>
                <a:ea typeface="Arial-Rounded" panose="020B0500000000000000" pitchFamily="34" charset="-93"/>
                <a:cs typeface="Arial-Rounded" panose="020B0500000000000000" pitchFamily="34" charset="-93"/>
                <a:sym typeface="+mn-lt"/>
              </a:rPr>
              <a:t>6</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4891" y="454275"/>
            <a:ext cx="2248544" cy="753135"/>
          </a:xfrm>
          <a:prstGeom prst="rect">
            <a:avLst/>
          </a:prstGeom>
        </p:spPr>
      </p:pic>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4976" y="2452092"/>
            <a:ext cx="1125835" cy="2607748"/>
          </a:xfrm>
          <a:prstGeom prst="rect">
            <a:avLst/>
          </a:prstGeom>
        </p:spPr>
      </p:pic>
    </p:spTree>
    <p:extLst>
      <p:ext uri="{BB962C8B-B14F-4D97-AF65-F5344CB8AC3E}">
        <p14:creationId xmlns:p14="http://schemas.microsoft.com/office/powerpoint/2010/main" val="2825134617"/>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750" fill="hold"/>
                                        <p:tgtEl>
                                          <p:spTgt spid="36"/>
                                        </p:tgtEl>
                                        <p:attrNameLst>
                                          <p:attrName>ppt_w</p:attrName>
                                        </p:attrNameLst>
                                      </p:cBhvr>
                                      <p:tavLst>
                                        <p:tav tm="0">
                                          <p:val>
                                            <p:fltVal val="0"/>
                                          </p:val>
                                        </p:tav>
                                        <p:tav tm="100000">
                                          <p:val>
                                            <p:strVal val="#ppt_w"/>
                                          </p:val>
                                        </p:tav>
                                      </p:tavLst>
                                    </p:anim>
                                    <p:anim calcmode="lin" valueType="num">
                                      <p:cBhvr>
                                        <p:cTn id="12" dur="750" fill="hold"/>
                                        <p:tgtEl>
                                          <p:spTgt spid="36"/>
                                        </p:tgtEl>
                                        <p:attrNameLst>
                                          <p:attrName>ppt_h</p:attrName>
                                        </p:attrNameLst>
                                      </p:cBhvr>
                                      <p:tavLst>
                                        <p:tav tm="0">
                                          <p:val>
                                            <p:fltVal val="0"/>
                                          </p:val>
                                        </p:tav>
                                        <p:tav tm="100000">
                                          <p:val>
                                            <p:strVal val="#ppt_h"/>
                                          </p:val>
                                        </p:tav>
                                      </p:tavLst>
                                    </p:anim>
                                    <p:animEffect transition="in" filter="fade">
                                      <p:cBhvr>
                                        <p:cTn id="13" dur="750"/>
                                        <p:tgtEl>
                                          <p:spTgt spid="36"/>
                                        </p:tgtEl>
                                      </p:cBhvr>
                                    </p:animEffect>
                                  </p:childTnLst>
                                </p:cTn>
                              </p:par>
                              <p:par>
                                <p:cTn id="14" presetID="53" presetClass="entr" presetSubtype="16"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750" fill="hold"/>
                                        <p:tgtEl>
                                          <p:spTgt spid="33"/>
                                        </p:tgtEl>
                                        <p:attrNameLst>
                                          <p:attrName>ppt_w</p:attrName>
                                        </p:attrNameLst>
                                      </p:cBhvr>
                                      <p:tavLst>
                                        <p:tav tm="0">
                                          <p:val>
                                            <p:fltVal val="0"/>
                                          </p:val>
                                        </p:tav>
                                        <p:tav tm="100000">
                                          <p:val>
                                            <p:strVal val="#ppt_w"/>
                                          </p:val>
                                        </p:tav>
                                      </p:tavLst>
                                    </p:anim>
                                    <p:anim calcmode="lin" valueType="num">
                                      <p:cBhvr>
                                        <p:cTn id="17" dur="750" fill="hold"/>
                                        <p:tgtEl>
                                          <p:spTgt spid="33"/>
                                        </p:tgtEl>
                                        <p:attrNameLst>
                                          <p:attrName>ppt_h</p:attrName>
                                        </p:attrNameLst>
                                      </p:cBhvr>
                                      <p:tavLst>
                                        <p:tav tm="0">
                                          <p:val>
                                            <p:fltVal val="0"/>
                                          </p:val>
                                        </p:tav>
                                        <p:tav tm="100000">
                                          <p:val>
                                            <p:strVal val="#ppt_h"/>
                                          </p:val>
                                        </p:tav>
                                      </p:tavLst>
                                    </p:anim>
                                    <p:animEffect transition="in" filter="fade">
                                      <p:cBhvr>
                                        <p:cTn id="18" dur="750"/>
                                        <p:tgtEl>
                                          <p:spTgt spid="33"/>
                                        </p:tgtEl>
                                      </p:cBhvr>
                                    </p:animEffect>
                                  </p:childTnLst>
                                </p:cTn>
                              </p:par>
                              <p:par>
                                <p:cTn id="19" presetID="53" presetClass="entr" presetSubtype="16"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750" fill="hold"/>
                                        <p:tgtEl>
                                          <p:spTgt spid="27"/>
                                        </p:tgtEl>
                                        <p:attrNameLst>
                                          <p:attrName>ppt_w</p:attrName>
                                        </p:attrNameLst>
                                      </p:cBhvr>
                                      <p:tavLst>
                                        <p:tav tm="0">
                                          <p:val>
                                            <p:fltVal val="0"/>
                                          </p:val>
                                        </p:tav>
                                        <p:tav tm="100000">
                                          <p:val>
                                            <p:strVal val="#ppt_w"/>
                                          </p:val>
                                        </p:tav>
                                      </p:tavLst>
                                    </p:anim>
                                    <p:anim calcmode="lin" valueType="num">
                                      <p:cBhvr>
                                        <p:cTn id="22" dur="750" fill="hold"/>
                                        <p:tgtEl>
                                          <p:spTgt spid="27"/>
                                        </p:tgtEl>
                                        <p:attrNameLst>
                                          <p:attrName>ppt_h</p:attrName>
                                        </p:attrNameLst>
                                      </p:cBhvr>
                                      <p:tavLst>
                                        <p:tav tm="0">
                                          <p:val>
                                            <p:fltVal val="0"/>
                                          </p:val>
                                        </p:tav>
                                        <p:tav tm="100000">
                                          <p:val>
                                            <p:strVal val="#ppt_h"/>
                                          </p:val>
                                        </p:tav>
                                      </p:tavLst>
                                    </p:anim>
                                    <p:animEffect transition="in" filter="fade">
                                      <p:cBhvr>
                                        <p:cTn id="23" dur="750"/>
                                        <p:tgtEl>
                                          <p:spTgt spid="27"/>
                                        </p:tgtEl>
                                      </p:cBhvr>
                                    </p:animEffect>
                                  </p:childTnLst>
                                </p:cTn>
                              </p:par>
                              <p:par>
                                <p:cTn id="24" presetID="53" presetClass="entr" presetSubtype="1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750" fill="hold"/>
                                        <p:tgtEl>
                                          <p:spTgt spid="30"/>
                                        </p:tgtEl>
                                        <p:attrNameLst>
                                          <p:attrName>ppt_w</p:attrName>
                                        </p:attrNameLst>
                                      </p:cBhvr>
                                      <p:tavLst>
                                        <p:tav tm="0">
                                          <p:val>
                                            <p:fltVal val="0"/>
                                          </p:val>
                                        </p:tav>
                                        <p:tav tm="100000">
                                          <p:val>
                                            <p:strVal val="#ppt_w"/>
                                          </p:val>
                                        </p:tav>
                                      </p:tavLst>
                                    </p:anim>
                                    <p:anim calcmode="lin" valueType="num">
                                      <p:cBhvr>
                                        <p:cTn id="27" dur="750" fill="hold"/>
                                        <p:tgtEl>
                                          <p:spTgt spid="30"/>
                                        </p:tgtEl>
                                        <p:attrNameLst>
                                          <p:attrName>ppt_h</p:attrName>
                                        </p:attrNameLst>
                                      </p:cBhvr>
                                      <p:tavLst>
                                        <p:tav tm="0">
                                          <p:val>
                                            <p:fltVal val="0"/>
                                          </p:val>
                                        </p:tav>
                                        <p:tav tm="100000">
                                          <p:val>
                                            <p:strVal val="#ppt_h"/>
                                          </p:val>
                                        </p:tav>
                                      </p:tavLst>
                                    </p:anim>
                                    <p:animEffect transition="in" filter="fade">
                                      <p:cBhvr>
                                        <p:cTn id="28" dur="750"/>
                                        <p:tgtEl>
                                          <p:spTgt spid="30"/>
                                        </p:tgtEl>
                                      </p:cBhvr>
                                    </p:animEffect>
                                  </p:childTnLst>
                                </p:cTn>
                              </p:par>
                              <p:par>
                                <p:cTn id="29" presetID="53" presetClass="entr" presetSubtype="16"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750" fill="hold"/>
                                        <p:tgtEl>
                                          <p:spTgt spid="24"/>
                                        </p:tgtEl>
                                        <p:attrNameLst>
                                          <p:attrName>ppt_w</p:attrName>
                                        </p:attrNameLst>
                                      </p:cBhvr>
                                      <p:tavLst>
                                        <p:tav tm="0">
                                          <p:val>
                                            <p:fltVal val="0"/>
                                          </p:val>
                                        </p:tav>
                                        <p:tav tm="100000">
                                          <p:val>
                                            <p:strVal val="#ppt_w"/>
                                          </p:val>
                                        </p:tav>
                                      </p:tavLst>
                                    </p:anim>
                                    <p:anim calcmode="lin" valueType="num">
                                      <p:cBhvr>
                                        <p:cTn id="32" dur="750" fill="hold"/>
                                        <p:tgtEl>
                                          <p:spTgt spid="24"/>
                                        </p:tgtEl>
                                        <p:attrNameLst>
                                          <p:attrName>ppt_h</p:attrName>
                                        </p:attrNameLst>
                                      </p:cBhvr>
                                      <p:tavLst>
                                        <p:tav tm="0">
                                          <p:val>
                                            <p:fltVal val="0"/>
                                          </p:val>
                                        </p:tav>
                                        <p:tav tm="100000">
                                          <p:val>
                                            <p:strVal val="#ppt_h"/>
                                          </p:val>
                                        </p:tav>
                                      </p:tavLst>
                                    </p:anim>
                                    <p:animEffect transition="in" filter="fade">
                                      <p:cBhvr>
                                        <p:cTn id="33" dur="750"/>
                                        <p:tgtEl>
                                          <p:spTgt spid="24"/>
                                        </p:tgtEl>
                                      </p:cBhvr>
                                    </p:animEffect>
                                  </p:childTnLst>
                                </p:cTn>
                              </p:par>
                              <p:par>
                                <p:cTn id="34" presetID="53" presetClass="entr" presetSubtype="16"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750" fill="hold"/>
                                        <p:tgtEl>
                                          <p:spTgt spid="21"/>
                                        </p:tgtEl>
                                        <p:attrNameLst>
                                          <p:attrName>ppt_w</p:attrName>
                                        </p:attrNameLst>
                                      </p:cBhvr>
                                      <p:tavLst>
                                        <p:tav tm="0">
                                          <p:val>
                                            <p:fltVal val="0"/>
                                          </p:val>
                                        </p:tav>
                                        <p:tav tm="100000">
                                          <p:val>
                                            <p:strVal val="#ppt_w"/>
                                          </p:val>
                                        </p:tav>
                                      </p:tavLst>
                                    </p:anim>
                                    <p:anim calcmode="lin" valueType="num">
                                      <p:cBhvr>
                                        <p:cTn id="37" dur="750" fill="hold"/>
                                        <p:tgtEl>
                                          <p:spTgt spid="21"/>
                                        </p:tgtEl>
                                        <p:attrNameLst>
                                          <p:attrName>ppt_h</p:attrName>
                                        </p:attrNameLst>
                                      </p:cBhvr>
                                      <p:tavLst>
                                        <p:tav tm="0">
                                          <p:val>
                                            <p:fltVal val="0"/>
                                          </p:val>
                                        </p:tav>
                                        <p:tav tm="100000">
                                          <p:val>
                                            <p:strVal val="#ppt_h"/>
                                          </p:val>
                                        </p:tav>
                                      </p:tavLst>
                                    </p:anim>
                                    <p:animEffect transition="in" filter="fade">
                                      <p:cBhvr>
                                        <p:cTn id="38" dur="750"/>
                                        <p:tgtEl>
                                          <p:spTgt spid="21"/>
                                        </p:tgtEl>
                                      </p:cBhvr>
                                    </p:animEffect>
                                  </p:childTnLst>
                                </p:cTn>
                              </p:par>
                              <p:par>
                                <p:cTn id="39" presetID="53" presetClass="entr" presetSubtype="16"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750" fill="hold"/>
                                        <p:tgtEl>
                                          <p:spTgt spid="15"/>
                                        </p:tgtEl>
                                        <p:attrNameLst>
                                          <p:attrName>ppt_w</p:attrName>
                                        </p:attrNameLst>
                                      </p:cBhvr>
                                      <p:tavLst>
                                        <p:tav tm="0">
                                          <p:val>
                                            <p:fltVal val="0"/>
                                          </p:val>
                                        </p:tav>
                                        <p:tav tm="100000">
                                          <p:val>
                                            <p:strVal val="#ppt_w"/>
                                          </p:val>
                                        </p:tav>
                                      </p:tavLst>
                                    </p:anim>
                                    <p:anim calcmode="lin" valueType="num">
                                      <p:cBhvr>
                                        <p:cTn id="42" dur="750" fill="hold"/>
                                        <p:tgtEl>
                                          <p:spTgt spid="15"/>
                                        </p:tgtEl>
                                        <p:attrNameLst>
                                          <p:attrName>ppt_h</p:attrName>
                                        </p:attrNameLst>
                                      </p:cBhvr>
                                      <p:tavLst>
                                        <p:tav tm="0">
                                          <p:val>
                                            <p:fltVal val="0"/>
                                          </p:val>
                                        </p:tav>
                                        <p:tav tm="100000">
                                          <p:val>
                                            <p:strVal val="#ppt_h"/>
                                          </p:val>
                                        </p:tav>
                                      </p:tavLst>
                                    </p:anim>
                                    <p:animEffect transition="in" filter="fade">
                                      <p:cBhvr>
                                        <p:cTn id="43" dur="750"/>
                                        <p:tgtEl>
                                          <p:spTgt spid="15"/>
                                        </p:tgtEl>
                                      </p:cBhvr>
                                    </p:animEffect>
                                  </p:childTnLst>
                                </p:cTn>
                              </p:par>
                              <p:par>
                                <p:cTn id="44" presetID="53" presetClass="entr" presetSubtype="16"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750" fill="hold"/>
                                        <p:tgtEl>
                                          <p:spTgt spid="18"/>
                                        </p:tgtEl>
                                        <p:attrNameLst>
                                          <p:attrName>ppt_w</p:attrName>
                                        </p:attrNameLst>
                                      </p:cBhvr>
                                      <p:tavLst>
                                        <p:tav tm="0">
                                          <p:val>
                                            <p:fltVal val="0"/>
                                          </p:val>
                                        </p:tav>
                                        <p:tav tm="100000">
                                          <p:val>
                                            <p:strVal val="#ppt_w"/>
                                          </p:val>
                                        </p:tav>
                                      </p:tavLst>
                                    </p:anim>
                                    <p:anim calcmode="lin" valueType="num">
                                      <p:cBhvr>
                                        <p:cTn id="47" dur="750" fill="hold"/>
                                        <p:tgtEl>
                                          <p:spTgt spid="18"/>
                                        </p:tgtEl>
                                        <p:attrNameLst>
                                          <p:attrName>ppt_h</p:attrName>
                                        </p:attrNameLst>
                                      </p:cBhvr>
                                      <p:tavLst>
                                        <p:tav tm="0">
                                          <p:val>
                                            <p:fltVal val="0"/>
                                          </p:val>
                                        </p:tav>
                                        <p:tav tm="100000">
                                          <p:val>
                                            <p:strVal val="#ppt_h"/>
                                          </p:val>
                                        </p:tav>
                                      </p:tavLst>
                                    </p:anim>
                                    <p:animEffect transition="in" filter="fade">
                                      <p:cBhvr>
                                        <p:cTn id="48" dur="750"/>
                                        <p:tgtEl>
                                          <p:spTgt spid="18"/>
                                        </p:tgtEl>
                                      </p:cBhvr>
                                    </p:animEffect>
                                  </p:childTnLst>
                                </p:cTn>
                              </p:par>
                              <p:par>
                                <p:cTn id="49" presetID="53" presetClass="entr" presetSubtype="16"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750" fill="hold"/>
                                        <p:tgtEl>
                                          <p:spTgt spid="12"/>
                                        </p:tgtEl>
                                        <p:attrNameLst>
                                          <p:attrName>ppt_w</p:attrName>
                                        </p:attrNameLst>
                                      </p:cBhvr>
                                      <p:tavLst>
                                        <p:tav tm="0">
                                          <p:val>
                                            <p:fltVal val="0"/>
                                          </p:val>
                                        </p:tav>
                                        <p:tav tm="100000">
                                          <p:val>
                                            <p:strVal val="#ppt_w"/>
                                          </p:val>
                                        </p:tav>
                                      </p:tavLst>
                                    </p:anim>
                                    <p:anim calcmode="lin" valueType="num">
                                      <p:cBhvr>
                                        <p:cTn id="52" dur="750" fill="hold"/>
                                        <p:tgtEl>
                                          <p:spTgt spid="12"/>
                                        </p:tgtEl>
                                        <p:attrNameLst>
                                          <p:attrName>ppt_h</p:attrName>
                                        </p:attrNameLst>
                                      </p:cBhvr>
                                      <p:tavLst>
                                        <p:tav tm="0">
                                          <p:val>
                                            <p:fltVal val="0"/>
                                          </p:val>
                                        </p:tav>
                                        <p:tav tm="100000">
                                          <p:val>
                                            <p:strVal val="#ppt_h"/>
                                          </p:val>
                                        </p:tav>
                                      </p:tavLst>
                                    </p:anim>
                                    <p:animEffect transition="in" filter="fade">
                                      <p:cBhvr>
                                        <p:cTn id="53" dur="750"/>
                                        <p:tgtEl>
                                          <p:spTgt spid="12"/>
                                        </p:tgtEl>
                                      </p:cBhvr>
                                    </p:animEffect>
                                  </p:childTnLst>
                                </p:cTn>
                              </p:par>
                              <p:par>
                                <p:cTn id="54" presetID="53" presetClass="entr" presetSubtype="16"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750" fill="hold"/>
                                        <p:tgtEl>
                                          <p:spTgt spid="9"/>
                                        </p:tgtEl>
                                        <p:attrNameLst>
                                          <p:attrName>ppt_w</p:attrName>
                                        </p:attrNameLst>
                                      </p:cBhvr>
                                      <p:tavLst>
                                        <p:tav tm="0">
                                          <p:val>
                                            <p:fltVal val="0"/>
                                          </p:val>
                                        </p:tav>
                                        <p:tav tm="100000">
                                          <p:val>
                                            <p:strVal val="#ppt_w"/>
                                          </p:val>
                                        </p:tav>
                                      </p:tavLst>
                                    </p:anim>
                                    <p:anim calcmode="lin" valueType="num">
                                      <p:cBhvr>
                                        <p:cTn id="57" dur="750" fill="hold"/>
                                        <p:tgtEl>
                                          <p:spTgt spid="9"/>
                                        </p:tgtEl>
                                        <p:attrNameLst>
                                          <p:attrName>ppt_h</p:attrName>
                                        </p:attrNameLst>
                                      </p:cBhvr>
                                      <p:tavLst>
                                        <p:tav tm="0">
                                          <p:val>
                                            <p:fltVal val="0"/>
                                          </p:val>
                                        </p:tav>
                                        <p:tav tm="100000">
                                          <p:val>
                                            <p:strVal val="#ppt_h"/>
                                          </p:val>
                                        </p:tav>
                                      </p:tavLst>
                                    </p:anim>
                                    <p:animEffect transition="in" filter="fade">
                                      <p:cBhvr>
                                        <p:cTn id="58" dur="750"/>
                                        <p:tgtEl>
                                          <p:spTgt spid="9"/>
                                        </p:tgtEl>
                                      </p:cBhvr>
                                    </p:animEffect>
                                  </p:childTnLst>
                                </p:cTn>
                              </p:par>
                            </p:childTnLst>
                          </p:cTn>
                        </p:par>
                        <p:par>
                          <p:cTn id="59" fill="hold">
                            <p:stCondLst>
                              <p:cond delay="2000"/>
                            </p:stCondLst>
                            <p:childTnLst>
                              <p:par>
                                <p:cTn id="60" presetID="42" presetClass="entr" presetSubtype="0" fill="hold"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1000"/>
                                        <p:tgtEl>
                                          <p:spTgt spid="39"/>
                                        </p:tgtEl>
                                      </p:cBhvr>
                                    </p:animEffect>
                                    <p:anim calcmode="lin" valueType="num">
                                      <p:cBhvr>
                                        <p:cTn id="63" dur="1000" fill="hold"/>
                                        <p:tgtEl>
                                          <p:spTgt spid="39"/>
                                        </p:tgtEl>
                                        <p:attrNameLst>
                                          <p:attrName>ppt_x</p:attrName>
                                        </p:attrNameLst>
                                      </p:cBhvr>
                                      <p:tavLst>
                                        <p:tav tm="0">
                                          <p:val>
                                            <p:strVal val="#ppt_x"/>
                                          </p:val>
                                        </p:tav>
                                        <p:tav tm="100000">
                                          <p:val>
                                            <p:strVal val="#ppt_x"/>
                                          </p:val>
                                        </p:tav>
                                      </p:tavLst>
                                    </p:anim>
                                    <p:anim calcmode="lin" valueType="num">
                                      <p:cBhvr>
                                        <p:cTn id="64" dur="1000" fill="hold"/>
                                        <p:tgtEl>
                                          <p:spTgt spid="39"/>
                                        </p:tgtEl>
                                        <p:attrNameLst>
                                          <p:attrName>ppt_y</p:attrName>
                                        </p:attrNameLst>
                                      </p:cBhvr>
                                      <p:tavLst>
                                        <p:tav tm="0">
                                          <p:val>
                                            <p:strVal val="#ppt_y+.1"/>
                                          </p:val>
                                        </p:tav>
                                        <p:tav tm="100000">
                                          <p:val>
                                            <p:strVal val="#ppt_y"/>
                                          </p:val>
                                        </p:tav>
                                      </p:tavLst>
                                    </p:anim>
                                  </p:childTnLst>
                                </p:cTn>
                              </p:par>
                            </p:childTnLst>
                          </p:cTn>
                        </p:par>
                        <p:par>
                          <p:cTn id="65" fill="hold">
                            <p:stCondLst>
                              <p:cond delay="3000"/>
                            </p:stCondLst>
                            <p:childTnLst>
                              <p:par>
                                <p:cTn id="66" presetID="53" presetClass="entr" presetSubtype="16" fill="hold" nodeType="after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p:cTn id="68" dur="750" fill="hold"/>
                                        <p:tgtEl>
                                          <p:spTgt spid="5"/>
                                        </p:tgtEl>
                                        <p:attrNameLst>
                                          <p:attrName>ppt_w</p:attrName>
                                        </p:attrNameLst>
                                      </p:cBhvr>
                                      <p:tavLst>
                                        <p:tav tm="0">
                                          <p:val>
                                            <p:fltVal val="0"/>
                                          </p:val>
                                        </p:tav>
                                        <p:tav tm="100000">
                                          <p:val>
                                            <p:strVal val="#ppt_w"/>
                                          </p:val>
                                        </p:tav>
                                      </p:tavLst>
                                    </p:anim>
                                    <p:anim calcmode="lin" valueType="num">
                                      <p:cBhvr>
                                        <p:cTn id="69" dur="750" fill="hold"/>
                                        <p:tgtEl>
                                          <p:spTgt spid="5"/>
                                        </p:tgtEl>
                                        <p:attrNameLst>
                                          <p:attrName>ppt_h</p:attrName>
                                        </p:attrNameLst>
                                      </p:cBhvr>
                                      <p:tavLst>
                                        <p:tav tm="0">
                                          <p:val>
                                            <p:fltVal val="0"/>
                                          </p:val>
                                        </p:tav>
                                        <p:tav tm="100000">
                                          <p:val>
                                            <p:strVal val="#ppt_h"/>
                                          </p:val>
                                        </p:tav>
                                      </p:tavLst>
                                    </p:anim>
                                    <p:animEffect transition="in" filter="fade">
                                      <p:cBhvr>
                                        <p:cTn id="70" dur="750"/>
                                        <p:tgtEl>
                                          <p:spTgt spid="5"/>
                                        </p:tgtEl>
                                      </p:cBhvr>
                                    </p:animEffect>
                                  </p:childTnLst>
                                </p:cTn>
                              </p:par>
                            </p:childTnLst>
                          </p:cTn>
                        </p:par>
                        <p:par>
                          <p:cTn id="71" fill="hold">
                            <p:stCondLst>
                              <p:cond delay="4000"/>
                            </p:stCondLst>
                            <p:childTnLst>
                              <p:par>
                                <p:cTn id="72" presetID="8" presetClass="emph" presetSubtype="0" fill="hold" nodeType="afterEffect">
                                  <p:stCondLst>
                                    <p:cond delay="0"/>
                                  </p:stCondLst>
                                  <p:childTnLst>
                                    <p:animRot by="21600000">
                                      <p:cBhvr>
                                        <p:cTn id="73" dur="2750" fill="hold"/>
                                        <p:tgtEl>
                                          <p:spTgt spid="5"/>
                                        </p:tgtEl>
                                        <p:attrNameLst>
                                          <p:attrName>r</p:attrName>
                                        </p:attrNameLst>
                                      </p:cBhvr>
                                    </p:animRot>
                                  </p:childTnLst>
                                </p:cTn>
                              </p:par>
                              <p:par>
                                <p:cTn id="74" presetID="49" presetClass="entr" presetSubtype="0" decel="100000" fill="hold" grpId="0" nodeType="withEffect">
                                  <p:stCondLst>
                                    <p:cond delay="750"/>
                                  </p:stCondLst>
                                  <p:childTnLst>
                                    <p:set>
                                      <p:cBhvr>
                                        <p:cTn id="75" dur="1" fill="hold">
                                          <p:stCondLst>
                                            <p:cond delay="0"/>
                                          </p:stCondLst>
                                        </p:cTn>
                                        <p:tgtEl>
                                          <p:spTgt spid="42"/>
                                        </p:tgtEl>
                                        <p:attrNameLst>
                                          <p:attrName>style.visibility</p:attrName>
                                        </p:attrNameLst>
                                      </p:cBhvr>
                                      <p:to>
                                        <p:strVal val="visible"/>
                                      </p:to>
                                    </p:set>
                                    <p:anim calcmode="lin" valueType="num">
                                      <p:cBhvr>
                                        <p:cTn id="76" dur="500" fill="hold"/>
                                        <p:tgtEl>
                                          <p:spTgt spid="42"/>
                                        </p:tgtEl>
                                        <p:attrNameLst>
                                          <p:attrName>ppt_w</p:attrName>
                                        </p:attrNameLst>
                                      </p:cBhvr>
                                      <p:tavLst>
                                        <p:tav tm="0">
                                          <p:val>
                                            <p:fltVal val="0"/>
                                          </p:val>
                                        </p:tav>
                                        <p:tav tm="100000">
                                          <p:val>
                                            <p:strVal val="#ppt_w"/>
                                          </p:val>
                                        </p:tav>
                                      </p:tavLst>
                                    </p:anim>
                                    <p:anim calcmode="lin" valueType="num">
                                      <p:cBhvr>
                                        <p:cTn id="77" dur="500" fill="hold"/>
                                        <p:tgtEl>
                                          <p:spTgt spid="42"/>
                                        </p:tgtEl>
                                        <p:attrNameLst>
                                          <p:attrName>ppt_h</p:attrName>
                                        </p:attrNameLst>
                                      </p:cBhvr>
                                      <p:tavLst>
                                        <p:tav tm="0">
                                          <p:val>
                                            <p:fltVal val="0"/>
                                          </p:val>
                                        </p:tav>
                                        <p:tav tm="100000">
                                          <p:val>
                                            <p:strVal val="#ppt_h"/>
                                          </p:val>
                                        </p:tav>
                                      </p:tavLst>
                                    </p:anim>
                                    <p:anim calcmode="lin" valueType="num">
                                      <p:cBhvr>
                                        <p:cTn id="78" dur="500" fill="hold"/>
                                        <p:tgtEl>
                                          <p:spTgt spid="42"/>
                                        </p:tgtEl>
                                        <p:attrNameLst>
                                          <p:attrName>style.rotation</p:attrName>
                                        </p:attrNameLst>
                                      </p:cBhvr>
                                      <p:tavLst>
                                        <p:tav tm="0">
                                          <p:val>
                                            <p:fltVal val="360"/>
                                          </p:val>
                                        </p:tav>
                                        <p:tav tm="100000">
                                          <p:val>
                                            <p:fltVal val="0"/>
                                          </p:val>
                                        </p:tav>
                                      </p:tavLst>
                                    </p:anim>
                                    <p:animEffect transition="in" filter="fade">
                                      <p:cBhvr>
                                        <p:cTn id="79" dur="500"/>
                                        <p:tgtEl>
                                          <p:spTgt spid="42"/>
                                        </p:tgtEl>
                                      </p:cBhvr>
                                    </p:animEffect>
                                  </p:childTnLst>
                                </p:cTn>
                              </p:par>
                              <p:par>
                                <p:cTn id="80" presetID="12" presetClass="entr" presetSubtype="1" fill="hold" grpId="0" nodeType="withEffect">
                                  <p:stCondLst>
                                    <p:cond delay="1250"/>
                                  </p:stCondLst>
                                  <p:childTnLst>
                                    <p:set>
                                      <p:cBhvr>
                                        <p:cTn id="81" dur="1" fill="hold">
                                          <p:stCondLst>
                                            <p:cond delay="0"/>
                                          </p:stCondLst>
                                        </p:cTn>
                                        <p:tgtEl>
                                          <p:spTgt spid="110"/>
                                        </p:tgtEl>
                                        <p:attrNameLst>
                                          <p:attrName>style.visibility</p:attrName>
                                        </p:attrNameLst>
                                      </p:cBhvr>
                                      <p:to>
                                        <p:strVal val="visible"/>
                                      </p:to>
                                    </p:set>
                                    <p:anim calcmode="lin" valueType="num">
                                      <p:cBhvr additive="base">
                                        <p:cTn id="82" dur="500"/>
                                        <p:tgtEl>
                                          <p:spTgt spid="110"/>
                                        </p:tgtEl>
                                        <p:attrNameLst>
                                          <p:attrName>ppt_y</p:attrName>
                                        </p:attrNameLst>
                                      </p:cBhvr>
                                      <p:tavLst>
                                        <p:tav tm="0">
                                          <p:val>
                                            <p:strVal val="#ppt_y-#ppt_h*1.125000"/>
                                          </p:val>
                                        </p:tav>
                                        <p:tav tm="100000">
                                          <p:val>
                                            <p:strVal val="#ppt_y"/>
                                          </p:val>
                                        </p:tav>
                                      </p:tavLst>
                                    </p:anim>
                                    <p:animEffect transition="in" filter="wipe(down)">
                                      <p:cBhvr>
                                        <p:cTn id="83" dur="500"/>
                                        <p:tgtEl>
                                          <p:spTgt spid="110"/>
                                        </p:tgtEl>
                                      </p:cBhvr>
                                    </p:animEffect>
                                  </p:childTnLst>
                                </p:cTn>
                              </p:par>
                              <p:par>
                                <p:cTn id="84" presetID="34" presetClass="emph" presetSubtype="0" fill="hold" grpId="1" nodeType="withEffect">
                                  <p:stCondLst>
                                    <p:cond delay="1750"/>
                                  </p:stCondLst>
                                  <p:childTnLst>
                                    <p:animMotion origin="layout" path="M 4.16667E-6 -3.20988E-6 L 4.16667E-6 -0.07222 " pathEditMode="relative" rAng="0" ptsTypes="AA">
                                      <p:cBhvr>
                                        <p:cTn id="85" dur="250" accel="50000" decel="50000" autoRev="1" fill="hold">
                                          <p:stCondLst>
                                            <p:cond delay="0"/>
                                          </p:stCondLst>
                                        </p:cTn>
                                        <p:tgtEl>
                                          <p:spTgt spid="110"/>
                                        </p:tgtEl>
                                        <p:attrNameLst>
                                          <p:attrName>ppt_x</p:attrName>
                                          <p:attrName>ppt_y</p:attrName>
                                        </p:attrNameLst>
                                      </p:cBhvr>
                                      <p:rCtr x="0" y="-3611"/>
                                    </p:animMotion>
                                    <p:animRot by="1500000">
                                      <p:cBhvr>
                                        <p:cTn id="86" dur="125" fill="hold">
                                          <p:stCondLst>
                                            <p:cond delay="0"/>
                                          </p:stCondLst>
                                        </p:cTn>
                                        <p:tgtEl>
                                          <p:spTgt spid="110"/>
                                        </p:tgtEl>
                                        <p:attrNameLst>
                                          <p:attrName>r</p:attrName>
                                        </p:attrNameLst>
                                      </p:cBhvr>
                                    </p:animRot>
                                    <p:animRot by="-1500000">
                                      <p:cBhvr>
                                        <p:cTn id="87" dur="125" fill="hold">
                                          <p:stCondLst>
                                            <p:cond delay="125"/>
                                          </p:stCondLst>
                                        </p:cTn>
                                        <p:tgtEl>
                                          <p:spTgt spid="110"/>
                                        </p:tgtEl>
                                        <p:attrNameLst>
                                          <p:attrName>r</p:attrName>
                                        </p:attrNameLst>
                                      </p:cBhvr>
                                    </p:animRot>
                                    <p:animRot by="-1500000">
                                      <p:cBhvr>
                                        <p:cTn id="88" dur="125" fill="hold">
                                          <p:stCondLst>
                                            <p:cond delay="250"/>
                                          </p:stCondLst>
                                        </p:cTn>
                                        <p:tgtEl>
                                          <p:spTgt spid="110"/>
                                        </p:tgtEl>
                                        <p:attrNameLst>
                                          <p:attrName>r</p:attrName>
                                        </p:attrNameLst>
                                      </p:cBhvr>
                                    </p:animRot>
                                    <p:animRot by="1500000">
                                      <p:cBhvr>
                                        <p:cTn id="89" dur="125" fill="hold">
                                          <p:stCondLst>
                                            <p:cond delay="375"/>
                                          </p:stCondLst>
                                        </p:cTn>
                                        <p:tgtEl>
                                          <p:spTgt spid="110"/>
                                        </p:tgtEl>
                                        <p:attrNameLst>
                                          <p:attrName>r</p:attrName>
                                        </p:attrNameLst>
                                      </p:cBhvr>
                                    </p:animRot>
                                  </p:childTnLst>
                                </p:cTn>
                              </p:par>
                              <p:par>
                                <p:cTn id="90" presetID="2" presetClass="entr" presetSubtype="2" decel="38600" fill="hold" nodeType="withEffect">
                                  <p:stCondLst>
                                    <p:cond delay="2250"/>
                                  </p:stCondLst>
                                  <p:childTnLst>
                                    <p:set>
                                      <p:cBhvr>
                                        <p:cTn id="91" dur="1" fill="hold">
                                          <p:stCondLst>
                                            <p:cond delay="0"/>
                                          </p:stCondLst>
                                        </p:cTn>
                                        <p:tgtEl>
                                          <p:spTgt spid="4"/>
                                        </p:tgtEl>
                                        <p:attrNameLst>
                                          <p:attrName>style.visibility</p:attrName>
                                        </p:attrNameLst>
                                      </p:cBhvr>
                                      <p:to>
                                        <p:strVal val="visible"/>
                                      </p:to>
                                    </p:set>
                                    <p:anim calcmode="lin" valueType="num">
                                      <p:cBhvr additive="base">
                                        <p:cTn id="92" dur="1250" fill="hold"/>
                                        <p:tgtEl>
                                          <p:spTgt spid="4"/>
                                        </p:tgtEl>
                                        <p:attrNameLst>
                                          <p:attrName>ppt_x</p:attrName>
                                        </p:attrNameLst>
                                      </p:cBhvr>
                                      <p:tavLst>
                                        <p:tav tm="0">
                                          <p:val>
                                            <p:strVal val="1+#ppt_w/2"/>
                                          </p:val>
                                        </p:tav>
                                        <p:tav tm="100000">
                                          <p:val>
                                            <p:strVal val="#ppt_x"/>
                                          </p:val>
                                        </p:tav>
                                      </p:tavLst>
                                    </p:anim>
                                    <p:anim calcmode="lin" valueType="num">
                                      <p:cBhvr additive="base">
                                        <p:cTn id="93"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0" grpId="0"/>
      <p:bldP spid="110" grpId="1"/>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8">
            <a:extLst>
              <a:ext uri="{FF2B5EF4-FFF2-40B4-BE49-F238E27FC236}">
                <a16:creationId xmlns:a16="http://schemas.microsoft.com/office/drawing/2014/main" id="{DAECB3AA-DE44-4B2E-8E42-EC1E254E3EC5}"/>
              </a:ext>
            </a:extLst>
          </p:cNvPr>
          <p:cNvSpPr/>
          <p:nvPr/>
        </p:nvSpPr>
        <p:spPr>
          <a:xfrm>
            <a:off x="319177" y="131504"/>
            <a:ext cx="8505646" cy="584775"/>
          </a:xfrm>
          <a:prstGeom prst="rect">
            <a:avLst/>
          </a:prstGeom>
        </p:spPr>
        <p:txBody>
          <a:bodyPr wrap="square">
            <a:spAutoFit/>
          </a:bodyPr>
          <a:lstStyle/>
          <a:p>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Quan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sát</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tranh</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và</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dùng</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từ</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ngữ</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để</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nói</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theo</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tranh</a:t>
            </a:r>
            <a:endParaRPr lang="zh-CN" altLang="en-US"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78029"/>
            <a:ext cx="9144000" cy="3994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7296450"/>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i.vdoc.vn/data/image/2021/03/22/giai-bai-tap-tieng-viet-1-trang-94-95-96-97-bai-4-chu-be-chan-cuu-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9159" y="591855"/>
            <a:ext cx="6369485" cy="347597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F3AE2D3B-8A66-4D37-9F98-E5BC3B6825E5}"/>
              </a:ext>
            </a:extLst>
          </p:cNvPr>
          <p:cNvSpPr/>
          <p:nvPr/>
        </p:nvSpPr>
        <p:spPr>
          <a:xfrm>
            <a:off x="337047" y="4173852"/>
            <a:ext cx="7479195" cy="440369"/>
          </a:xfrm>
          <a:prstGeom prst="rect">
            <a:avLst/>
          </a:prstGeom>
        </p:spPr>
        <p:txBody>
          <a:bodyPr wrap="square" lIns="70349" tIns="35175" rIns="70349" bIns="35175">
            <a:spAutoFit/>
          </a:bodyPr>
          <a:lstStyle/>
          <a:p>
            <a:pPr algn="ctr"/>
            <a:r>
              <a:rPr lang="en-US" sz="2400">
                <a:latin typeface="UVnAvant-Narrow" panose="020B0500000000000000" pitchFamily="34" charset="0"/>
                <a:ea typeface="UVnAvant-Narrow" panose="020B0500000000000000" pitchFamily="34" charset="0"/>
                <a:cs typeface="UVnAvant-Narrow" panose="020B0500000000000000" pitchFamily="34" charset="0"/>
              </a:rPr>
              <a:t>Có một chú bé (…)</a:t>
            </a:r>
            <a:endParaRPr lang="en-US" sz="2400" dirty="0">
              <a:latin typeface="UVnAvant-Narrow" panose="020B0500000000000000" pitchFamily="34" charset="0"/>
              <a:ea typeface="UVnAvant-Narrow" panose="020B0500000000000000" pitchFamily="34" charset="0"/>
              <a:cs typeface="UVnAvant-Narrow" panose="020B0500000000000000" pitchFamily="34" charset="0"/>
            </a:endParaRPr>
          </a:p>
        </p:txBody>
      </p:sp>
    </p:spTree>
    <p:extLst>
      <p:ext uri="{BB962C8B-B14F-4D97-AF65-F5344CB8AC3E}">
        <p14:creationId xmlns:p14="http://schemas.microsoft.com/office/powerpoint/2010/main" val="3431779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i.vdoc.vn/data/image/2021/03/22/giai-bai-tap-tieng-viet-1-trang-94-95-96-97-bai-4-chu-be-chan-cuu-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8556" y="582459"/>
            <a:ext cx="6497061" cy="361689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F3AE2D3B-8A66-4D37-9F98-E5BC3B6825E5}"/>
              </a:ext>
            </a:extLst>
          </p:cNvPr>
          <p:cNvSpPr/>
          <p:nvPr/>
        </p:nvSpPr>
        <p:spPr>
          <a:xfrm>
            <a:off x="337047" y="4173852"/>
            <a:ext cx="7479195" cy="440369"/>
          </a:xfrm>
          <a:prstGeom prst="rect">
            <a:avLst/>
          </a:prstGeom>
        </p:spPr>
        <p:txBody>
          <a:bodyPr wrap="square" lIns="70349" tIns="35175" rIns="70349" bIns="35175">
            <a:spAutoFit/>
          </a:bodyPr>
          <a:lstStyle/>
          <a:p>
            <a:pPr algn="ctr"/>
            <a:r>
              <a:rPr lang="en-US" sz="2400">
                <a:latin typeface="UVnAvant-Narrow" panose="020B0500000000000000" pitchFamily="34" charset="0"/>
                <a:ea typeface="UVnAvant-Narrow" panose="020B0500000000000000" pitchFamily="34" charset="0"/>
                <a:cs typeface="UVnAvant-Narrow" panose="020B0500000000000000" pitchFamily="34" charset="0"/>
              </a:rPr>
              <a:t>Nghe tiếng kêu cứu (…)</a:t>
            </a:r>
            <a:endParaRPr lang="en-US" sz="2400" dirty="0">
              <a:latin typeface="UVnAvant-Narrow" panose="020B0500000000000000" pitchFamily="34" charset="0"/>
              <a:ea typeface="UVnAvant-Narrow" panose="020B0500000000000000" pitchFamily="34" charset="0"/>
              <a:cs typeface="UVnAvant-Narrow" panose="020B0500000000000000" pitchFamily="34" charset="0"/>
            </a:endParaRPr>
          </a:p>
        </p:txBody>
      </p:sp>
    </p:spTree>
    <p:extLst>
      <p:ext uri="{BB962C8B-B14F-4D97-AF65-F5344CB8AC3E}">
        <p14:creationId xmlns:p14="http://schemas.microsoft.com/office/powerpoint/2010/main" val="4243162852"/>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i.vdoc.vn/data/image/2021/03/22/giai-bai-tap-tieng-viet-1-trang-94-95-96-97-bai-4-chu-be-chan-cuu-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4316" y="403965"/>
            <a:ext cx="6760109" cy="376988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F3AE2D3B-8A66-4D37-9F98-E5BC3B6825E5}"/>
              </a:ext>
            </a:extLst>
          </p:cNvPr>
          <p:cNvSpPr/>
          <p:nvPr/>
        </p:nvSpPr>
        <p:spPr>
          <a:xfrm>
            <a:off x="337047" y="4173852"/>
            <a:ext cx="7479195" cy="440369"/>
          </a:xfrm>
          <a:prstGeom prst="rect">
            <a:avLst/>
          </a:prstGeom>
        </p:spPr>
        <p:txBody>
          <a:bodyPr wrap="square" lIns="70349" tIns="35175" rIns="70349" bIns="35175">
            <a:spAutoFit/>
          </a:bodyPr>
          <a:lstStyle/>
          <a:p>
            <a:pPr algn="ctr"/>
            <a:r>
              <a:rPr lang="en-US" sz="2400">
                <a:latin typeface="UVnAvant-Narrow" panose="020B0500000000000000" pitchFamily="34" charset="0"/>
                <a:ea typeface="UVnAvant-Narrow" panose="020B0500000000000000" pitchFamily="34" charset="0"/>
                <a:cs typeface="UVnAvant-Narrow" panose="020B0500000000000000" pitchFamily="34" charset="0"/>
              </a:rPr>
              <a:t>Có một chú bé (…)</a:t>
            </a:r>
            <a:endParaRPr lang="en-US" sz="2400" dirty="0">
              <a:latin typeface="UVnAvant-Narrow" panose="020B0500000000000000" pitchFamily="34" charset="0"/>
              <a:ea typeface="UVnAvant-Narrow" panose="020B0500000000000000" pitchFamily="34" charset="0"/>
              <a:cs typeface="UVnAvant-Narrow" panose="020B0500000000000000" pitchFamily="34" charset="0"/>
            </a:endParaRPr>
          </a:p>
        </p:txBody>
      </p:sp>
    </p:spTree>
    <p:extLst>
      <p:ext uri="{BB962C8B-B14F-4D97-AF65-F5344CB8AC3E}">
        <p14:creationId xmlns:p14="http://schemas.microsoft.com/office/powerpoint/2010/main" val="2043599865"/>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i.vdoc.vn/data/image/2021/03/22/giai-bai-tap-tieng-viet-1-trang-94-95-96-97-bai-4-chu-be-chan-cuu-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056" y="403964"/>
            <a:ext cx="7088525" cy="376988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F3AE2D3B-8A66-4D37-9F98-E5BC3B6825E5}"/>
              </a:ext>
            </a:extLst>
          </p:cNvPr>
          <p:cNvSpPr/>
          <p:nvPr/>
        </p:nvSpPr>
        <p:spPr>
          <a:xfrm>
            <a:off x="337047" y="4173852"/>
            <a:ext cx="7479195" cy="440369"/>
          </a:xfrm>
          <a:prstGeom prst="rect">
            <a:avLst/>
          </a:prstGeom>
        </p:spPr>
        <p:txBody>
          <a:bodyPr wrap="square" lIns="70349" tIns="35175" rIns="70349" bIns="35175">
            <a:spAutoFit/>
          </a:bodyPr>
          <a:lstStyle/>
          <a:p>
            <a:pPr algn="ctr"/>
            <a:r>
              <a:rPr lang="en-US" sz="2400">
                <a:latin typeface="UVnAvant-Narrow" panose="020B0500000000000000" pitchFamily="34" charset="0"/>
                <a:ea typeface="UVnAvant-Narrow" panose="020B0500000000000000" pitchFamily="34" charset="0"/>
                <a:cs typeface="UVnAvant-Narrow" panose="020B0500000000000000" pitchFamily="34" charset="0"/>
              </a:rPr>
              <a:t>Thế là (…)</a:t>
            </a:r>
            <a:endParaRPr lang="en-US" sz="2400" dirty="0">
              <a:latin typeface="UVnAvant-Narrow" panose="020B0500000000000000" pitchFamily="34" charset="0"/>
              <a:ea typeface="UVnAvant-Narrow" panose="020B0500000000000000" pitchFamily="34" charset="0"/>
              <a:cs typeface="UVnAvant-Narrow" panose="020B0500000000000000" pitchFamily="34" charset="0"/>
            </a:endParaRPr>
          </a:p>
        </p:txBody>
      </p:sp>
    </p:spTree>
    <p:extLst>
      <p:ext uri="{BB962C8B-B14F-4D97-AF65-F5344CB8AC3E}">
        <p14:creationId xmlns:p14="http://schemas.microsoft.com/office/powerpoint/2010/main" val="94639406"/>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rot="18599350" flipH="1">
            <a:off x="3622607" y="980622"/>
            <a:ext cx="4003028" cy="3488687"/>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1" fmla="*/ 2553595 w 4003028"/>
              <a:gd name="connsiteY0-2" fmla="*/ 3488687 h 3488687"/>
              <a:gd name="connsiteX1-3" fmla="*/ 2558802 w 4003028"/>
              <a:gd name="connsiteY1-4" fmla="*/ 3486358 h 3488687"/>
              <a:gd name="connsiteX2-5" fmla="*/ 2567275 w 4003028"/>
              <a:gd name="connsiteY2-6" fmla="*/ 3481729 h 3488687"/>
              <a:gd name="connsiteX3-7" fmla="*/ 2560275 w 4003028"/>
              <a:gd name="connsiteY3-8" fmla="*/ 3484032 h 3488687"/>
              <a:gd name="connsiteX4-9" fmla="*/ 2553595 w 4003028"/>
              <a:gd name="connsiteY4-10" fmla="*/ 3488687 h 3488687"/>
              <a:gd name="connsiteX5-11" fmla="*/ 2172204 w 4003028"/>
              <a:gd name="connsiteY5-12" fmla="*/ 1823603 h 3488687"/>
              <a:gd name="connsiteX6-13" fmla="*/ 2177584 w 4003028"/>
              <a:gd name="connsiteY6-14" fmla="*/ 1823026 h 3488687"/>
              <a:gd name="connsiteX7-15" fmla="*/ 2186951 w 4003028"/>
              <a:gd name="connsiteY7-16" fmla="*/ 1820691 h 3488687"/>
              <a:gd name="connsiteX8-17" fmla="*/ 2179597 w 4003028"/>
              <a:gd name="connsiteY8-18" fmla="*/ 1821148 h 3488687"/>
              <a:gd name="connsiteX9-19" fmla="*/ 2172204 w 4003028"/>
              <a:gd name="connsiteY9-20" fmla="*/ 1823603 h 3488687"/>
              <a:gd name="connsiteX10-21" fmla="*/ 153460 w 4003028"/>
              <a:gd name="connsiteY10-22" fmla="*/ 2406636 h 3488687"/>
              <a:gd name="connsiteX11-23" fmla="*/ 158416 w 4003028"/>
              <a:gd name="connsiteY11-24" fmla="*/ 2412646 h 3488687"/>
              <a:gd name="connsiteX12-25" fmla="*/ 164402 w 4003028"/>
              <a:gd name="connsiteY12-26" fmla="*/ 2416944 h 3488687"/>
              <a:gd name="connsiteX13-27" fmla="*/ 157710 w 4003028"/>
              <a:gd name="connsiteY13-28" fmla="*/ 2409986 h 3488687"/>
              <a:gd name="connsiteX14-29" fmla="*/ 153460 w 4003028"/>
              <a:gd name="connsiteY14-30" fmla="*/ 2406636 h 3488687"/>
              <a:gd name="connsiteX15-31" fmla="*/ 1187875 w 4003028"/>
              <a:gd name="connsiteY15-32" fmla="*/ 818604 h 3488687"/>
              <a:gd name="connsiteX16-33" fmla="*/ 2981309 w 4003028"/>
              <a:gd name="connsiteY16-34" fmla="*/ 1389514 h 3488687"/>
              <a:gd name="connsiteX17-35" fmla="*/ 3006207 w 4003028"/>
              <a:gd name="connsiteY17-36" fmla="*/ 1471594 h 3488687"/>
              <a:gd name="connsiteX18-37" fmla="*/ 3004953 w 4003028"/>
              <a:gd name="connsiteY18-38" fmla="*/ 1470516 h 3488687"/>
              <a:gd name="connsiteX19-39" fmla="*/ 2965846 w 4003028"/>
              <a:gd name="connsiteY19-40" fmla="*/ 1471445 h 3488687"/>
              <a:gd name="connsiteX20-41" fmla="*/ 2909369 w 4003028"/>
              <a:gd name="connsiteY20-42" fmla="*/ 1482351 h 3488687"/>
              <a:gd name="connsiteX21-43" fmla="*/ 2592787 w 4003028"/>
              <a:gd name="connsiteY21-44" fmla="*/ 1644930 h 3488687"/>
              <a:gd name="connsiteX22-45" fmla="*/ 2477260 w 4003028"/>
              <a:gd name="connsiteY22-46" fmla="*/ 1712320 h 3488687"/>
              <a:gd name="connsiteX23-47" fmla="*/ 2424386 w 4003028"/>
              <a:gd name="connsiteY23-48" fmla="*/ 1658294 h 3488687"/>
              <a:gd name="connsiteX24-49" fmla="*/ 2233042 w 4003028"/>
              <a:gd name="connsiteY24-50" fmla="*/ 1544239 h 3488687"/>
              <a:gd name="connsiteX25-51" fmla="*/ 2406208 w 4003028"/>
              <a:gd name="connsiteY25-52" fmla="*/ 1690912 h 3488687"/>
              <a:gd name="connsiteX26-53" fmla="*/ 2438667 w 4003028"/>
              <a:gd name="connsiteY26-54" fmla="*/ 1734832 h 3488687"/>
              <a:gd name="connsiteX27-55" fmla="*/ 2433832 w 4003028"/>
              <a:gd name="connsiteY27-56" fmla="*/ 1737652 h 3488687"/>
              <a:gd name="connsiteX28-57" fmla="*/ 2276907 w 4003028"/>
              <a:gd name="connsiteY28-58" fmla="*/ 1795440 h 3488687"/>
              <a:gd name="connsiteX29-59" fmla="*/ 2194470 w 4003028"/>
              <a:gd name="connsiteY29-60" fmla="*/ 1818817 h 3488687"/>
              <a:gd name="connsiteX30-61" fmla="*/ 2186951 w 4003028"/>
              <a:gd name="connsiteY30-62" fmla="*/ 1820691 h 3488687"/>
              <a:gd name="connsiteX31-63" fmla="*/ 2187619 w 4003028"/>
              <a:gd name="connsiteY31-64" fmla="*/ 1820649 h 3488687"/>
              <a:gd name="connsiteX32-65" fmla="*/ 2263225 w 4003028"/>
              <a:gd name="connsiteY32-66" fmla="*/ 1828106 h 3488687"/>
              <a:gd name="connsiteX33-67" fmla="*/ 2266422 w 4003028"/>
              <a:gd name="connsiteY33-68" fmla="*/ 1827857 h 3488687"/>
              <a:gd name="connsiteX34-69" fmla="*/ 3026460 w 4003028"/>
              <a:gd name="connsiteY34-70" fmla="*/ 1558274 h 3488687"/>
              <a:gd name="connsiteX35-71" fmla="*/ 3033021 w 4003028"/>
              <a:gd name="connsiteY35-72" fmla="*/ 1559992 h 3488687"/>
              <a:gd name="connsiteX36-73" fmla="*/ 3056764 w 4003028"/>
              <a:gd name="connsiteY36-74" fmla="*/ 1638263 h 3488687"/>
              <a:gd name="connsiteX37-75" fmla="*/ 3220170 w 4003028"/>
              <a:gd name="connsiteY37-76" fmla="*/ 2417189 h 3488687"/>
              <a:gd name="connsiteX38-77" fmla="*/ 3245788 w 4003028"/>
              <a:gd name="connsiteY38-78" fmla="*/ 2510754 h 3488687"/>
              <a:gd name="connsiteX39-79" fmla="*/ 3242722 w 4003028"/>
              <a:gd name="connsiteY39-80" fmla="*/ 2508845 h 3488687"/>
              <a:gd name="connsiteX40-81" fmla="*/ 900517 w 4003028"/>
              <a:gd name="connsiteY40-82" fmla="*/ 3043090 h 3488687"/>
              <a:gd name="connsiteX41-83" fmla="*/ 755186 w 4003028"/>
              <a:gd name="connsiteY41-84" fmla="*/ 3091588 h 3488687"/>
              <a:gd name="connsiteX42-85" fmla="*/ 735913 w 4003028"/>
              <a:gd name="connsiteY42-86" fmla="*/ 3085533 h 3488687"/>
              <a:gd name="connsiteX43-87" fmla="*/ 235521 w 4003028"/>
              <a:gd name="connsiteY43-88" fmla="*/ 2453126 h 3488687"/>
              <a:gd name="connsiteX44-89" fmla="*/ 232945 w 4003028"/>
              <a:gd name="connsiteY44-90" fmla="*/ 2451215 h 3488687"/>
              <a:gd name="connsiteX45-91" fmla="*/ 164946 w 4003028"/>
              <a:gd name="connsiteY45-92" fmla="*/ 2417334 h 3488687"/>
              <a:gd name="connsiteX46-93" fmla="*/ 164402 w 4003028"/>
              <a:gd name="connsiteY46-94" fmla="*/ 2416944 h 3488687"/>
              <a:gd name="connsiteX47-95" fmla="*/ 169774 w 4003028"/>
              <a:gd name="connsiteY47-96" fmla="*/ 2422528 h 3488687"/>
              <a:gd name="connsiteX48-97" fmla="*/ 227166 w 4003028"/>
              <a:gd name="connsiteY48-98" fmla="*/ 2486155 h 3488687"/>
              <a:gd name="connsiteX49-99" fmla="*/ 329351 w 4003028"/>
              <a:gd name="connsiteY49-100" fmla="*/ 2618530 h 3488687"/>
              <a:gd name="connsiteX50-101" fmla="*/ 331947 w 4003028"/>
              <a:gd name="connsiteY50-102" fmla="*/ 2623489 h 3488687"/>
              <a:gd name="connsiteX51-103" fmla="*/ 281103 w 4003028"/>
              <a:gd name="connsiteY51-104" fmla="*/ 2643430 h 3488687"/>
              <a:gd name="connsiteX52-105" fmla="*/ 56459 w 4003028"/>
              <a:gd name="connsiteY52-106" fmla="*/ 2675591 h 3488687"/>
              <a:gd name="connsiteX53-107" fmla="*/ 279157 w 4003028"/>
              <a:gd name="connsiteY53-108" fmla="*/ 2680722 h 3488687"/>
              <a:gd name="connsiteX54-109" fmla="*/ 352665 w 4003028"/>
              <a:gd name="connsiteY54-110" fmla="*/ 2663074 h 3488687"/>
              <a:gd name="connsiteX55-111" fmla="*/ 414683 w 4003028"/>
              <a:gd name="connsiteY55-112" fmla="*/ 2781572 h 3488687"/>
              <a:gd name="connsiteX56-113" fmla="*/ 596376 w 4003028"/>
              <a:gd name="connsiteY56-114" fmla="*/ 3087584 h 3488687"/>
              <a:gd name="connsiteX57-115" fmla="*/ 638412 w 4003028"/>
              <a:gd name="connsiteY57-116" fmla="*/ 3126848 h 3488687"/>
              <a:gd name="connsiteX58-117" fmla="*/ 642141 w 4003028"/>
              <a:gd name="connsiteY58-118" fmla="*/ 3129313 h 3488687"/>
              <a:gd name="connsiteX59-119" fmla="*/ 633291 w 4003028"/>
              <a:gd name="connsiteY59-120" fmla="*/ 3132266 h 3488687"/>
              <a:gd name="connsiteX60-121" fmla="*/ 106597 w 4003028"/>
              <a:gd name="connsiteY60-122" fmla="*/ 3237274 h 3488687"/>
              <a:gd name="connsiteX61-123" fmla="*/ 0 w 4003028"/>
              <a:gd name="connsiteY61-124" fmla="*/ 3232686 h 3488687"/>
              <a:gd name="connsiteX62-125" fmla="*/ 77065 w 4003028"/>
              <a:gd name="connsiteY62-126" fmla="*/ 3297326 h 3488687"/>
              <a:gd name="connsiteX63-127" fmla="*/ 75884 w 4003028"/>
              <a:gd name="connsiteY63-128" fmla="*/ 3298733 h 3488687"/>
              <a:gd name="connsiteX64-129" fmla="*/ 146342 w 4003028"/>
              <a:gd name="connsiteY64-130" fmla="*/ 3298318 h 3488687"/>
              <a:gd name="connsiteX65-131" fmla="*/ 3241070 w 4003028"/>
              <a:gd name="connsiteY65-132" fmla="*/ 2644221 h 3488687"/>
              <a:gd name="connsiteX66-133" fmla="*/ 3298464 w 4003028"/>
              <a:gd name="connsiteY66-134" fmla="*/ 2691011 h 3488687"/>
              <a:gd name="connsiteX67-135" fmla="*/ 3325008 w 4003028"/>
              <a:gd name="connsiteY67-136" fmla="*/ 2763689 h 3488687"/>
              <a:gd name="connsiteX68-137" fmla="*/ 3371266 w 4003028"/>
              <a:gd name="connsiteY68-138" fmla="*/ 2864563 h 3488687"/>
              <a:gd name="connsiteX69-139" fmla="*/ 3415788 w 4003028"/>
              <a:gd name="connsiteY69-140" fmla="*/ 2940157 h 3488687"/>
              <a:gd name="connsiteX70-141" fmla="*/ 3400641 w 4003028"/>
              <a:gd name="connsiteY70-142" fmla="*/ 2934757 h 3488687"/>
              <a:gd name="connsiteX71-143" fmla="*/ 2832976 w 4003028"/>
              <a:gd name="connsiteY71-144" fmla="*/ 3294018 h 3488687"/>
              <a:gd name="connsiteX72-145" fmla="*/ 2826082 w 4003028"/>
              <a:gd name="connsiteY72-146" fmla="*/ 3300156 h 3488687"/>
              <a:gd name="connsiteX73-147" fmla="*/ 2810492 w 4003028"/>
              <a:gd name="connsiteY73-148" fmla="*/ 3290196 h 3488687"/>
              <a:gd name="connsiteX74-149" fmla="*/ 2559561 w 4003028"/>
              <a:gd name="connsiteY74-150" fmla="*/ 3207661 h 3488687"/>
              <a:gd name="connsiteX75-151" fmla="*/ 2764198 w 4003028"/>
              <a:gd name="connsiteY75-152" fmla="*/ 3305758 h 3488687"/>
              <a:gd name="connsiteX76-153" fmla="*/ 2793373 w 4003028"/>
              <a:gd name="connsiteY76-154" fmla="*/ 3329282 h 3488687"/>
              <a:gd name="connsiteX77-155" fmla="*/ 2742508 w 4003028"/>
              <a:gd name="connsiteY77-156" fmla="*/ 3374574 h 3488687"/>
              <a:gd name="connsiteX78-157" fmla="*/ 2647916 w 4003028"/>
              <a:gd name="connsiteY78-158" fmla="*/ 3434544 h 3488687"/>
              <a:gd name="connsiteX79-159" fmla="*/ 2574074 w 4003028"/>
              <a:gd name="connsiteY79-160" fmla="*/ 3478014 h 3488687"/>
              <a:gd name="connsiteX80-161" fmla="*/ 2567275 w 4003028"/>
              <a:gd name="connsiteY80-162" fmla="*/ 3481729 h 3488687"/>
              <a:gd name="connsiteX81-163" fmla="*/ 2567910 w 4003028"/>
              <a:gd name="connsiteY81-164" fmla="*/ 3481520 h 3488687"/>
              <a:gd name="connsiteX82-165" fmla="*/ 2642943 w 4003028"/>
              <a:gd name="connsiteY82-166" fmla="*/ 3469608 h 3488687"/>
              <a:gd name="connsiteX83-167" fmla="*/ 2645973 w 4003028"/>
              <a:gd name="connsiteY83-168" fmla="*/ 3468559 h 3488687"/>
              <a:gd name="connsiteX84-169" fmla="*/ 2742749 w 4003028"/>
              <a:gd name="connsiteY84-170" fmla="*/ 3414654 h 3488687"/>
              <a:gd name="connsiteX85-171" fmla="*/ 2820857 w 4003028"/>
              <a:gd name="connsiteY85-172" fmla="*/ 3351443 h 3488687"/>
              <a:gd name="connsiteX86-173" fmla="*/ 2828768 w 4003028"/>
              <a:gd name="connsiteY86-174" fmla="*/ 3357822 h 3488687"/>
              <a:gd name="connsiteX87-175" fmla="*/ 2842089 w 4003028"/>
              <a:gd name="connsiteY87-176" fmla="*/ 3333099 h 3488687"/>
              <a:gd name="connsiteX88-177" fmla="*/ 2921933 w 4003028"/>
              <a:gd name="connsiteY88-178" fmla="*/ 3257476 h 3488687"/>
              <a:gd name="connsiteX89-179" fmla="*/ 3436520 w 4003028"/>
              <a:gd name="connsiteY89-180" fmla="*/ 3026269 h 3488687"/>
              <a:gd name="connsiteX90-181" fmla="*/ 3490668 w 4003028"/>
              <a:gd name="connsiteY90-182" fmla="*/ 3044425 h 3488687"/>
              <a:gd name="connsiteX91-183" fmla="*/ 3466564 w 4003028"/>
              <a:gd name="connsiteY91-184" fmla="*/ 3009477 h 3488687"/>
              <a:gd name="connsiteX92-185" fmla="*/ 3487849 w 4003028"/>
              <a:gd name="connsiteY92-186" fmla="*/ 3036935 h 3488687"/>
              <a:gd name="connsiteX93-187" fmla="*/ 3850394 w 4003028"/>
              <a:gd name="connsiteY93-188" fmla="*/ 3229480 h 3488687"/>
              <a:gd name="connsiteX94-189" fmla="*/ 4003028 w 4003028"/>
              <a:gd name="connsiteY94-190" fmla="*/ 3047507 h 3488687"/>
              <a:gd name="connsiteX95-191" fmla="*/ 3906403 w 4003028"/>
              <a:gd name="connsiteY95-192" fmla="*/ 3033869 h 3488687"/>
              <a:gd name="connsiteX96-193" fmla="*/ 3685069 w 4003028"/>
              <a:gd name="connsiteY96-194" fmla="*/ 2942485 h 3488687"/>
              <a:gd name="connsiteX97-195" fmla="*/ 3680287 w 4003028"/>
              <a:gd name="connsiteY97-196" fmla="*/ 2938317 h 3488687"/>
              <a:gd name="connsiteX98-197" fmla="*/ 3682685 w 4003028"/>
              <a:gd name="connsiteY98-198" fmla="*/ 2923853 h 3488687"/>
              <a:gd name="connsiteX99-199" fmla="*/ 3888092 w 4003028"/>
              <a:gd name="connsiteY99-200" fmla="*/ 2294241 h 3488687"/>
              <a:gd name="connsiteX100-201" fmla="*/ 3647315 w 4003028"/>
              <a:gd name="connsiteY100-202" fmla="*/ 2791101 h 3488687"/>
              <a:gd name="connsiteX101-203" fmla="*/ 3618912 w 4003028"/>
              <a:gd name="connsiteY101-204" fmla="*/ 2884803 h 3488687"/>
              <a:gd name="connsiteX102-205" fmla="*/ 3598514 w 4003028"/>
              <a:gd name="connsiteY102-206" fmla="*/ 2867018 h 3488687"/>
              <a:gd name="connsiteX103-207" fmla="*/ 3013134 w 4003028"/>
              <a:gd name="connsiteY103-208" fmla="*/ 1104274 h 3488687"/>
              <a:gd name="connsiteX104-209" fmla="*/ 2996120 w 4003028"/>
              <a:gd name="connsiteY104-210" fmla="*/ 1074045 h 3488687"/>
              <a:gd name="connsiteX105-211" fmla="*/ 2983995 w 4003028"/>
              <a:gd name="connsiteY105-212" fmla="*/ 999080 h 3488687"/>
              <a:gd name="connsiteX106-213" fmla="*/ 2974776 w 4003028"/>
              <a:gd name="connsiteY106-214" fmla="*/ 0 h 3488687"/>
              <a:gd name="connsiteX107-215" fmla="*/ 2869551 w 4003028"/>
              <a:gd name="connsiteY107-216" fmla="*/ 826280 h 3488687"/>
              <a:gd name="connsiteX108-217" fmla="*/ 2871430 w 4003028"/>
              <a:gd name="connsiteY108-218" fmla="*/ 888358 h 3488687"/>
              <a:gd name="connsiteX109-219" fmla="*/ 2810257 w 4003028"/>
              <a:gd name="connsiteY109-220" fmla="*/ 821365 h 3488687"/>
              <a:gd name="connsiteX110-221" fmla="*/ 1224809 w 4003028"/>
              <a:gd name="connsiteY110-222" fmla="*/ 795402 h 3488687"/>
              <a:gd name="connsiteX111" fmla="*/ 1187875 w 4003028"/>
              <a:gd name="connsiteY111" fmla="*/ 818604 h 3488687"/>
              <a:gd name="connsiteX0-223" fmla="*/ 2553595 w 4003028"/>
              <a:gd name="connsiteY0-224" fmla="*/ 3488687 h 3488687"/>
              <a:gd name="connsiteX1-225" fmla="*/ 2558802 w 4003028"/>
              <a:gd name="connsiteY1-226" fmla="*/ 3486358 h 3488687"/>
              <a:gd name="connsiteX2-227" fmla="*/ 2567275 w 4003028"/>
              <a:gd name="connsiteY2-228" fmla="*/ 3481729 h 3488687"/>
              <a:gd name="connsiteX3-229" fmla="*/ 2560275 w 4003028"/>
              <a:gd name="connsiteY3-230" fmla="*/ 3484032 h 3488687"/>
              <a:gd name="connsiteX4-231" fmla="*/ 2553595 w 4003028"/>
              <a:gd name="connsiteY4-232" fmla="*/ 3488687 h 3488687"/>
              <a:gd name="connsiteX5-233" fmla="*/ 2172204 w 4003028"/>
              <a:gd name="connsiteY5-234" fmla="*/ 1823603 h 3488687"/>
              <a:gd name="connsiteX6-235" fmla="*/ 2177584 w 4003028"/>
              <a:gd name="connsiteY6-236" fmla="*/ 1823026 h 3488687"/>
              <a:gd name="connsiteX7-237" fmla="*/ 2186951 w 4003028"/>
              <a:gd name="connsiteY7-238" fmla="*/ 1820691 h 3488687"/>
              <a:gd name="connsiteX8-239" fmla="*/ 2179597 w 4003028"/>
              <a:gd name="connsiteY8-240" fmla="*/ 1821148 h 3488687"/>
              <a:gd name="connsiteX9-241" fmla="*/ 2172204 w 4003028"/>
              <a:gd name="connsiteY9-242" fmla="*/ 1823603 h 3488687"/>
              <a:gd name="connsiteX10-243" fmla="*/ 153460 w 4003028"/>
              <a:gd name="connsiteY10-244" fmla="*/ 2406636 h 3488687"/>
              <a:gd name="connsiteX11-245" fmla="*/ 158416 w 4003028"/>
              <a:gd name="connsiteY11-246" fmla="*/ 2412646 h 3488687"/>
              <a:gd name="connsiteX12-247" fmla="*/ 164402 w 4003028"/>
              <a:gd name="connsiteY12-248" fmla="*/ 2416944 h 3488687"/>
              <a:gd name="connsiteX13-249" fmla="*/ 157710 w 4003028"/>
              <a:gd name="connsiteY13-250" fmla="*/ 2409986 h 3488687"/>
              <a:gd name="connsiteX14-251" fmla="*/ 153460 w 4003028"/>
              <a:gd name="connsiteY14-252" fmla="*/ 2406636 h 3488687"/>
              <a:gd name="connsiteX15-253" fmla="*/ 1187875 w 4003028"/>
              <a:gd name="connsiteY15-254" fmla="*/ 818604 h 3488687"/>
              <a:gd name="connsiteX16-255" fmla="*/ 2981309 w 4003028"/>
              <a:gd name="connsiteY16-256" fmla="*/ 1389514 h 3488687"/>
              <a:gd name="connsiteX17-257" fmla="*/ 3006207 w 4003028"/>
              <a:gd name="connsiteY17-258" fmla="*/ 1471594 h 3488687"/>
              <a:gd name="connsiteX18-259" fmla="*/ 3004953 w 4003028"/>
              <a:gd name="connsiteY18-260" fmla="*/ 1470516 h 3488687"/>
              <a:gd name="connsiteX19-261" fmla="*/ 2965846 w 4003028"/>
              <a:gd name="connsiteY19-262" fmla="*/ 1471445 h 3488687"/>
              <a:gd name="connsiteX20-263" fmla="*/ 2909369 w 4003028"/>
              <a:gd name="connsiteY20-264" fmla="*/ 1482351 h 3488687"/>
              <a:gd name="connsiteX21-265" fmla="*/ 2592787 w 4003028"/>
              <a:gd name="connsiteY21-266" fmla="*/ 1644930 h 3488687"/>
              <a:gd name="connsiteX22-267" fmla="*/ 2477260 w 4003028"/>
              <a:gd name="connsiteY22-268" fmla="*/ 1712320 h 3488687"/>
              <a:gd name="connsiteX23-269" fmla="*/ 2424386 w 4003028"/>
              <a:gd name="connsiteY23-270" fmla="*/ 1658294 h 3488687"/>
              <a:gd name="connsiteX24-271" fmla="*/ 2233042 w 4003028"/>
              <a:gd name="connsiteY24-272" fmla="*/ 1544239 h 3488687"/>
              <a:gd name="connsiteX25-273" fmla="*/ 2406208 w 4003028"/>
              <a:gd name="connsiteY25-274" fmla="*/ 1690912 h 3488687"/>
              <a:gd name="connsiteX26-275" fmla="*/ 2438667 w 4003028"/>
              <a:gd name="connsiteY26-276" fmla="*/ 1734832 h 3488687"/>
              <a:gd name="connsiteX27-277" fmla="*/ 2433832 w 4003028"/>
              <a:gd name="connsiteY27-278" fmla="*/ 1737652 h 3488687"/>
              <a:gd name="connsiteX28-279" fmla="*/ 2276907 w 4003028"/>
              <a:gd name="connsiteY28-280" fmla="*/ 1795440 h 3488687"/>
              <a:gd name="connsiteX29-281" fmla="*/ 2194470 w 4003028"/>
              <a:gd name="connsiteY29-282" fmla="*/ 1818817 h 3488687"/>
              <a:gd name="connsiteX30-283" fmla="*/ 2186951 w 4003028"/>
              <a:gd name="connsiteY30-284" fmla="*/ 1820691 h 3488687"/>
              <a:gd name="connsiteX31-285" fmla="*/ 2187619 w 4003028"/>
              <a:gd name="connsiteY31-286" fmla="*/ 1820649 h 3488687"/>
              <a:gd name="connsiteX32-287" fmla="*/ 2263225 w 4003028"/>
              <a:gd name="connsiteY32-288" fmla="*/ 1828106 h 3488687"/>
              <a:gd name="connsiteX33-289" fmla="*/ 2266422 w 4003028"/>
              <a:gd name="connsiteY33-290" fmla="*/ 1827857 h 3488687"/>
              <a:gd name="connsiteX34-291" fmla="*/ 3026460 w 4003028"/>
              <a:gd name="connsiteY34-292" fmla="*/ 1558274 h 3488687"/>
              <a:gd name="connsiteX35-293" fmla="*/ 3033021 w 4003028"/>
              <a:gd name="connsiteY35-294" fmla="*/ 1559992 h 3488687"/>
              <a:gd name="connsiteX36-295" fmla="*/ 3056764 w 4003028"/>
              <a:gd name="connsiteY36-296" fmla="*/ 1638263 h 3488687"/>
              <a:gd name="connsiteX37-297" fmla="*/ 3220170 w 4003028"/>
              <a:gd name="connsiteY37-298" fmla="*/ 2417189 h 3488687"/>
              <a:gd name="connsiteX38-299" fmla="*/ 3245788 w 4003028"/>
              <a:gd name="connsiteY38-300" fmla="*/ 2510754 h 3488687"/>
              <a:gd name="connsiteX39-301" fmla="*/ 3242722 w 4003028"/>
              <a:gd name="connsiteY39-302" fmla="*/ 2508845 h 3488687"/>
              <a:gd name="connsiteX40-303" fmla="*/ 900517 w 4003028"/>
              <a:gd name="connsiteY40-304" fmla="*/ 3043090 h 3488687"/>
              <a:gd name="connsiteX41-305" fmla="*/ 755186 w 4003028"/>
              <a:gd name="connsiteY41-306" fmla="*/ 3091588 h 3488687"/>
              <a:gd name="connsiteX42-307" fmla="*/ 735913 w 4003028"/>
              <a:gd name="connsiteY42-308" fmla="*/ 3085533 h 3488687"/>
              <a:gd name="connsiteX43-309" fmla="*/ 235521 w 4003028"/>
              <a:gd name="connsiteY43-310" fmla="*/ 2453126 h 3488687"/>
              <a:gd name="connsiteX44-311" fmla="*/ 232945 w 4003028"/>
              <a:gd name="connsiteY44-312" fmla="*/ 2451215 h 3488687"/>
              <a:gd name="connsiteX45-313" fmla="*/ 164946 w 4003028"/>
              <a:gd name="connsiteY45-314" fmla="*/ 2417334 h 3488687"/>
              <a:gd name="connsiteX46-315" fmla="*/ 164402 w 4003028"/>
              <a:gd name="connsiteY46-316" fmla="*/ 2416944 h 3488687"/>
              <a:gd name="connsiteX47-317" fmla="*/ 169774 w 4003028"/>
              <a:gd name="connsiteY47-318" fmla="*/ 2422528 h 3488687"/>
              <a:gd name="connsiteX48-319" fmla="*/ 227166 w 4003028"/>
              <a:gd name="connsiteY48-320" fmla="*/ 2486155 h 3488687"/>
              <a:gd name="connsiteX49-321" fmla="*/ 329351 w 4003028"/>
              <a:gd name="connsiteY49-322" fmla="*/ 2618530 h 3488687"/>
              <a:gd name="connsiteX50-323" fmla="*/ 331947 w 4003028"/>
              <a:gd name="connsiteY50-324" fmla="*/ 2623489 h 3488687"/>
              <a:gd name="connsiteX51-325" fmla="*/ 281103 w 4003028"/>
              <a:gd name="connsiteY51-326" fmla="*/ 2643430 h 3488687"/>
              <a:gd name="connsiteX52-327" fmla="*/ 56459 w 4003028"/>
              <a:gd name="connsiteY52-328" fmla="*/ 2675591 h 3488687"/>
              <a:gd name="connsiteX53-329" fmla="*/ 279157 w 4003028"/>
              <a:gd name="connsiteY53-330" fmla="*/ 2680722 h 3488687"/>
              <a:gd name="connsiteX54-331" fmla="*/ 352665 w 4003028"/>
              <a:gd name="connsiteY54-332" fmla="*/ 2663074 h 3488687"/>
              <a:gd name="connsiteX55-333" fmla="*/ 414683 w 4003028"/>
              <a:gd name="connsiteY55-334" fmla="*/ 2781572 h 3488687"/>
              <a:gd name="connsiteX56-335" fmla="*/ 596376 w 4003028"/>
              <a:gd name="connsiteY56-336" fmla="*/ 3087584 h 3488687"/>
              <a:gd name="connsiteX57-337" fmla="*/ 638412 w 4003028"/>
              <a:gd name="connsiteY57-338" fmla="*/ 3126848 h 3488687"/>
              <a:gd name="connsiteX58-339" fmla="*/ 642141 w 4003028"/>
              <a:gd name="connsiteY58-340" fmla="*/ 3129313 h 3488687"/>
              <a:gd name="connsiteX59-341" fmla="*/ 633291 w 4003028"/>
              <a:gd name="connsiteY59-342" fmla="*/ 3132266 h 3488687"/>
              <a:gd name="connsiteX60-343" fmla="*/ 106597 w 4003028"/>
              <a:gd name="connsiteY60-344" fmla="*/ 3237274 h 3488687"/>
              <a:gd name="connsiteX61-345" fmla="*/ 0 w 4003028"/>
              <a:gd name="connsiteY61-346" fmla="*/ 3232686 h 3488687"/>
              <a:gd name="connsiteX62-347" fmla="*/ 77065 w 4003028"/>
              <a:gd name="connsiteY62-348" fmla="*/ 3297326 h 3488687"/>
              <a:gd name="connsiteX63-349" fmla="*/ 75884 w 4003028"/>
              <a:gd name="connsiteY63-350" fmla="*/ 3298733 h 3488687"/>
              <a:gd name="connsiteX64-351" fmla="*/ 146342 w 4003028"/>
              <a:gd name="connsiteY64-352" fmla="*/ 3298318 h 3488687"/>
              <a:gd name="connsiteX65-353" fmla="*/ 3241070 w 4003028"/>
              <a:gd name="connsiteY65-354" fmla="*/ 2644221 h 3488687"/>
              <a:gd name="connsiteX66-355" fmla="*/ 3298464 w 4003028"/>
              <a:gd name="connsiteY66-356" fmla="*/ 2691011 h 3488687"/>
              <a:gd name="connsiteX67-357" fmla="*/ 3325008 w 4003028"/>
              <a:gd name="connsiteY67-358" fmla="*/ 2763689 h 3488687"/>
              <a:gd name="connsiteX68-359" fmla="*/ 3371266 w 4003028"/>
              <a:gd name="connsiteY68-360" fmla="*/ 2864563 h 3488687"/>
              <a:gd name="connsiteX69-361" fmla="*/ 3415788 w 4003028"/>
              <a:gd name="connsiteY69-362" fmla="*/ 2940157 h 3488687"/>
              <a:gd name="connsiteX70-363" fmla="*/ 3400641 w 4003028"/>
              <a:gd name="connsiteY70-364" fmla="*/ 2934757 h 3488687"/>
              <a:gd name="connsiteX71-365" fmla="*/ 2832976 w 4003028"/>
              <a:gd name="connsiteY71-366" fmla="*/ 3294018 h 3488687"/>
              <a:gd name="connsiteX72-367" fmla="*/ 2826082 w 4003028"/>
              <a:gd name="connsiteY72-368" fmla="*/ 3300156 h 3488687"/>
              <a:gd name="connsiteX73-369" fmla="*/ 2810492 w 4003028"/>
              <a:gd name="connsiteY73-370" fmla="*/ 3290196 h 3488687"/>
              <a:gd name="connsiteX74-371" fmla="*/ 2559561 w 4003028"/>
              <a:gd name="connsiteY74-372" fmla="*/ 3207661 h 3488687"/>
              <a:gd name="connsiteX75-373" fmla="*/ 2764198 w 4003028"/>
              <a:gd name="connsiteY75-374" fmla="*/ 3305758 h 3488687"/>
              <a:gd name="connsiteX76-375" fmla="*/ 2793373 w 4003028"/>
              <a:gd name="connsiteY76-376" fmla="*/ 3329282 h 3488687"/>
              <a:gd name="connsiteX77-377" fmla="*/ 2742508 w 4003028"/>
              <a:gd name="connsiteY77-378" fmla="*/ 3374574 h 3488687"/>
              <a:gd name="connsiteX78-379" fmla="*/ 2647916 w 4003028"/>
              <a:gd name="connsiteY78-380" fmla="*/ 3434544 h 3488687"/>
              <a:gd name="connsiteX79-381" fmla="*/ 2574074 w 4003028"/>
              <a:gd name="connsiteY79-382" fmla="*/ 3478014 h 3488687"/>
              <a:gd name="connsiteX80-383" fmla="*/ 2567275 w 4003028"/>
              <a:gd name="connsiteY80-384" fmla="*/ 3481729 h 3488687"/>
              <a:gd name="connsiteX81-385" fmla="*/ 2567910 w 4003028"/>
              <a:gd name="connsiteY81-386" fmla="*/ 3481520 h 3488687"/>
              <a:gd name="connsiteX82-387" fmla="*/ 2642943 w 4003028"/>
              <a:gd name="connsiteY82-388" fmla="*/ 3469608 h 3488687"/>
              <a:gd name="connsiteX83-389" fmla="*/ 2645973 w 4003028"/>
              <a:gd name="connsiteY83-390" fmla="*/ 3468559 h 3488687"/>
              <a:gd name="connsiteX84-391" fmla="*/ 2742749 w 4003028"/>
              <a:gd name="connsiteY84-392" fmla="*/ 3414654 h 3488687"/>
              <a:gd name="connsiteX85-393" fmla="*/ 2820857 w 4003028"/>
              <a:gd name="connsiteY85-394" fmla="*/ 3351443 h 3488687"/>
              <a:gd name="connsiteX86-395" fmla="*/ 2842089 w 4003028"/>
              <a:gd name="connsiteY86-396" fmla="*/ 3333099 h 3488687"/>
              <a:gd name="connsiteX87-397" fmla="*/ 2921933 w 4003028"/>
              <a:gd name="connsiteY87-398" fmla="*/ 3257476 h 3488687"/>
              <a:gd name="connsiteX88-399" fmla="*/ 3436520 w 4003028"/>
              <a:gd name="connsiteY88-400" fmla="*/ 3026269 h 3488687"/>
              <a:gd name="connsiteX89-401" fmla="*/ 3490668 w 4003028"/>
              <a:gd name="connsiteY89-402" fmla="*/ 3044425 h 3488687"/>
              <a:gd name="connsiteX90-403" fmla="*/ 3466564 w 4003028"/>
              <a:gd name="connsiteY90-404" fmla="*/ 3009477 h 3488687"/>
              <a:gd name="connsiteX91-405" fmla="*/ 3487849 w 4003028"/>
              <a:gd name="connsiteY91-406" fmla="*/ 3036935 h 3488687"/>
              <a:gd name="connsiteX92-407" fmla="*/ 3850394 w 4003028"/>
              <a:gd name="connsiteY92-408" fmla="*/ 3229480 h 3488687"/>
              <a:gd name="connsiteX93-409" fmla="*/ 4003028 w 4003028"/>
              <a:gd name="connsiteY93-410" fmla="*/ 3047507 h 3488687"/>
              <a:gd name="connsiteX94-411" fmla="*/ 3906403 w 4003028"/>
              <a:gd name="connsiteY94-412" fmla="*/ 3033869 h 3488687"/>
              <a:gd name="connsiteX95-413" fmla="*/ 3685069 w 4003028"/>
              <a:gd name="connsiteY95-414" fmla="*/ 2942485 h 3488687"/>
              <a:gd name="connsiteX96-415" fmla="*/ 3680287 w 4003028"/>
              <a:gd name="connsiteY96-416" fmla="*/ 2938317 h 3488687"/>
              <a:gd name="connsiteX97-417" fmla="*/ 3682685 w 4003028"/>
              <a:gd name="connsiteY97-418" fmla="*/ 2923853 h 3488687"/>
              <a:gd name="connsiteX98-419" fmla="*/ 3888092 w 4003028"/>
              <a:gd name="connsiteY98-420" fmla="*/ 2294241 h 3488687"/>
              <a:gd name="connsiteX99-421" fmla="*/ 3647315 w 4003028"/>
              <a:gd name="connsiteY99-422" fmla="*/ 2791101 h 3488687"/>
              <a:gd name="connsiteX100-423" fmla="*/ 3618912 w 4003028"/>
              <a:gd name="connsiteY100-424" fmla="*/ 2884803 h 3488687"/>
              <a:gd name="connsiteX101-425" fmla="*/ 3598514 w 4003028"/>
              <a:gd name="connsiteY101-426" fmla="*/ 2867018 h 3488687"/>
              <a:gd name="connsiteX102-427" fmla="*/ 3013134 w 4003028"/>
              <a:gd name="connsiteY102-428" fmla="*/ 1104274 h 3488687"/>
              <a:gd name="connsiteX103-429" fmla="*/ 2996120 w 4003028"/>
              <a:gd name="connsiteY103-430" fmla="*/ 1074045 h 3488687"/>
              <a:gd name="connsiteX104-431" fmla="*/ 2983995 w 4003028"/>
              <a:gd name="connsiteY104-432" fmla="*/ 999080 h 3488687"/>
              <a:gd name="connsiteX105-433" fmla="*/ 2974776 w 4003028"/>
              <a:gd name="connsiteY105-434" fmla="*/ 0 h 3488687"/>
              <a:gd name="connsiteX106-435" fmla="*/ 2869551 w 4003028"/>
              <a:gd name="connsiteY106-436" fmla="*/ 826280 h 3488687"/>
              <a:gd name="connsiteX107-437" fmla="*/ 2871430 w 4003028"/>
              <a:gd name="connsiteY107-438" fmla="*/ 888358 h 3488687"/>
              <a:gd name="connsiteX108-439" fmla="*/ 2810257 w 4003028"/>
              <a:gd name="connsiteY108-440" fmla="*/ 821365 h 3488687"/>
              <a:gd name="connsiteX109-441" fmla="*/ 1224809 w 4003028"/>
              <a:gd name="connsiteY109-442" fmla="*/ 795402 h 3488687"/>
              <a:gd name="connsiteX110-443" fmla="*/ 1187875 w 4003028"/>
              <a:gd name="connsiteY110-444" fmla="*/ 818604 h 34886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339714" y="1766361"/>
            <a:ext cx="1783380" cy="870783"/>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3819583" y="3928190"/>
            <a:ext cx="1346512" cy="65799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6249414" y="3460069"/>
            <a:ext cx="422431" cy="7701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6405591" y="4064938"/>
            <a:ext cx="712475" cy="350703"/>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5117653" y="2113127"/>
            <a:ext cx="422431" cy="7701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5339322" y="2657510"/>
            <a:ext cx="726307" cy="350702"/>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7588849" y="1250498"/>
            <a:ext cx="422431" cy="7701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7119368" y="1243722"/>
            <a:ext cx="350702" cy="726307"/>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7632912" y="1791715"/>
            <a:ext cx="2038360" cy="1048883"/>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rot="2799594" flipH="1">
            <a:off x="5201514" y="35328"/>
            <a:ext cx="1048883" cy="2038360"/>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599090" y="-78586"/>
            <a:ext cx="5213131" cy="4808241"/>
            <a:chOff x="1001374" y="-370703"/>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0" name="文本框 109"/>
          <p:cNvSpPr txBox="1"/>
          <p:nvPr/>
        </p:nvSpPr>
        <p:spPr>
          <a:xfrm>
            <a:off x="182783" y="2113681"/>
            <a:ext cx="3588404" cy="769441"/>
          </a:xfrm>
          <a:prstGeom prst="rect">
            <a:avLst/>
          </a:prstGeom>
          <a:noFill/>
        </p:spPr>
        <p:txBody>
          <a:bodyPr wrap="square" rtlCol="0">
            <a:spAutoFit/>
          </a:bodyPr>
          <a:lstStyle/>
          <a:p>
            <a:pPr algn="ct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Nghe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viết</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42" name="文本框 41"/>
          <p:cNvSpPr txBox="1"/>
          <p:nvPr/>
        </p:nvSpPr>
        <p:spPr>
          <a:xfrm>
            <a:off x="1523301" y="1166955"/>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dirty="0">
                <a:latin typeface="Arial-Rounded" panose="020B0500000000000000" pitchFamily="34" charset="-93"/>
                <a:ea typeface="Arial-Rounded" panose="020B0500000000000000" pitchFamily="34" charset="-93"/>
                <a:cs typeface="Arial-Rounded" panose="020B0500000000000000" pitchFamily="34" charset="-93"/>
                <a:sym typeface="+mn-lt"/>
              </a:rPr>
              <a:t>7</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4891" y="454275"/>
            <a:ext cx="2248544" cy="753135"/>
          </a:xfrm>
          <a:prstGeom prst="rect">
            <a:avLst/>
          </a:prstGeom>
        </p:spPr>
      </p:pic>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4976" y="2452092"/>
            <a:ext cx="1125835" cy="2607748"/>
          </a:xfrm>
          <a:prstGeom prst="rect">
            <a:avLst/>
          </a:prstGeom>
        </p:spPr>
      </p:pic>
    </p:spTree>
    <p:extLst>
      <p:ext uri="{BB962C8B-B14F-4D97-AF65-F5344CB8AC3E}">
        <p14:creationId xmlns:p14="http://schemas.microsoft.com/office/powerpoint/2010/main" val="678690782"/>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750" fill="hold"/>
                                        <p:tgtEl>
                                          <p:spTgt spid="36"/>
                                        </p:tgtEl>
                                        <p:attrNameLst>
                                          <p:attrName>ppt_w</p:attrName>
                                        </p:attrNameLst>
                                      </p:cBhvr>
                                      <p:tavLst>
                                        <p:tav tm="0">
                                          <p:val>
                                            <p:fltVal val="0"/>
                                          </p:val>
                                        </p:tav>
                                        <p:tav tm="100000">
                                          <p:val>
                                            <p:strVal val="#ppt_w"/>
                                          </p:val>
                                        </p:tav>
                                      </p:tavLst>
                                    </p:anim>
                                    <p:anim calcmode="lin" valueType="num">
                                      <p:cBhvr>
                                        <p:cTn id="12" dur="750" fill="hold"/>
                                        <p:tgtEl>
                                          <p:spTgt spid="36"/>
                                        </p:tgtEl>
                                        <p:attrNameLst>
                                          <p:attrName>ppt_h</p:attrName>
                                        </p:attrNameLst>
                                      </p:cBhvr>
                                      <p:tavLst>
                                        <p:tav tm="0">
                                          <p:val>
                                            <p:fltVal val="0"/>
                                          </p:val>
                                        </p:tav>
                                        <p:tav tm="100000">
                                          <p:val>
                                            <p:strVal val="#ppt_h"/>
                                          </p:val>
                                        </p:tav>
                                      </p:tavLst>
                                    </p:anim>
                                    <p:animEffect transition="in" filter="fade">
                                      <p:cBhvr>
                                        <p:cTn id="13" dur="750"/>
                                        <p:tgtEl>
                                          <p:spTgt spid="36"/>
                                        </p:tgtEl>
                                      </p:cBhvr>
                                    </p:animEffect>
                                  </p:childTnLst>
                                </p:cTn>
                              </p:par>
                              <p:par>
                                <p:cTn id="14" presetID="53" presetClass="entr" presetSubtype="16"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750" fill="hold"/>
                                        <p:tgtEl>
                                          <p:spTgt spid="33"/>
                                        </p:tgtEl>
                                        <p:attrNameLst>
                                          <p:attrName>ppt_w</p:attrName>
                                        </p:attrNameLst>
                                      </p:cBhvr>
                                      <p:tavLst>
                                        <p:tav tm="0">
                                          <p:val>
                                            <p:fltVal val="0"/>
                                          </p:val>
                                        </p:tav>
                                        <p:tav tm="100000">
                                          <p:val>
                                            <p:strVal val="#ppt_w"/>
                                          </p:val>
                                        </p:tav>
                                      </p:tavLst>
                                    </p:anim>
                                    <p:anim calcmode="lin" valueType="num">
                                      <p:cBhvr>
                                        <p:cTn id="17" dur="750" fill="hold"/>
                                        <p:tgtEl>
                                          <p:spTgt spid="33"/>
                                        </p:tgtEl>
                                        <p:attrNameLst>
                                          <p:attrName>ppt_h</p:attrName>
                                        </p:attrNameLst>
                                      </p:cBhvr>
                                      <p:tavLst>
                                        <p:tav tm="0">
                                          <p:val>
                                            <p:fltVal val="0"/>
                                          </p:val>
                                        </p:tav>
                                        <p:tav tm="100000">
                                          <p:val>
                                            <p:strVal val="#ppt_h"/>
                                          </p:val>
                                        </p:tav>
                                      </p:tavLst>
                                    </p:anim>
                                    <p:animEffect transition="in" filter="fade">
                                      <p:cBhvr>
                                        <p:cTn id="18" dur="750"/>
                                        <p:tgtEl>
                                          <p:spTgt spid="33"/>
                                        </p:tgtEl>
                                      </p:cBhvr>
                                    </p:animEffect>
                                  </p:childTnLst>
                                </p:cTn>
                              </p:par>
                              <p:par>
                                <p:cTn id="19" presetID="53" presetClass="entr" presetSubtype="16"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750" fill="hold"/>
                                        <p:tgtEl>
                                          <p:spTgt spid="27"/>
                                        </p:tgtEl>
                                        <p:attrNameLst>
                                          <p:attrName>ppt_w</p:attrName>
                                        </p:attrNameLst>
                                      </p:cBhvr>
                                      <p:tavLst>
                                        <p:tav tm="0">
                                          <p:val>
                                            <p:fltVal val="0"/>
                                          </p:val>
                                        </p:tav>
                                        <p:tav tm="100000">
                                          <p:val>
                                            <p:strVal val="#ppt_w"/>
                                          </p:val>
                                        </p:tav>
                                      </p:tavLst>
                                    </p:anim>
                                    <p:anim calcmode="lin" valueType="num">
                                      <p:cBhvr>
                                        <p:cTn id="22" dur="750" fill="hold"/>
                                        <p:tgtEl>
                                          <p:spTgt spid="27"/>
                                        </p:tgtEl>
                                        <p:attrNameLst>
                                          <p:attrName>ppt_h</p:attrName>
                                        </p:attrNameLst>
                                      </p:cBhvr>
                                      <p:tavLst>
                                        <p:tav tm="0">
                                          <p:val>
                                            <p:fltVal val="0"/>
                                          </p:val>
                                        </p:tav>
                                        <p:tav tm="100000">
                                          <p:val>
                                            <p:strVal val="#ppt_h"/>
                                          </p:val>
                                        </p:tav>
                                      </p:tavLst>
                                    </p:anim>
                                    <p:animEffect transition="in" filter="fade">
                                      <p:cBhvr>
                                        <p:cTn id="23" dur="750"/>
                                        <p:tgtEl>
                                          <p:spTgt spid="27"/>
                                        </p:tgtEl>
                                      </p:cBhvr>
                                    </p:animEffect>
                                  </p:childTnLst>
                                </p:cTn>
                              </p:par>
                              <p:par>
                                <p:cTn id="24" presetID="53" presetClass="entr" presetSubtype="1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750" fill="hold"/>
                                        <p:tgtEl>
                                          <p:spTgt spid="30"/>
                                        </p:tgtEl>
                                        <p:attrNameLst>
                                          <p:attrName>ppt_w</p:attrName>
                                        </p:attrNameLst>
                                      </p:cBhvr>
                                      <p:tavLst>
                                        <p:tav tm="0">
                                          <p:val>
                                            <p:fltVal val="0"/>
                                          </p:val>
                                        </p:tav>
                                        <p:tav tm="100000">
                                          <p:val>
                                            <p:strVal val="#ppt_w"/>
                                          </p:val>
                                        </p:tav>
                                      </p:tavLst>
                                    </p:anim>
                                    <p:anim calcmode="lin" valueType="num">
                                      <p:cBhvr>
                                        <p:cTn id="27" dur="750" fill="hold"/>
                                        <p:tgtEl>
                                          <p:spTgt spid="30"/>
                                        </p:tgtEl>
                                        <p:attrNameLst>
                                          <p:attrName>ppt_h</p:attrName>
                                        </p:attrNameLst>
                                      </p:cBhvr>
                                      <p:tavLst>
                                        <p:tav tm="0">
                                          <p:val>
                                            <p:fltVal val="0"/>
                                          </p:val>
                                        </p:tav>
                                        <p:tav tm="100000">
                                          <p:val>
                                            <p:strVal val="#ppt_h"/>
                                          </p:val>
                                        </p:tav>
                                      </p:tavLst>
                                    </p:anim>
                                    <p:animEffect transition="in" filter="fade">
                                      <p:cBhvr>
                                        <p:cTn id="28" dur="750"/>
                                        <p:tgtEl>
                                          <p:spTgt spid="30"/>
                                        </p:tgtEl>
                                      </p:cBhvr>
                                    </p:animEffect>
                                  </p:childTnLst>
                                </p:cTn>
                              </p:par>
                              <p:par>
                                <p:cTn id="29" presetID="53" presetClass="entr" presetSubtype="16"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750" fill="hold"/>
                                        <p:tgtEl>
                                          <p:spTgt spid="24"/>
                                        </p:tgtEl>
                                        <p:attrNameLst>
                                          <p:attrName>ppt_w</p:attrName>
                                        </p:attrNameLst>
                                      </p:cBhvr>
                                      <p:tavLst>
                                        <p:tav tm="0">
                                          <p:val>
                                            <p:fltVal val="0"/>
                                          </p:val>
                                        </p:tav>
                                        <p:tav tm="100000">
                                          <p:val>
                                            <p:strVal val="#ppt_w"/>
                                          </p:val>
                                        </p:tav>
                                      </p:tavLst>
                                    </p:anim>
                                    <p:anim calcmode="lin" valueType="num">
                                      <p:cBhvr>
                                        <p:cTn id="32" dur="750" fill="hold"/>
                                        <p:tgtEl>
                                          <p:spTgt spid="24"/>
                                        </p:tgtEl>
                                        <p:attrNameLst>
                                          <p:attrName>ppt_h</p:attrName>
                                        </p:attrNameLst>
                                      </p:cBhvr>
                                      <p:tavLst>
                                        <p:tav tm="0">
                                          <p:val>
                                            <p:fltVal val="0"/>
                                          </p:val>
                                        </p:tav>
                                        <p:tav tm="100000">
                                          <p:val>
                                            <p:strVal val="#ppt_h"/>
                                          </p:val>
                                        </p:tav>
                                      </p:tavLst>
                                    </p:anim>
                                    <p:animEffect transition="in" filter="fade">
                                      <p:cBhvr>
                                        <p:cTn id="33" dur="750"/>
                                        <p:tgtEl>
                                          <p:spTgt spid="24"/>
                                        </p:tgtEl>
                                      </p:cBhvr>
                                    </p:animEffect>
                                  </p:childTnLst>
                                </p:cTn>
                              </p:par>
                              <p:par>
                                <p:cTn id="34" presetID="53" presetClass="entr" presetSubtype="16"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750" fill="hold"/>
                                        <p:tgtEl>
                                          <p:spTgt spid="21"/>
                                        </p:tgtEl>
                                        <p:attrNameLst>
                                          <p:attrName>ppt_w</p:attrName>
                                        </p:attrNameLst>
                                      </p:cBhvr>
                                      <p:tavLst>
                                        <p:tav tm="0">
                                          <p:val>
                                            <p:fltVal val="0"/>
                                          </p:val>
                                        </p:tav>
                                        <p:tav tm="100000">
                                          <p:val>
                                            <p:strVal val="#ppt_w"/>
                                          </p:val>
                                        </p:tav>
                                      </p:tavLst>
                                    </p:anim>
                                    <p:anim calcmode="lin" valueType="num">
                                      <p:cBhvr>
                                        <p:cTn id="37" dur="750" fill="hold"/>
                                        <p:tgtEl>
                                          <p:spTgt spid="21"/>
                                        </p:tgtEl>
                                        <p:attrNameLst>
                                          <p:attrName>ppt_h</p:attrName>
                                        </p:attrNameLst>
                                      </p:cBhvr>
                                      <p:tavLst>
                                        <p:tav tm="0">
                                          <p:val>
                                            <p:fltVal val="0"/>
                                          </p:val>
                                        </p:tav>
                                        <p:tav tm="100000">
                                          <p:val>
                                            <p:strVal val="#ppt_h"/>
                                          </p:val>
                                        </p:tav>
                                      </p:tavLst>
                                    </p:anim>
                                    <p:animEffect transition="in" filter="fade">
                                      <p:cBhvr>
                                        <p:cTn id="38" dur="750"/>
                                        <p:tgtEl>
                                          <p:spTgt spid="21"/>
                                        </p:tgtEl>
                                      </p:cBhvr>
                                    </p:animEffect>
                                  </p:childTnLst>
                                </p:cTn>
                              </p:par>
                              <p:par>
                                <p:cTn id="39" presetID="53" presetClass="entr" presetSubtype="16"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750" fill="hold"/>
                                        <p:tgtEl>
                                          <p:spTgt spid="15"/>
                                        </p:tgtEl>
                                        <p:attrNameLst>
                                          <p:attrName>ppt_w</p:attrName>
                                        </p:attrNameLst>
                                      </p:cBhvr>
                                      <p:tavLst>
                                        <p:tav tm="0">
                                          <p:val>
                                            <p:fltVal val="0"/>
                                          </p:val>
                                        </p:tav>
                                        <p:tav tm="100000">
                                          <p:val>
                                            <p:strVal val="#ppt_w"/>
                                          </p:val>
                                        </p:tav>
                                      </p:tavLst>
                                    </p:anim>
                                    <p:anim calcmode="lin" valueType="num">
                                      <p:cBhvr>
                                        <p:cTn id="42" dur="750" fill="hold"/>
                                        <p:tgtEl>
                                          <p:spTgt spid="15"/>
                                        </p:tgtEl>
                                        <p:attrNameLst>
                                          <p:attrName>ppt_h</p:attrName>
                                        </p:attrNameLst>
                                      </p:cBhvr>
                                      <p:tavLst>
                                        <p:tav tm="0">
                                          <p:val>
                                            <p:fltVal val="0"/>
                                          </p:val>
                                        </p:tav>
                                        <p:tav tm="100000">
                                          <p:val>
                                            <p:strVal val="#ppt_h"/>
                                          </p:val>
                                        </p:tav>
                                      </p:tavLst>
                                    </p:anim>
                                    <p:animEffect transition="in" filter="fade">
                                      <p:cBhvr>
                                        <p:cTn id="43" dur="750"/>
                                        <p:tgtEl>
                                          <p:spTgt spid="15"/>
                                        </p:tgtEl>
                                      </p:cBhvr>
                                    </p:animEffect>
                                  </p:childTnLst>
                                </p:cTn>
                              </p:par>
                              <p:par>
                                <p:cTn id="44" presetID="53" presetClass="entr" presetSubtype="16"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750" fill="hold"/>
                                        <p:tgtEl>
                                          <p:spTgt spid="18"/>
                                        </p:tgtEl>
                                        <p:attrNameLst>
                                          <p:attrName>ppt_w</p:attrName>
                                        </p:attrNameLst>
                                      </p:cBhvr>
                                      <p:tavLst>
                                        <p:tav tm="0">
                                          <p:val>
                                            <p:fltVal val="0"/>
                                          </p:val>
                                        </p:tav>
                                        <p:tav tm="100000">
                                          <p:val>
                                            <p:strVal val="#ppt_w"/>
                                          </p:val>
                                        </p:tav>
                                      </p:tavLst>
                                    </p:anim>
                                    <p:anim calcmode="lin" valueType="num">
                                      <p:cBhvr>
                                        <p:cTn id="47" dur="750" fill="hold"/>
                                        <p:tgtEl>
                                          <p:spTgt spid="18"/>
                                        </p:tgtEl>
                                        <p:attrNameLst>
                                          <p:attrName>ppt_h</p:attrName>
                                        </p:attrNameLst>
                                      </p:cBhvr>
                                      <p:tavLst>
                                        <p:tav tm="0">
                                          <p:val>
                                            <p:fltVal val="0"/>
                                          </p:val>
                                        </p:tav>
                                        <p:tav tm="100000">
                                          <p:val>
                                            <p:strVal val="#ppt_h"/>
                                          </p:val>
                                        </p:tav>
                                      </p:tavLst>
                                    </p:anim>
                                    <p:animEffect transition="in" filter="fade">
                                      <p:cBhvr>
                                        <p:cTn id="48" dur="750"/>
                                        <p:tgtEl>
                                          <p:spTgt spid="18"/>
                                        </p:tgtEl>
                                      </p:cBhvr>
                                    </p:animEffect>
                                  </p:childTnLst>
                                </p:cTn>
                              </p:par>
                              <p:par>
                                <p:cTn id="49" presetID="53" presetClass="entr" presetSubtype="16"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750" fill="hold"/>
                                        <p:tgtEl>
                                          <p:spTgt spid="12"/>
                                        </p:tgtEl>
                                        <p:attrNameLst>
                                          <p:attrName>ppt_w</p:attrName>
                                        </p:attrNameLst>
                                      </p:cBhvr>
                                      <p:tavLst>
                                        <p:tav tm="0">
                                          <p:val>
                                            <p:fltVal val="0"/>
                                          </p:val>
                                        </p:tav>
                                        <p:tav tm="100000">
                                          <p:val>
                                            <p:strVal val="#ppt_w"/>
                                          </p:val>
                                        </p:tav>
                                      </p:tavLst>
                                    </p:anim>
                                    <p:anim calcmode="lin" valueType="num">
                                      <p:cBhvr>
                                        <p:cTn id="52" dur="750" fill="hold"/>
                                        <p:tgtEl>
                                          <p:spTgt spid="12"/>
                                        </p:tgtEl>
                                        <p:attrNameLst>
                                          <p:attrName>ppt_h</p:attrName>
                                        </p:attrNameLst>
                                      </p:cBhvr>
                                      <p:tavLst>
                                        <p:tav tm="0">
                                          <p:val>
                                            <p:fltVal val="0"/>
                                          </p:val>
                                        </p:tav>
                                        <p:tav tm="100000">
                                          <p:val>
                                            <p:strVal val="#ppt_h"/>
                                          </p:val>
                                        </p:tav>
                                      </p:tavLst>
                                    </p:anim>
                                    <p:animEffect transition="in" filter="fade">
                                      <p:cBhvr>
                                        <p:cTn id="53" dur="750"/>
                                        <p:tgtEl>
                                          <p:spTgt spid="12"/>
                                        </p:tgtEl>
                                      </p:cBhvr>
                                    </p:animEffect>
                                  </p:childTnLst>
                                </p:cTn>
                              </p:par>
                              <p:par>
                                <p:cTn id="54" presetID="53" presetClass="entr" presetSubtype="16"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750" fill="hold"/>
                                        <p:tgtEl>
                                          <p:spTgt spid="9"/>
                                        </p:tgtEl>
                                        <p:attrNameLst>
                                          <p:attrName>ppt_w</p:attrName>
                                        </p:attrNameLst>
                                      </p:cBhvr>
                                      <p:tavLst>
                                        <p:tav tm="0">
                                          <p:val>
                                            <p:fltVal val="0"/>
                                          </p:val>
                                        </p:tav>
                                        <p:tav tm="100000">
                                          <p:val>
                                            <p:strVal val="#ppt_w"/>
                                          </p:val>
                                        </p:tav>
                                      </p:tavLst>
                                    </p:anim>
                                    <p:anim calcmode="lin" valueType="num">
                                      <p:cBhvr>
                                        <p:cTn id="57" dur="750" fill="hold"/>
                                        <p:tgtEl>
                                          <p:spTgt spid="9"/>
                                        </p:tgtEl>
                                        <p:attrNameLst>
                                          <p:attrName>ppt_h</p:attrName>
                                        </p:attrNameLst>
                                      </p:cBhvr>
                                      <p:tavLst>
                                        <p:tav tm="0">
                                          <p:val>
                                            <p:fltVal val="0"/>
                                          </p:val>
                                        </p:tav>
                                        <p:tav tm="100000">
                                          <p:val>
                                            <p:strVal val="#ppt_h"/>
                                          </p:val>
                                        </p:tav>
                                      </p:tavLst>
                                    </p:anim>
                                    <p:animEffect transition="in" filter="fade">
                                      <p:cBhvr>
                                        <p:cTn id="58" dur="750"/>
                                        <p:tgtEl>
                                          <p:spTgt spid="9"/>
                                        </p:tgtEl>
                                      </p:cBhvr>
                                    </p:animEffect>
                                  </p:childTnLst>
                                </p:cTn>
                              </p:par>
                            </p:childTnLst>
                          </p:cTn>
                        </p:par>
                        <p:par>
                          <p:cTn id="59" fill="hold">
                            <p:stCondLst>
                              <p:cond delay="2000"/>
                            </p:stCondLst>
                            <p:childTnLst>
                              <p:par>
                                <p:cTn id="60" presetID="42" presetClass="entr" presetSubtype="0" fill="hold"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1000"/>
                                        <p:tgtEl>
                                          <p:spTgt spid="39"/>
                                        </p:tgtEl>
                                      </p:cBhvr>
                                    </p:animEffect>
                                    <p:anim calcmode="lin" valueType="num">
                                      <p:cBhvr>
                                        <p:cTn id="63" dur="1000" fill="hold"/>
                                        <p:tgtEl>
                                          <p:spTgt spid="39"/>
                                        </p:tgtEl>
                                        <p:attrNameLst>
                                          <p:attrName>ppt_x</p:attrName>
                                        </p:attrNameLst>
                                      </p:cBhvr>
                                      <p:tavLst>
                                        <p:tav tm="0">
                                          <p:val>
                                            <p:strVal val="#ppt_x"/>
                                          </p:val>
                                        </p:tav>
                                        <p:tav tm="100000">
                                          <p:val>
                                            <p:strVal val="#ppt_x"/>
                                          </p:val>
                                        </p:tav>
                                      </p:tavLst>
                                    </p:anim>
                                    <p:anim calcmode="lin" valueType="num">
                                      <p:cBhvr>
                                        <p:cTn id="64" dur="1000" fill="hold"/>
                                        <p:tgtEl>
                                          <p:spTgt spid="39"/>
                                        </p:tgtEl>
                                        <p:attrNameLst>
                                          <p:attrName>ppt_y</p:attrName>
                                        </p:attrNameLst>
                                      </p:cBhvr>
                                      <p:tavLst>
                                        <p:tav tm="0">
                                          <p:val>
                                            <p:strVal val="#ppt_y+.1"/>
                                          </p:val>
                                        </p:tav>
                                        <p:tav tm="100000">
                                          <p:val>
                                            <p:strVal val="#ppt_y"/>
                                          </p:val>
                                        </p:tav>
                                      </p:tavLst>
                                    </p:anim>
                                  </p:childTnLst>
                                </p:cTn>
                              </p:par>
                            </p:childTnLst>
                          </p:cTn>
                        </p:par>
                        <p:par>
                          <p:cTn id="65" fill="hold">
                            <p:stCondLst>
                              <p:cond delay="3000"/>
                            </p:stCondLst>
                            <p:childTnLst>
                              <p:par>
                                <p:cTn id="66" presetID="53" presetClass="entr" presetSubtype="16" fill="hold" nodeType="after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p:cTn id="68" dur="750" fill="hold"/>
                                        <p:tgtEl>
                                          <p:spTgt spid="5"/>
                                        </p:tgtEl>
                                        <p:attrNameLst>
                                          <p:attrName>ppt_w</p:attrName>
                                        </p:attrNameLst>
                                      </p:cBhvr>
                                      <p:tavLst>
                                        <p:tav tm="0">
                                          <p:val>
                                            <p:fltVal val="0"/>
                                          </p:val>
                                        </p:tav>
                                        <p:tav tm="100000">
                                          <p:val>
                                            <p:strVal val="#ppt_w"/>
                                          </p:val>
                                        </p:tav>
                                      </p:tavLst>
                                    </p:anim>
                                    <p:anim calcmode="lin" valueType="num">
                                      <p:cBhvr>
                                        <p:cTn id="69" dur="750" fill="hold"/>
                                        <p:tgtEl>
                                          <p:spTgt spid="5"/>
                                        </p:tgtEl>
                                        <p:attrNameLst>
                                          <p:attrName>ppt_h</p:attrName>
                                        </p:attrNameLst>
                                      </p:cBhvr>
                                      <p:tavLst>
                                        <p:tav tm="0">
                                          <p:val>
                                            <p:fltVal val="0"/>
                                          </p:val>
                                        </p:tav>
                                        <p:tav tm="100000">
                                          <p:val>
                                            <p:strVal val="#ppt_h"/>
                                          </p:val>
                                        </p:tav>
                                      </p:tavLst>
                                    </p:anim>
                                    <p:animEffect transition="in" filter="fade">
                                      <p:cBhvr>
                                        <p:cTn id="70" dur="750"/>
                                        <p:tgtEl>
                                          <p:spTgt spid="5"/>
                                        </p:tgtEl>
                                      </p:cBhvr>
                                    </p:animEffect>
                                  </p:childTnLst>
                                </p:cTn>
                              </p:par>
                            </p:childTnLst>
                          </p:cTn>
                        </p:par>
                        <p:par>
                          <p:cTn id="71" fill="hold">
                            <p:stCondLst>
                              <p:cond delay="4000"/>
                            </p:stCondLst>
                            <p:childTnLst>
                              <p:par>
                                <p:cTn id="72" presetID="8" presetClass="emph" presetSubtype="0" fill="hold" nodeType="afterEffect">
                                  <p:stCondLst>
                                    <p:cond delay="0"/>
                                  </p:stCondLst>
                                  <p:childTnLst>
                                    <p:animRot by="21600000">
                                      <p:cBhvr>
                                        <p:cTn id="73" dur="2750" fill="hold"/>
                                        <p:tgtEl>
                                          <p:spTgt spid="5"/>
                                        </p:tgtEl>
                                        <p:attrNameLst>
                                          <p:attrName>r</p:attrName>
                                        </p:attrNameLst>
                                      </p:cBhvr>
                                    </p:animRot>
                                  </p:childTnLst>
                                </p:cTn>
                              </p:par>
                              <p:par>
                                <p:cTn id="74" presetID="49" presetClass="entr" presetSubtype="0" decel="100000" fill="hold" grpId="0" nodeType="withEffect">
                                  <p:stCondLst>
                                    <p:cond delay="750"/>
                                  </p:stCondLst>
                                  <p:childTnLst>
                                    <p:set>
                                      <p:cBhvr>
                                        <p:cTn id="75" dur="1" fill="hold">
                                          <p:stCondLst>
                                            <p:cond delay="0"/>
                                          </p:stCondLst>
                                        </p:cTn>
                                        <p:tgtEl>
                                          <p:spTgt spid="42"/>
                                        </p:tgtEl>
                                        <p:attrNameLst>
                                          <p:attrName>style.visibility</p:attrName>
                                        </p:attrNameLst>
                                      </p:cBhvr>
                                      <p:to>
                                        <p:strVal val="visible"/>
                                      </p:to>
                                    </p:set>
                                    <p:anim calcmode="lin" valueType="num">
                                      <p:cBhvr>
                                        <p:cTn id="76" dur="500" fill="hold"/>
                                        <p:tgtEl>
                                          <p:spTgt spid="42"/>
                                        </p:tgtEl>
                                        <p:attrNameLst>
                                          <p:attrName>ppt_w</p:attrName>
                                        </p:attrNameLst>
                                      </p:cBhvr>
                                      <p:tavLst>
                                        <p:tav tm="0">
                                          <p:val>
                                            <p:fltVal val="0"/>
                                          </p:val>
                                        </p:tav>
                                        <p:tav tm="100000">
                                          <p:val>
                                            <p:strVal val="#ppt_w"/>
                                          </p:val>
                                        </p:tav>
                                      </p:tavLst>
                                    </p:anim>
                                    <p:anim calcmode="lin" valueType="num">
                                      <p:cBhvr>
                                        <p:cTn id="77" dur="500" fill="hold"/>
                                        <p:tgtEl>
                                          <p:spTgt spid="42"/>
                                        </p:tgtEl>
                                        <p:attrNameLst>
                                          <p:attrName>ppt_h</p:attrName>
                                        </p:attrNameLst>
                                      </p:cBhvr>
                                      <p:tavLst>
                                        <p:tav tm="0">
                                          <p:val>
                                            <p:fltVal val="0"/>
                                          </p:val>
                                        </p:tav>
                                        <p:tav tm="100000">
                                          <p:val>
                                            <p:strVal val="#ppt_h"/>
                                          </p:val>
                                        </p:tav>
                                      </p:tavLst>
                                    </p:anim>
                                    <p:anim calcmode="lin" valueType="num">
                                      <p:cBhvr>
                                        <p:cTn id="78" dur="500" fill="hold"/>
                                        <p:tgtEl>
                                          <p:spTgt spid="42"/>
                                        </p:tgtEl>
                                        <p:attrNameLst>
                                          <p:attrName>style.rotation</p:attrName>
                                        </p:attrNameLst>
                                      </p:cBhvr>
                                      <p:tavLst>
                                        <p:tav tm="0">
                                          <p:val>
                                            <p:fltVal val="360"/>
                                          </p:val>
                                        </p:tav>
                                        <p:tav tm="100000">
                                          <p:val>
                                            <p:fltVal val="0"/>
                                          </p:val>
                                        </p:tav>
                                      </p:tavLst>
                                    </p:anim>
                                    <p:animEffect transition="in" filter="fade">
                                      <p:cBhvr>
                                        <p:cTn id="79" dur="500"/>
                                        <p:tgtEl>
                                          <p:spTgt spid="42"/>
                                        </p:tgtEl>
                                      </p:cBhvr>
                                    </p:animEffect>
                                  </p:childTnLst>
                                </p:cTn>
                              </p:par>
                              <p:par>
                                <p:cTn id="80" presetID="12" presetClass="entr" presetSubtype="1" fill="hold" grpId="0" nodeType="withEffect">
                                  <p:stCondLst>
                                    <p:cond delay="1250"/>
                                  </p:stCondLst>
                                  <p:childTnLst>
                                    <p:set>
                                      <p:cBhvr>
                                        <p:cTn id="81" dur="1" fill="hold">
                                          <p:stCondLst>
                                            <p:cond delay="0"/>
                                          </p:stCondLst>
                                        </p:cTn>
                                        <p:tgtEl>
                                          <p:spTgt spid="110"/>
                                        </p:tgtEl>
                                        <p:attrNameLst>
                                          <p:attrName>style.visibility</p:attrName>
                                        </p:attrNameLst>
                                      </p:cBhvr>
                                      <p:to>
                                        <p:strVal val="visible"/>
                                      </p:to>
                                    </p:set>
                                    <p:anim calcmode="lin" valueType="num">
                                      <p:cBhvr additive="base">
                                        <p:cTn id="82" dur="500"/>
                                        <p:tgtEl>
                                          <p:spTgt spid="110"/>
                                        </p:tgtEl>
                                        <p:attrNameLst>
                                          <p:attrName>ppt_y</p:attrName>
                                        </p:attrNameLst>
                                      </p:cBhvr>
                                      <p:tavLst>
                                        <p:tav tm="0">
                                          <p:val>
                                            <p:strVal val="#ppt_y-#ppt_h*1.125000"/>
                                          </p:val>
                                        </p:tav>
                                        <p:tav tm="100000">
                                          <p:val>
                                            <p:strVal val="#ppt_y"/>
                                          </p:val>
                                        </p:tav>
                                      </p:tavLst>
                                    </p:anim>
                                    <p:animEffect transition="in" filter="wipe(down)">
                                      <p:cBhvr>
                                        <p:cTn id="83" dur="500"/>
                                        <p:tgtEl>
                                          <p:spTgt spid="110"/>
                                        </p:tgtEl>
                                      </p:cBhvr>
                                    </p:animEffect>
                                  </p:childTnLst>
                                </p:cTn>
                              </p:par>
                              <p:par>
                                <p:cTn id="84" presetID="34" presetClass="emph" presetSubtype="0" fill="hold" grpId="1" nodeType="withEffect">
                                  <p:stCondLst>
                                    <p:cond delay="1750"/>
                                  </p:stCondLst>
                                  <p:childTnLst>
                                    <p:animMotion origin="layout" path="M 4.16667E-6 -3.82716E-6 L 4.16667E-6 -0.07222 " pathEditMode="relative" rAng="0" ptsTypes="AA">
                                      <p:cBhvr>
                                        <p:cTn id="85" dur="250" accel="50000" decel="50000" autoRev="1" fill="hold">
                                          <p:stCondLst>
                                            <p:cond delay="0"/>
                                          </p:stCondLst>
                                        </p:cTn>
                                        <p:tgtEl>
                                          <p:spTgt spid="110"/>
                                        </p:tgtEl>
                                        <p:attrNameLst>
                                          <p:attrName>ppt_x</p:attrName>
                                          <p:attrName>ppt_y</p:attrName>
                                        </p:attrNameLst>
                                      </p:cBhvr>
                                      <p:rCtr x="0" y="-3611"/>
                                    </p:animMotion>
                                    <p:animRot by="1500000">
                                      <p:cBhvr>
                                        <p:cTn id="86" dur="125" fill="hold">
                                          <p:stCondLst>
                                            <p:cond delay="0"/>
                                          </p:stCondLst>
                                        </p:cTn>
                                        <p:tgtEl>
                                          <p:spTgt spid="110"/>
                                        </p:tgtEl>
                                        <p:attrNameLst>
                                          <p:attrName>r</p:attrName>
                                        </p:attrNameLst>
                                      </p:cBhvr>
                                    </p:animRot>
                                    <p:animRot by="-1500000">
                                      <p:cBhvr>
                                        <p:cTn id="87" dur="125" fill="hold">
                                          <p:stCondLst>
                                            <p:cond delay="125"/>
                                          </p:stCondLst>
                                        </p:cTn>
                                        <p:tgtEl>
                                          <p:spTgt spid="110"/>
                                        </p:tgtEl>
                                        <p:attrNameLst>
                                          <p:attrName>r</p:attrName>
                                        </p:attrNameLst>
                                      </p:cBhvr>
                                    </p:animRot>
                                    <p:animRot by="-1500000">
                                      <p:cBhvr>
                                        <p:cTn id="88" dur="125" fill="hold">
                                          <p:stCondLst>
                                            <p:cond delay="250"/>
                                          </p:stCondLst>
                                        </p:cTn>
                                        <p:tgtEl>
                                          <p:spTgt spid="110"/>
                                        </p:tgtEl>
                                        <p:attrNameLst>
                                          <p:attrName>r</p:attrName>
                                        </p:attrNameLst>
                                      </p:cBhvr>
                                    </p:animRot>
                                    <p:animRot by="1500000">
                                      <p:cBhvr>
                                        <p:cTn id="89" dur="125" fill="hold">
                                          <p:stCondLst>
                                            <p:cond delay="375"/>
                                          </p:stCondLst>
                                        </p:cTn>
                                        <p:tgtEl>
                                          <p:spTgt spid="110"/>
                                        </p:tgtEl>
                                        <p:attrNameLst>
                                          <p:attrName>r</p:attrName>
                                        </p:attrNameLst>
                                      </p:cBhvr>
                                    </p:animRot>
                                  </p:childTnLst>
                                </p:cTn>
                              </p:par>
                              <p:par>
                                <p:cTn id="90" presetID="2" presetClass="entr" presetSubtype="2" decel="38600" fill="hold" nodeType="withEffect">
                                  <p:stCondLst>
                                    <p:cond delay="2250"/>
                                  </p:stCondLst>
                                  <p:childTnLst>
                                    <p:set>
                                      <p:cBhvr>
                                        <p:cTn id="91" dur="1" fill="hold">
                                          <p:stCondLst>
                                            <p:cond delay="0"/>
                                          </p:stCondLst>
                                        </p:cTn>
                                        <p:tgtEl>
                                          <p:spTgt spid="4"/>
                                        </p:tgtEl>
                                        <p:attrNameLst>
                                          <p:attrName>style.visibility</p:attrName>
                                        </p:attrNameLst>
                                      </p:cBhvr>
                                      <p:to>
                                        <p:strVal val="visible"/>
                                      </p:to>
                                    </p:set>
                                    <p:anim calcmode="lin" valueType="num">
                                      <p:cBhvr additive="base">
                                        <p:cTn id="92" dur="1250" fill="hold"/>
                                        <p:tgtEl>
                                          <p:spTgt spid="4"/>
                                        </p:tgtEl>
                                        <p:attrNameLst>
                                          <p:attrName>ppt_x</p:attrName>
                                        </p:attrNameLst>
                                      </p:cBhvr>
                                      <p:tavLst>
                                        <p:tav tm="0">
                                          <p:val>
                                            <p:strVal val="1+#ppt_w/2"/>
                                          </p:val>
                                        </p:tav>
                                        <p:tav tm="100000">
                                          <p:val>
                                            <p:strVal val="#ppt_x"/>
                                          </p:val>
                                        </p:tav>
                                      </p:tavLst>
                                    </p:anim>
                                    <p:anim calcmode="lin" valueType="num">
                                      <p:cBhvr additive="base">
                                        <p:cTn id="93"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0" grpId="0"/>
      <p:bldP spid="110" grpId="1"/>
      <p:bldP spid="4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3AE2D3B-8A66-4D37-9F98-E5BC3B6825E5}"/>
              </a:ext>
            </a:extLst>
          </p:cNvPr>
          <p:cNvSpPr/>
          <p:nvPr/>
        </p:nvSpPr>
        <p:spPr>
          <a:xfrm>
            <a:off x="370265" y="1087244"/>
            <a:ext cx="8122382" cy="1179033"/>
          </a:xfrm>
          <a:prstGeom prst="rect">
            <a:avLst/>
          </a:prstGeom>
        </p:spPr>
        <p:txBody>
          <a:bodyPr wrap="square" lIns="70349" tIns="35175" rIns="70349" bIns="35175">
            <a:spAutoFit/>
          </a:bodyPr>
          <a:lstStyle/>
          <a:p>
            <a:pPr algn="just"/>
            <a:r>
              <a:rPr lang="en-US" sz="2400" dirty="0">
                <a:latin typeface="UVnAvant-Narrow" panose="020B0500000000000000" pitchFamily="34" charset="0"/>
                <a:ea typeface="UVnAvant-Narrow" panose="020B0500000000000000" pitchFamily="34" charset="0"/>
                <a:cs typeface="UVnAvant-Narrow" panose="020B0500000000000000" pitchFamily="34" charset="0"/>
              </a:rPr>
              <a:t>        </a:t>
            </a:r>
            <a:r>
              <a:rPr lang="vi-VN" sz="2400" dirty="0">
                <a:latin typeface="UVnAvant-Narrow" panose="020B0500000000000000" pitchFamily="34" charset="0"/>
                <a:ea typeface="UVnAvant-Narrow" panose="020B0500000000000000" pitchFamily="34" charset="0"/>
                <a:cs typeface="UVnAvant-Narrow" panose="020B0500000000000000" pitchFamily="34" charset="0"/>
              </a:rPr>
              <a:t>Một hôm, sói đến thật. Chú bé hốt hoảng xin cứu giúp. Các bác nông dân nghĩ là chú nói dối, nên vẫn thản nhiên làm việc.</a:t>
            </a:r>
            <a:endParaRPr lang="en-US" sz="2400" dirty="0">
              <a:latin typeface="UTM Avo" panose="02040603050506020204" pitchFamily="18" charset="0"/>
              <a:ea typeface="UVnAvant-Narrow" panose="020B0500000000000000" pitchFamily="34" charset="0"/>
              <a:cs typeface="UVnAvant-Narrow" panose="020B0500000000000000" pitchFamily="34" charset="0"/>
            </a:endParaRPr>
          </a:p>
        </p:txBody>
      </p:sp>
      <p:sp>
        <p:nvSpPr>
          <p:cNvPr id="3" name="Rectangle 2">
            <a:extLst>
              <a:ext uri="{FF2B5EF4-FFF2-40B4-BE49-F238E27FC236}">
                <a16:creationId xmlns:a16="http://schemas.microsoft.com/office/drawing/2014/main" id="{6B7F6086-6A98-4159-923E-6CD87BA5202A}"/>
              </a:ext>
            </a:extLst>
          </p:cNvPr>
          <p:cNvSpPr/>
          <p:nvPr/>
        </p:nvSpPr>
        <p:spPr>
          <a:xfrm>
            <a:off x="370265" y="378086"/>
            <a:ext cx="2366961" cy="486535"/>
          </a:xfrm>
          <a:prstGeom prst="rect">
            <a:avLst/>
          </a:prstGeom>
          <a:solidFill>
            <a:srgbClr val="00C0F6"/>
          </a:solidFill>
        </p:spPr>
        <p:txBody>
          <a:bodyPr wrap="square" lIns="70349" tIns="35175" rIns="70349" bIns="35175">
            <a:spAutoFit/>
          </a:bodyPr>
          <a:lstStyle/>
          <a:p>
            <a:r>
              <a:rPr lang="en-US" sz="2700" b="1">
                <a:latin typeface="UVnAvant-Narrow" panose="020B0500000000000000" pitchFamily="34" charset="0"/>
                <a:ea typeface="UVnAvant-Narrow" panose="020B0500000000000000" pitchFamily="34" charset="0"/>
                <a:cs typeface="UVnAvant-Narrow" panose="020B0500000000000000" pitchFamily="34" charset="0"/>
              </a:rPr>
              <a:t>7. Nghe viết</a:t>
            </a:r>
            <a:r>
              <a:rPr lang="vi-VN" sz="2700" b="1">
                <a:latin typeface="UVnAvant-Narrow" panose="020B0500000000000000" pitchFamily="34" charset="0"/>
                <a:ea typeface="UVnAvant-Narrow" panose="020B0500000000000000" pitchFamily="34" charset="0"/>
                <a:cs typeface="UVnAvant-Narrow" panose="020B0500000000000000" pitchFamily="34" charset="0"/>
              </a:rPr>
              <a:t>:</a:t>
            </a:r>
            <a:endParaRPr lang="en-US" sz="2700" dirty="0">
              <a:latin typeface="UVnAvant-Narrow" panose="020B0500000000000000" pitchFamily="34" charset="0"/>
              <a:ea typeface="UVnAvant-Narrow" panose="020B0500000000000000" pitchFamily="34" charset="0"/>
              <a:cs typeface="UVnAvant-Narrow" panose="020B0500000000000000" pitchFamily="34" charset="0"/>
            </a:endParaRPr>
          </a:p>
        </p:txBody>
      </p:sp>
      <p:pic>
        <p:nvPicPr>
          <p:cNvPr id="9218" name="Picture 2" descr="https://i.vdoc.vn/data/image/2021/03/22/giai-bai-tap-tieng-viet-1-trang-94-95-96-97-bai-4-chu-be-chan-cuu-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874" y="2429429"/>
            <a:ext cx="8944126" cy="2485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540487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rot="18599350" flipH="1">
            <a:off x="3622607" y="980622"/>
            <a:ext cx="4003028" cy="3488687"/>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1" fmla="*/ 2553595 w 4003028"/>
              <a:gd name="connsiteY0-2" fmla="*/ 3488687 h 3488687"/>
              <a:gd name="connsiteX1-3" fmla="*/ 2558802 w 4003028"/>
              <a:gd name="connsiteY1-4" fmla="*/ 3486358 h 3488687"/>
              <a:gd name="connsiteX2-5" fmla="*/ 2567275 w 4003028"/>
              <a:gd name="connsiteY2-6" fmla="*/ 3481729 h 3488687"/>
              <a:gd name="connsiteX3-7" fmla="*/ 2560275 w 4003028"/>
              <a:gd name="connsiteY3-8" fmla="*/ 3484032 h 3488687"/>
              <a:gd name="connsiteX4-9" fmla="*/ 2553595 w 4003028"/>
              <a:gd name="connsiteY4-10" fmla="*/ 3488687 h 3488687"/>
              <a:gd name="connsiteX5-11" fmla="*/ 2172204 w 4003028"/>
              <a:gd name="connsiteY5-12" fmla="*/ 1823603 h 3488687"/>
              <a:gd name="connsiteX6-13" fmla="*/ 2177584 w 4003028"/>
              <a:gd name="connsiteY6-14" fmla="*/ 1823026 h 3488687"/>
              <a:gd name="connsiteX7-15" fmla="*/ 2186951 w 4003028"/>
              <a:gd name="connsiteY7-16" fmla="*/ 1820691 h 3488687"/>
              <a:gd name="connsiteX8-17" fmla="*/ 2179597 w 4003028"/>
              <a:gd name="connsiteY8-18" fmla="*/ 1821148 h 3488687"/>
              <a:gd name="connsiteX9-19" fmla="*/ 2172204 w 4003028"/>
              <a:gd name="connsiteY9-20" fmla="*/ 1823603 h 3488687"/>
              <a:gd name="connsiteX10-21" fmla="*/ 153460 w 4003028"/>
              <a:gd name="connsiteY10-22" fmla="*/ 2406636 h 3488687"/>
              <a:gd name="connsiteX11-23" fmla="*/ 158416 w 4003028"/>
              <a:gd name="connsiteY11-24" fmla="*/ 2412646 h 3488687"/>
              <a:gd name="connsiteX12-25" fmla="*/ 164402 w 4003028"/>
              <a:gd name="connsiteY12-26" fmla="*/ 2416944 h 3488687"/>
              <a:gd name="connsiteX13-27" fmla="*/ 157710 w 4003028"/>
              <a:gd name="connsiteY13-28" fmla="*/ 2409986 h 3488687"/>
              <a:gd name="connsiteX14-29" fmla="*/ 153460 w 4003028"/>
              <a:gd name="connsiteY14-30" fmla="*/ 2406636 h 3488687"/>
              <a:gd name="connsiteX15-31" fmla="*/ 1187875 w 4003028"/>
              <a:gd name="connsiteY15-32" fmla="*/ 818604 h 3488687"/>
              <a:gd name="connsiteX16-33" fmla="*/ 2981309 w 4003028"/>
              <a:gd name="connsiteY16-34" fmla="*/ 1389514 h 3488687"/>
              <a:gd name="connsiteX17-35" fmla="*/ 3006207 w 4003028"/>
              <a:gd name="connsiteY17-36" fmla="*/ 1471594 h 3488687"/>
              <a:gd name="connsiteX18-37" fmla="*/ 3004953 w 4003028"/>
              <a:gd name="connsiteY18-38" fmla="*/ 1470516 h 3488687"/>
              <a:gd name="connsiteX19-39" fmla="*/ 2965846 w 4003028"/>
              <a:gd name="connsiteY19-40" fmla="*/ 1471445 h 3488687"/>
              <a:gd name="connsiteX20-41" fmla="*/ 2909369 w 4003028"/>
              <a:gd name="connsiteY20-42" fmla="*/ 1482351 h 3488687"/>
              <a:gd name="connsiteX21-43" fmla="*/ 2592787 w 4003028"/>
              <a:gd name="connsiteY21-44" fmla="*/ 1644930 h 3488687"/>
              <a:gd name="connsiteX22-45" fmla="*/ 2477260 w 4003028"/>
              <a:gd name="connsiteY22-46" fmla="*/ 1712320 h 3488687"/>
              <a:gd name="connsiteX23-47" fmla="*/ 2424386 w 4003028"/>
              <a:gd name="connsiteY23-48" fmla="*/ 1658294 h 3488687"/>
              <a:gd name="connsiteX24-49" fmla="*/ 2233042 w 4003028"/>
              <a:gd name="connsiteY24-50" fmla="*/ 1544239 h 3488687"/>
              <a:gd name="connsiteX25-51" fmla="*/ 2406208 w 4003028"/>
              <a:gd name="connsiteY25-52" fmla="*/ 1690912 h 3488687"/>
              <a:gd name="connsiteX26-53" fmla="*/ 2438667 w 4003028"/>
              <a:gd name="connsiteY26-54" fmla="*/ 1734832 h 3488687"/>
              <a:gd name="connsiteX27-55" fmla="*/ 2433832 w 4003028"/>
              <a:gd name="connsiteY27-56" fmla="*/ 1737652 h 3488687"/>
              <a:gd name="connsiteX28-57" fmla="*/ 2276907 w 4003028"/>
              <a:gd name="connsiteY28-58" fmla="*/ 1795440 h 3488687"/>
              <a:gd name="connsiteX29-59" fmla="*/ 2194470 w 4003028"/>
              <a:gd name="connsiteY29-60" fmla="*/ 1818817 h 3488687"/>
              <a:gd name="connsiteX30-61" fmla="*/ 2186951 w 4003028"/>
              <a:gd name="connsiteY30-62" fmla="*/ 1820691 h 3488687"/>
              <a:gd name="connsiteX31-63" fmla="*/ 2187619 w 4003028"/>
              <a:gd name="connsiteY31-64" fmla="*/ 1820649 h 3488687"/>
              <a:gd name="connsiteX32-65" fmla="*/ 2263225 w 4003028"/>
              <a:gd name="connsiteY32-66" fmla="*/ 1828106 h 3488687"/>
              <a:gd name="connsiteX33-67" fmla="*/ 2266422 w 4003028"/>
              <a:gd name="connsiteY33-68" fmla="*/ 1827857 h 3488687"/>
              <a:gd name="connsiteX34-69" fmla="*/ 3026460 w 4003028"/>
              <a:gd name="connsiteY34-70" fmla="*/ 1558274 h 3488687"/>
              <a:gd name="connsiteX35-71" fmla="*/ 3033021 w 4003028"/>
              <a:gd name="connsiteY35-72" fmla="*/ 1559992 h 3488687"/>
              <a:gd name="connsiteX36-73" fmla="*/ 3056764 w 4003028"/>
              <a:gd name="connsiteY36-74" fmla="*/ 1638263 h 3488687"/>
              <a:gd name="connsiteX37-75" fmla="*/ 3220170 w 4003028"/>
              <a:gd name="connsiteY37-76" fmla="*/ 2417189 h 3488687"/>
              <a:gd name="connsiteX38-77" fmla="*/ 3245788 w 4003028"/>
              <a:gd name="connsiteY38-78" fmla="*/ 2510754 h 3488687"/>
              <a:gd name="connsiteX39-79" fmla="*/ 3242722 w 4003028"/>
              <a:gd name="connsiteY39-80" fmla="*/ 2508845 h 3488687"/>
              <a:gd name="connsiteX40-81" fmla="*/ 900517 w 4003028"/>
              <a:gd name="connsiteY40-82" fmla="*/ 3043090 h 3488687"/>
              <a:gd name="connsiteX41-83" fmla="*/ 755186 w 4003028"/>
              <a:gd name="connsiteY41-84" fmla="*/ 3091588 h 3488687"/>
              <a:gd name="connsiteX42-85" fmla="*/ 735913 w 4003028"/>
              <a:gd name="connsiteY42-86" fmla="*/ 3085533 h 3488687"/>
              <a:gd name="connsiteX43-87" fmla="*/ 235521 w 4003028"/>
              <a:gd name="connsiteY43-88" fmla="*/ 2453126 h 3488687"/>
              <a:gd name="connsiteX44-89" fmla="*/ 232945 w 4003028"/>
              <a:gd name="connsiteY44-90" fmla="*/ 2451215 h 3488687"/>
              <a:gd name="connsiteX45-91" fmla="*/ 164946 w 4003028"/>
              <a:gd name="connsiteY45-92" fmla="*/ 2417334 h 3488687"/>
              <a:gd name="connsiteX46-93" fmla="*/ 164402 w 4003028"/>
              <a:gd name="connsiteY46-94" fmla="*/ 2416944 h 3488687"/>
              <a:gd name="connsiteX47-95" fmla="*/ 169774 w 4003028"/>
              <a:gd name="connsiteY47-96" fmla="*/ 2422528 h 3488687"/>
              <a:gd name="connsiteX48-97" fmla="*/ 227166 w 4003028"/>
              <a:gd name="connsiteY48-98" fmla="*/ 2486155 h 3488687"/>
              <a:gd name="connsiteX49-99" fmla="*/ 329351 w 4003028"/>
              <a:gd name="connsiteY49-100" fmla="*/ 2618530 h 3488687"/>
              <a:gd name="connsiteX50-101" fmla="*/ 331947 w 4003028"/>
              <a:gd name="connsiteY50-102" fmla="*/ 2623489 h 3488687"/>
              <a:gd name="connsiteX51-103" fmla="*/ 281103 w 4003028"/>
              <a:gd name="connsiteY51-104" fmla="*/ 2643430 h 3488687"/>
              <a:gd name="connsiteX52-105" fmla="*/ 56459 w 4003028"/>
              <a:gd name="connsiteY52-106" fmla="*/ 2675591 h 3488687"/>
              <a:gd name="connsiteX53-107" fmla="*/ 279157 w 4003028"/>
              <a:gd name="connsiteY53-108" fmla="*/ 2680722 h 3488687"/>
              <a:gd name="connsiteX54-109" fmla="*/ 352665 w 4003028"/>
              <a:gd name="connsiteY54-110" fmla="*/ 2663074 h 3488687"/>
              <a:gd name="connsiteX55-111" fmla="*/ 414683 w 4003028"/>
              <a:gd name="connsiteY55-112" fmla="*/ 2781572 h 3488687"/>
              <a:gd name="connsiteX56-113" fmla="*/ 596376 w 4003028"/>
              <a:gd name="connsiteY56-114" fmla="*/ 3087584 h 3488687"/>
              <a:gd name="connsiteX57-115" fmla="*/ 638412 w 4003028"/>
              <a:gd name="connsiteY57-116" fmla="*/ 3126848 h 3488687"/>
              <a:gd name="connsiteX58-117" fmla="*/ 642141 w 4003028"/>
              <a:gd name="connsiteY58-118" fmla="*/ 3129313 h 3488687"/>
              <a:gd name="connsiteX59-119" fmla="*/ 633291 w 4003028"/>
              <a:gd name="connsiteY59-120" fmla="*/ 3132266 h 3488687"/>
              <a:gd name="connsiteX60-121" fmla="*/ 106597 w 4003028"/>
              <a:gd name="connsiteY60-122" fmla="*/ 3237274 h 3488687"/>
              <a:gd name="connsiteX61-123" fmla="*/ 0 w 4003028"/>
              <a:gd name="connsiteY61-124" fmla="*/ 3232686 h 3488687"/>
              <a:gd name="connsiteX62-125" fmla="*/ 77065 w 4003028"/>
              <a:gd name="connsiteY62-126" fmla="*/ 3297326 h 3488687"/>
              <a:gd name="connsiteX63-127" fmla="*/ 75884 w 4003028"/>
              <a:gd name="connsiteY63-128" fmla="*/ 3298733 h 3488687"/>
              <a:gd name="connsiteX64-129" fmla="*/ 146342 w 4003028"/>
              <a:gd name="connsiteY64-130" fmla="*/ 3298318 h 3488687"/>
              <a:gd name="connsiteX65-131" fmla="*/ 3241070 w 4003028"/>
              <a:gd name="connsiteY65-132" fmla="*/ 2644221 h 3488687"/>
              <a:gd name="connsiteX66-133" fmla="*/ 3298464 w 4003028"/>
              <a:gd name="connsiteY66-134" fmla="*/ 2691011 h 3488687"/>
              <a:gd name="connsiteX67-135" fmla="*/ 3325008 w 4003028"/>
              <a:gd name="connsiteY67-136" fmla="*/ 2763689 h 3488687"/>
              <a:gd name="connsiteX68-137" fmla="*/ 3371266 w 4003028"/>
              <a:gd name="connsiteY68-138" fmla="*/ 2864563 h 3488687"/>
              <a:gd name="connsiteX69-139" fmla="*/ 3415788 w 4003028"/>
              <a:gd name="connsiteY69-140" fmla="*/ 2940157 h 3488687"/>
              <a:gd name="connsiteX70-141" fmla="*/ 3400641 w 4003028"/>
              <a:gd name="connsiteY70-142" fmla="*/ 2934757 h 3488687"/>
              <a:gd name="connsiteX71-143" fmla="*/ 2832976 w 4003028"/>
              <a:gd name="connsiteY71-144" fmla="*/ 3294018 h 3488687"/>
              <a:gd name="connsiteX72-145" fmla="*/ 2826082 w 4003028"/>
              <a:gd name="connsiteY72-146" fmla="*/ 3300156 h 3488687"/>
              <a:gd name="connsiteX73-147" fmla="*/ 2810492 w 4003028"/>
              <a:gd name="connsiteY73-148" fmla="*/ 3290196 h 3488687"/>
              <a:gd name="connsiteX74-149" fmla="*/ 2559561 w 4003028"/>
              <a:gd name="connsiteY74-150" fmla="*/ 3207661 h 3488687"/>
              <a:gd name="connsiteX75-151" fmla="*/ 2764198 w 4003028"/>
              <a:gd name="connsiteY75-152" fmla="*/ 3305758 h 3488687"/>
              <a:gd name="connsiteX76-153" fmla="*/ 2793373 w 4003028"/>
              <a:gd name="connsiteY76-154" fmla="*/ 3329282 h 3488687"/>
              <a:gd name="connsiteX77-155" fmla="*/ 2742508 w 4003028"/>
              <a:gd name="connsiteY77-156" fmla="*/ 3374574 h 3488687"/>
              <a:gd name="connsiteX78-157" fmla="*/ 2647916 w 4003028"/>
              <a:gd name="connsiteY78-158" fmla="*/ 3434544 h 3488687"/>
              <a:gd name="connsiteX79-159" fmla="*/ 2574074 w 4003028"/>
              <a:gd name="connsiteY79-160" fmla="*/ 3478014 h 3488687"/>
              <a:gd name="connsiteX80-161" fmla="*/ 2567275 w 4003028"/>
              <a:gd name="connsiteY80-162" fmla="*/ 3481729 h 3488687"/>
              <a:gd name="connsiteX81-163" fmla="*/ 2567910 w 4003028"/>
              <a:gd name="connsiteY81-164" fmla="*/ 3481520 h 3488687"/>
              <a:gd name="connsiteX82-165" fmla="*/ 2642943 w 4003028"/>
              <a:gd name="connsiteY82-166" fmla="*/ 3469608 h 3488687"/>
              <a:gd name="connsiteX83-167" fmla="*/ 2645973 w 4003028"/>
              <a:gd name="connsiteY83-168" fmla="*/ 3468559 h 3488687"/>
              <a:gd name="connsiteX84-169" fmla="*/ 2742749 w 4003028"/>
              <a:gd name="connsiteY84-170" fmla="*/ 3414654 h 3488687"/>
              <a:gd name="connsiteX85-171" fmla="*/ 2820857 w 4003028"/>
              <a:gd name="connsiteY85-172" fmla="*/ 3351443 h 3488687"/>
              <a:gd name="connsiteX86-173" fmla="*/ 2828768 w 4003028"/>
              <a:gd name="connsiteY86-174" fmla="*/ 3357822 h 3488687"/>
              <a:gd name="connsiteX87-175" fmla="*/ 2842089 w 4003028"/>
              <a:gd name="connsiteY87-176" fmla="*/ 3333099 h 3488687"/>
              <a:gd name="connsiteX88-177" fmla="*/ 2921933 w 4003028"/>
              <a:gd name="connsiteY88-178" fmla="*/ 3257476 h 3488687"/>
              <a:gd name="connsiteX89-179" fmla="*/ 3436520 w 4003028"/>
              <a:gd name="connsiteY89-180" fmla="*/ 3026269 h 3488687"/>
              <a:gd name="connsiteX90-181" fmla="*/ 3490668 w 4003028"/>
              <a:gd name="connsiteY90-182" fmla="*/ 3044425 h 3488687"/>
              <a:gd name="connsiteX91-183" fmla="*/ 3466564 w 4003028"/>
              <a:gd name="connsiteY91-184" fmla="*/ 3009477 h 3488687"/>
              <a:gd name="connsiteX92-185" fmla="*/ 3487849 w 4003028"/>
              <a:gd name="connsiteY92-186" fmla="*/ 3036935 h 3488687"/>
              <a:gd name="connsiteX93-187" fmla="*/ 3850394 w 4003028"/>
              <a:gd name="connsiteY93-188" fmla="*/ 3229480 h 3488687"/>
              <a:gd name="connsiteX94-189" fmla="*/ 4003028 w 4003028"/>
              <a:gd name="connsiteY94-190" fmla="*/ 3047507 h 3488687"/>
              <a:gd name="connsiteX95-191" fmla="*/ 3906403 w 4003028"/>
              <a:gd name="connsiteY95-192" fmla="*/ 3033869 h 3488687"/>
              <a:gd name="connsiteX96-193" fmla="*/ 3685069 w 4003028"/>
              <a:gd name="connsiteY96-194" fmla="*/ 2942485 h 3488687"/>
              <a:gd name="connsiteX97-195" fmla="*/ 3680287 w 4003028"/>
              <a:gd name="connsiteY97-196" fmla="*/ 2938317 h 3488687"/>
              <a:gd name="connsiteX98-197" fmla="*/ 3682685 w 4003028"/>
              <a:gd name="connsiteY98-198" fmla="*/ 2923853 h 3488687"/>
              <a:gd name="connsiteX99-199" fmla="*/ 3888092 w 4003028"/>
              <a:gd name="connsiteY99-200" fmla="*/ 2294241 h 3488687"/>
              <a:gd name="connsiteX100-201" fmla="*/ 3647315 w 4003028"/>
              <a:gd name="connsiteY100-202" fmla="*/ 2791101 h 3488687"/>
              <a:gd name="connsiteX101-203" fmla="*/ 3618912 w 4003028"/>
              <a:gd name="connsiteY101-204" fmla="*/ 2884803 h 3488687"/>
              <a:gd name="connsiteX102-205" fmla="*/ 3598514 w 4003028"/>
              <a:gd name="connsiteY102-206" fmla="*/ 2867018 h 3488687"/>
              <a:gd name="connsiteX103-207" fmla="*/ 3013134 w 4003028"/>
              <a:gd name="connsiteY103-208" fmla="*/ 1104274 h 3488687"/>
              <a:gd name="connsiteX104-209" fmla="*/ 2996120 w 4003028"/>
              <a:gd name="connsiteY104-210" fmla="*/ 1074045 h 3488687"/>
              <a:gd name="connsiteX105-211" fmla="*/ 2983995 w 4003028"/>
              <a:gd name="connsiteY105-212" fmla="*/ 999080 h 3488687"/>
              <a:gd name="connsiteX106-213" fmla="*/ 2974776 w 4003028"/>
              <a:gd name="connsiteY106-214" fmla="*/ 0 h 3488687"/>
              <a:gd name="connsiteX107-215" fmla="*/ 2869551 w 4003028"/>
              <a:gd name="connsiteY107-216" fmla="*/ 826280 h 3488687"/>
              <a:gd name="connsiteX108-217" fmla="*/ 2871430 w 4003028"/>
              <a:gd name="connsiteY108-218" fmla="*/ 888358 h 3488687"/>
              <a:gd name="connsiteX109-219" fmla="*/ 2810257 w 4003028"/>
              <a:gd name="connsiteY109-220" fmla="*/ 821365 h 3488687"/>
              <a:gd name="connsiteX110-221" fmla="*/ 1224809 w 4003028"/>
              <a:gd name="connsiteY110-222" fmla="*/ 795402 h 3488687"/>
              <a:gd name="connsiteX111" fmla="*/ 1187875 w 4003028"/>
              <a:gd name="connsiteY111" fmla="*/ 818604 h 3488687"/>
              <a:gd name="connsiteX0-223" fmla="*/ 2553595 w 4003028"/>
              <a:gd name="connsiteY0-224" fmla="*/ 3488687 h 3488687"/>
              <a:gd name="connsiteX1-225" fmla="*/ 2558802 w 4003028"/>
              <a:gd name="connsiteY1-226" fmla="*/ 3486358 h 3488687"/>
              <a:gd name="connsiteX2-227" fmla="*/ 2567275 w 4003028"/>
              <a:gd name="connsiteY2-228" fmla="*/ 3481729 h 3488687"/>
              <a:gd name="connsiteX3-229" fmla="*/ 2560275 w 4003028"/>
              <a:gd name="connsiteY3-230" fmla="*/ 3484032 h 3488687"/>
              <a:gd name="connsiteX4-231" fmla="*/ 2553595 w 4003028"/>
              <a:gd name="connsiteY4-232" fmla="*/ 3488687 h 3488687"/>
              <a:gd name="connsiteX5-233" fmla="*/ 2172204 w 4003028"/>
              <a:gd name="connsiteY5-234" fmla="*/ 1823603 h 3488687"/>
              <a:gd name="connsiteX6-235" fmla="*/ 2177584 w 4003028"/>
              <a:gd name="connsiteY6-236" fmla="*/ 1823026 h 3488687"/>
              <a:gd name="connsiteX7-237" fmla="*/ 2186951 w 4003028"/>
              <a:gd name="connsiteY7-238" fmla="*/ 1820691 h 3488687"/>
              <a:gd name="connsiteX8-239" fmla="*/ 2179597 w 4003028"/>
              <a:gd name="connsiteY8-240" fmla="*/ 1821148 h 3488687"/>
              <a:gd name="connsiteX9-241" fmla="*/ 2172204 w 4003028"/>
              <a:gd name="connsiteY9-242" fmla="*/ 1823603 h 3488687"/>
              <a:gd name="connsiteX10-243" fmla="*/ 153460 w 4003028"/>
              <a:gd name="connsiteY10-244" fmla="*/ 2406636 h 3488687"/>
              <a:gd name="connsiteX11-245" fmla="*/ 158416 w 4003028"/>
              <a:gd name="connsiteY11-246" fmla="*/ 2412646 h 3488687"/>
              <a:gd name="connsiteX12-247" fmla="*/ 164402 w 4003028"/>
              <a:gd name="connsiteY12-248" fmla="*/ 2416944 h 3488687"/>
              <a:gd name="connsiteX13-249" fmla="*/ 157710 w 4003028"/>
              <a:gd name="connsiteY13-250" fmla="*/ 2409986 h 3488687"/>
              <a:gd name="connsiteX14-251" fmla="*/ 153460 w 4003028"/>
              <a:gd name="connsiteY14-252" fmla="*/ 2406636 h 3488687"/>
              <a:gd name="connsiteX15-253" fmla="*/ 1187875 w 4003028"/>
              <a:gd name="connsiteY15-254" fmla="*/ 818604 h 3488687"/>
              <a:gd name="connsiteX16-255" fmla="*/ 2981309 w 4003028"/>
              <a:gd name="connsiteY16-256" fmla="*/ 1389514 h 3488687"/>
              <a:gd name="connsiteX17-257" fmla="*/ 3006207 w 4003028"/>
              <a:gd name="connsiteY17-258" fmla="*/ 1471594 h 3488687"/>
              <a:gd name="connsiteX18-259" fmla="*/ 3004953 w 4003028"/>
              <a:gd name="connsiteY18-260" fmla="*/ 1470516 h 3488687"/>
              <a:gd name="connsiteX19-261" fmla="*/ 2965846 w 4003028"/>
              <a:gd name="connsiteY19-262" fmla="*/ 1471445 h 3488687"/>
              <a:gd name="connsiteX20-263" fmla="*/ 2909369 w 4003028"/>
              <a:gd name="connsiteY20-264" fmla="*/ 1482351 h 3488687"/>
              <a:gd name="connsiteX21-265" fmla="*/ 2592787 w 4003028"/>
              <a:gd name="connsiteY21-266" fmla="*/ 1644930 h 3488687"/>
              <a:gd name="connsiteX22-267" fmla="*/ 2477260 w 4003028"/>
              <a:gd name="connsiteY22-268" fmla="*/ 1712320 h 3488687"/>
              <a:gd name="connsiteX23-269" fmla="*/ 2424386 w 4003028"/>
              <a:gd name="connsiteY23-270" fmla="*/ 1658294 h 3488687"/>
              <a:gd name="connsiteX24-271" fmla="*/ 2233042 w 4003028"/>
              <a:gd name="connsiteY24-272" fmla="*/ 1544239 h 3488687"/>
              <a:gd name="connsiteX25-273" fmla="*/ 2406208 w 4003028"/>
              <a:gd name="connsiteY25-274" fmla="*/ 1690912 h 3488687"/>
              <a:gd name="connsiteX26-275" fmla="*/ 2438667 w 4003028"/>
              <a:gd name="connsiteY26-276" fmla="*/ 1734832 h 3488687"/>
              <a:gd name="connsiteX27-277" fmla="*/ 2433832 w 4003028"/>
              <a:gd name="connsiteY27-278" fmla="*/ 1737652 h 3488687"/>
              <a:gd name="connsiteX28-279" fmla="*/ 2276907 w 4003028"/>
              <a:gd name="connsiteY28-280" fmla="*/ 1795440 h 3488687"/>
              <a:gd name="connsiteX29-281" fmla="*/ 2194470 w 4003028"/>
              <a:gd name="connsiteY29-282" fmla="*/ 1818817 h 3488687"/>
              <a:gd name="connsiteX30-283" fmla="*/ 2186951 w 4003028"/>
              <a:gd name="connsiteY30-284" fmla="*/ 1820691 h 3488687"/>
              <a:gd name="connsiteX31-285" fmla="*/ 2187619 w 4003028"/>
              <a:gd name="connsiteY31-286" fmla="*/ 1820649 h 3488687"/>
              <a:gd name="connsiteX32-287" fmla="*/ 2263225 w 4003028"/>
              <a:gd name="connsiteY32-288" fmla="*/ 1828106 h 3488687"/>
              <a:gd name="connsiteX33-289" fmla="*/ 2266422 w 4003028"/>
              <a:gd name="connsiteY33-290" fmla="*/ 1827857 h 3488687"/>
              <a:gd name="connsiteX34-291" fmla="*/ 3026460 w 4003028"/>
              <a:gd name="connsiteY34-292" fmla="*/ 1558274 h 3488687"/>
              <a:gd name="connsiteX35-293" fmla="*/ 3033021 w 4003028"/>
              <a:gd name="connsiteY35-294" fmla="*/ 1559992 h 3488687"/>
              <a:gd name="connsiteX36-295" fmla="*/ 3056764 w 4003028"/>
              <a:gd name="connsiteY36-296" fmla="*/ 1638263 h 3488687"/>
              <a:gd name="connsiteX37-297" fmla="*/ 3220170 w 4003028"/>
              <a:gd name="connsiteY37-298" fmla="*/ 2417189 h 3488687"/>
              <a:gd name="connsiteX38-299" fmla="*/ 3245788 w 4003028"/>
              <a:gd name="connsiteY38-300" fmla="*/ 2510754 h 3488687"/>
              <a:gd name="connsiteX39-301" fmla="*/ 3242722 w 4003028"/>
              <a:gd name="connsiteY39-302" fmla="*/ 2508845 h 3488687"/>
              <a:gd name="connsiteX40-303" fmla="*/ 900517 w 4003028"/>
              <a:gd name="connsiteY40-304" fmla="*/ 3043090 h 3488687"/>
              <a:gd name="connsiteX41-305" fmla="*/ 755186 w 4003028"/>
              <a:gd name="connsiteY41-306" fmla="*/ 3091588 h 3488687"/>
              <a:gd name="connsiteX42-307" fmla="*/ 735913 w 4003028"/>
              <a:gd name="connsiteY42-308" fmla="*/ 3085533 h 3488687"/>
              <a:gd name="connsiteX43-309" fmla="*/ 235521 w 4003028"/>
              <a:gd name="connsiteY43-310" fmla="*/ 2453126 h 3488687"/>
              <a:gd name="connsiteX44-311" fmla="*/ 232945 w 4003028"/>
              <a:gd name="connsiteY44-312" fmla="*/ 2451215 h 3488687"/>
              <a:gd name="connsiteX45-313" fmla="*/ 164946 w 4003028"/>
              <a:gd name="connsiteY45-314" fmla="*/ 2417334 h 3488687"/>
              <a:gd name="connsiteX46-315" fmla="*/ 164402 w 4003028"/>
              <a:gd name="connsiteY46-316" fmla="*/ 2416944 h 3488687"/>
              <a:gd name="connsiteX47-317" fmla="*/ 169774 w 4003028"/>
              <a:gd name="connsiteY47-318" fmla="*/ 2422528 h 3488687"/>
              <a:gd name="connsiteX48-319" fmla="*/ 227166 w 4003028"/>
              <a:gd name="connsiteY48-320" fmla="*/ 2486155 h 3488687"/>
              <a:gd name="connsiteX49-321" fmla="*/ 329351 w 4003028"/>
              <a:gd name="connsiteY49-322" fmla="*/ 2618530 h 3488687"/>
              <a:gd name="connsiteX50-323" fmla="*/ 331947 w 4003028"/>
              <a:gd name="connsiteY50-324" fmla="*/ 2623489 h 3488687"/>
              <a:gd name="connsiteX51-325" fmla="*/ 281103 w 4003028"/>
              <a:gd name="connsiteY51-326" fmla="*/ 2643430 h 3488687"/>
              <a:gd name="connsiteX52-327" fmla="*/ 56459 w 4003028"/>
              <a:gd name="connsiteY52-328" fmla="*/ 2675591 h 3488687"/>
              <a:gd name="connsiteX53-329" fmla="*/ 279157 w 4003028"/>
              <a:gd name="connsiteY53-330" fmla="*/ 2680722 h 3488687"/>
              <a:gd name="connsiteX54-331" fmla="*/ 352665 w 4003028"/>
              <a:gd name="connsiteY54-332" fmla="*/ 2663074 h 3488687"/>
              <a:gd name="connsiteX55-333" fmla="*/ 414683 w 4003028"/>
              <a:gd name="connsiteY55-334" fmla="*/ 2781572 h 3488687"/>
              <a:gd name="connsiteX56-335" fmla="*/ 596376 w 4003028"/>
              <a:gd name="connsiteY56-336" fmla="*/ 3087584 h 3488687"/>
              <a:gd name="connsiteX57-337" fmla="*/ 638412 w 4003028"/>
              <a:gd name="connsiteY57-338" fmla="*/ 3126848 h 3488687"/>
              <a:gd name="connsiteX58-339" fmla="*/ 642141 w 4003028"/>
              <a:gd name="connsiteY58-340" fmla="*/ 3129313 h 3488687"/>
              <a:gd name="connsiteX59-341" fmla="*/ 633291 w 4003028"/>
              <a:gd name="connsiteY59-342" fmla="*/ 3132266 h 3488687"/>
              <a:gd name="connsiteX60-343" fmla="*/ 106597 w 4003028"/>
              <a:gd name="connsiteY60-344" fmla="*/ 3237274 h 3488687"/>
              <a:gd name="connsiteX61-345" fmla="*/ 0 w 4003028"/>
              <a:gd name="connsiteY61-346" fmla="*/ 3232686 h 3488687"/>
              <a:gd name="connsiteX62-347" fmla="*/ 77065 w 4003028"/>
              <a:gd name="connsiteY62-348" fmla="*/ 3297326 h 3488687"/>
              <a:gd name="connsiteX63-349" fmla="*/ 75884 w 4003028"/>
              <a:gd name="connsiteY63-350" fmla="*/ 3298733 h 3488687"/>
              <a:gd name="connsiteX64-351" fmla="*/ 146342 w 4003028"/>
              <a:gd name="connsiteY64-352" fmla="*/ 3298318 h 3488687"/>
              <a:gd name="connsiteX65-353" fmla="*/ 3241070 w 4003028"/>
              <a:gd name="connsiteY65-354" fmla="*/ 2644221 h 3488687"/>
              <a:gd name="connsiteX66-355" fmla="*/ 3298464 w 4003028"/>
              <a:gd name="connsiteY66-356" fmla="*/ 2691011 h 3488687"/>
              <a:gd name="connsiteX67-357" fmla="*/ 3325008 w 4003028"/>
              <a:gd name="connsiteY67-358" fmla="*/ 2763689 h 3488687"/>
              <a:gd name="connsiteX68-359" fmla="*/ 3371266 w 4003028"/>
              <a:gd name="connsiteY68-360" fmla="*/ 2864563 h 3488687"/>
              <a:gd name="connsiteX69-361" fmla="*/ 3415788 w 4003028"/>
              <a:gd name="connsiteY69-362" fmla="*/ 2940157 h 3488687"/>
              <a:gd name="connsiteX70-363" fmla="*/ 3400641 w 4003028"/>
              <a:gd name="connsiteY70-364" fmla="*/ 2934757 h 3488687"/>
              <a:gd name="connsiteX71-365" fmla="*/ 2832976 w 4003028"/>
              <a:gd name="connsiteY71-366" fmla="*/ 3294018 h 3488687"/>
              <a:gd name="connsiteX72-367" fmla="*/ 2826082 w 4003028"/>
              <a:gd name="connsiteY72-368" fmla="*/ 3300156 h 3488687"/>
              <a:gd name="connsiteX73-369" fmla="*/ 2810492 w 4003028"/>
              <a:gd name="connsiteY73-370" fmla="*/ 3290196 h 3488687"/>
              <a:gd name="connsiteX74-371" fmla="*/ 2559561 w 4003028"/>
              <a:gd name="connsiteY74-372" fmla="*/ 3207661 h 3488687"/>
              <a:gd name="connsiteX75-373" fmla="*/ 2764198 w 4003028"/>
              <a:gd name="connsiteY75-374" fmla="*/ 3305758 h 3488687"/>
              <a:gd name="connsiteX76-375" fmla="*/ 2793373 w 4003028"/>
              <a:gd name="connsiteY76-376" fmla="*/ 3329282 h 3488687"/>
              <a:gd name="connsiteX77-377" fmla="*/ 2742508 w 4003028"/>
              <a:gd name="connsiteY77-378" fmla="*/ 3374574 h 3488687"/>
              <a:gd name="connsiteX78-379" fmla="*/ 2647916 w 4003028"/>
              <a:gd name="connsiteY78-380" fmla="*/ 3434544 h 3488687"/>
              <a:gd name="connsiteX79-381" fmla="*/ 2574074 w 4003028"/>
              <a:gd name="connsiteY79-382" fmla="*/ 3478014 h 3488687"/>
              <a:gd name="connsiteX80-383" fmla="*/ 2567275 w 4003028"/>
              <a:gd name="connsiteY80-384" fmla="*/ 3481729 h 3488687"/>
              <a:gd name="connsiteX81-385" fmla="*/ 2567910 w 4003028"/>
              <a:gd name="connsiteY81-386" fmla="*/ 3481520 h 3488687"/>
              <a:gd name="connsiteX82-387" fmla="*/ 2642943 w 4003028"/>
              <a:gd name="connsiteY82-388" fmla="*/ 3469608 h 3488687"/>
              <a:gd name="connsiteX83-389" fmla="*/ 2645973 w 4003028"/>
              <a:gd name="connsiteY83-390" fmla="*/ 3468559 h 3488687"/>
              <a:gd name="connsiteX84-391" fmla="*/ 2742749 w 4003028"/>
              <a:gd name="connsiteY84-392" fmla="*/ 3414654 h 3488687"/>
              <a:gd name="connsiteX85-393" fmla="*/ 2820857 w 4003028"/>
              <a:gd name="connsiteY85-394" fmla="*/ 3351443 h 3488687"/>
              <a:gd name="connsiteX86-395" fmla="*/ 2842089 w 4003028"/>
              <a:gd name="connsiteY86-396" fmla="*/ 3333099 h 3488687"/>
              <a:gd name="connsiteX87-397" fmla="*/ 2921933 w 4003028"/>
              <a:gd name="connsiteY87-398" fmla="*/ 3257476 h 3488687"/>
              <a:gd name="connsiteX88-399" fmla="*/ 3436520 w 4003028"/>
              <a:gd name="connsiteY88-400" fmla="*/ 3026269 h 3488687"/>
              <a:gd name="connsiteX89-401" fmla="*/ 3490668 w 4003028"/>
              <a:gd name="connsiteY89-402" fmla="*/ 3044425 h 3488687"/>
              <a:gd name="connsiteX90-403" fmla="*/ 3466564 w 4003028"/>
              <a:gd name="connsiteY90-404" fmla="*/ 3009477 h 3488687"/>
              <a:gd name="connsiteX91-405" fmla="*/ 3487849 w 4003028"/>
              <a:gd name="connsiteY91-406" fmla="*/ 3036935 h 3488687"/>
              <a:gd name="connsiteX92-407" fmla="*/ 3850394 w 4003028"/>
              <a:gd name="connsiteY92-408" fmla="*/ 3229480 h 3488687"/>
              <a:gd name="connsiteX93-409" fmla="*/ 4003028 w 4003028"/>
              <a:gd name="connsiteY93-410" fmla="*/ 3047507 h 3488687"/>
              <a:gd name="connsiteX94-411" fmla="*/ 3906403 w 4003028"/>
              <a:gd name="connsiteY94-412" fmla="*/ 3033869 h 3488687"/>
              <a:gd name="connsiteX95-413" fmla="*/ 3685069 w 4003028"/>
              <a:gd name="connsiteY95-414" fmla="*/ 2942485 h 3488687"/>
              <a:gd name="connsiteX96-415" fmla="*/ 3680287 w 4003028"/>
              <a:gd name="connsiteY96-416" fmla="*/ 2938317 h 3488687"/>
              <a:gd name="connsiteX97-417" fmla="*/ 3682685 w 4003028"/>
              <a:gd name="connsiteY97-418" fmla="*/ 2923853 h 3488687"/>
              <a:gd name="connsiteX98-419" fmla="*/ 3888092 w 4003028"/>
              <a:gd name="connsiteY98-420" fmla="*/ 2294241 h 3488687"/>
              <a:gd name="connsiteX99-421" fmla="*/ 3647315 w 4003028"/>
              <a:gd name="connsiteY99-422" fmla="*/ 2791101 h 3488687"/>
              <a:gd name="connsiteX100-423" fmla="*/ 3618912 w 4003028"/>
              <a:gd name="connsiteY100-424" fmla="*/ 2884803 h 3488687"/>
              <a:gd name="connsiteX101-425" fmla="*/ 3598514 w 4003028"/>
              <a:gd name="connsiteY101-426" fmla="*/ 2867018 h 3488687"/>
              <a:gd name="connsiteX102-427" fmla="*/ 3013134 w 4003028"/>
              <a:gd name="connsiteY102-428" fmla="*/ 1104274 h 3488687"/>
              <a:gd name="connsiteX103-429" fmla="*/ 2996120 w 4003028"/>
              <a:gd name="connsiteY103-430" fmla="*/ 1074045 h 3488687"/>
              <a:gd name="connsiteX104-431" fmla="*/ 2983995 w 4003028"/>
              <a:gd name="connsiteY104-432" fmla="*/ 999080 h 3488687"/>
              <a:gd name="connsiteX105-433" fmla="*/ 2974776 w 4003028"/>
              <a:gd name="connsiteY105-434" fmla="*/ 0 h 3488687"/>
              <a:gd name="connsiteX106-435" fmla="*/ 2869551 w 4003028"/>
              <a:gd name="connsiteY106-436" fmla="*/ 826280 h 3488687"/>
              <a:gd name="connsiteX107-437" fmla="*/ 2871430 w 4003028"/>
              <a:gd name="connsiteY107-438" fmla="*/ 888358 h 3488687"/>
              <a:gd name="connsiteX108-439" fmla="*/ 2810257 w 4003028"/>
              <a:gd name="connsiteY108-440" fmla="*/ 821365 h 3488687"/>
              <a:gd name="connsiteX109-441" fmla="*/ 1224809 w 4003028"/>
              <a:gd name="connsiteY109-442" fmla="*/ 795402 h 3488687"/>
              <a:gd name="connsiteX110-443" fmla="*/ 1187875 w 4003028"/>
              <a:gd name="connsiteY110-444" fmla="*/ 818604 h 34886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339714" y="1766361"/>
            <a:ext cx="1783380" cy="870783"/>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3819583" y="3928190"/>
            <a:ext cx="1346512" cy="65799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6249414" y="3460069"/>
            <a:ext cx="422431" cy="7701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6405591" y="4064938"/>
            <a:ext cx="712475" cy="350703"/>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5117653" y="2113127"/>
            <a:ext cx="422431" cy="7701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5339322" y="2657510"/>
            <a:ext cx="726307" cy="350702"/>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7588849" y="1250498"/>
            <a:ext cx="422431" cy="7701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7119368" y="1243722"/>
            <a:ext cx="350702" cy="726307"/>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7632912" y="1791715"/>
            <a:ext cx="2038360" cy="1048883"/>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rot="2799594" flipH="1">
            <a:off x="5201514" y="35328"/>
            <a:ext cx="1048883" cy="2038360"/>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599090" y="-78586"/>
            <a:ext cx="5213131" cy="4808241"/>
            <a:chOff x="1001374" y="-370703"/>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0" name="文本框 109"/>
          <p:cNvSpPr txBox="1"/>
          <p:nvPr/>
        </p:nvSpPr>
        <p:spPr>
          <a:xfrm>
            <a:off x="182783" y="2113681"/>
            <a:ext cx="3588404" cy="769441"/>
          </a:xfrm>
          <a:prstGeom prst="rect">
            <a:avLst/>
          </a:prstGeom>
          <a:noFill/>
        </p:spPr>
        <p:txBody>
          <a:bodyPr wrap="square" rtlCol="0">
            <a:spAutoFit/>
          </a:bodyPr>
          <a:lstStyle/>
          <a:p>
            <a:pPr algn="ct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Chọn</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từ</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ngữ</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42" name="文本框 41"/>
          <p:cNvSpPr txBox="1"/>
          <p:nvPr/>
        </p:nvSpPr>
        <p:spPr>
          <a:xfrm>
            <a:off x="1523301" y="1166955"/>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dirty="0">
                <a:latin typeface="Arial-Rounded" panose="020B0500000000000000" pitchFamily="34" charset="-93"/>
                <a:ea typeface="Arial-Rounded" panose="020B0500000000000000" pitchFamily="34" charset="-93"/>
                <a:cs typeface="Arial-Rounded" panose="020B0500000000000000" pitchFamily="34" charset="-93"/>
                <a:sym typeface="+mn-lt"/>
              </a:rPr>
              <a:t>8</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4891" y="454275"/>
            <a:ext cx="2248544" cy="753135"/>
          </a:xfrm>
          <a:prstGeom prst="rect">
            <a:avLst/>
          </a:prstGeom>
        </p:spPr>
      </p:pic>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4976" y="2452092"/>
            <a:ext cx="1125835" cy="2607748"/>
          </a:xfrm>
          <a:prstGeom prst="rect">
            <a:avLst/>
          </a:prstGeom>
        </p:spPr>
      </p:pic>
    </p:spTree>
    <p:extLst>
      <p:ext uri="{BB962C8B-B14F-4D97-AF65-F5344CB8AC3E}">
        <p14:creationId xmlns:p14="http://schemas.microsoft.com/office/powerpoint/2010/main" val="2559346833"/>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750" fill="hold"/>
                                        <p:tgtEl>
                                          <p:spTgt spid="36"/>
                                        </p:tgtEl>
                                        <p:attrNameLst>
                                          <p:attrName>ppt_w</p:attrName>
                                        </p:attrNameLst>
                                      </p:cBhvr>
                                      <p:tavLst>
                                        <p:tav tm="0">
                                          <p:val>
                                            <p:fltVal val="0"/>
                                          </p:val>
                                        </p:tav>
                                        <p:tav tm="100000">
                                          <p:val>
                                            <p:strVal val="#ppt_w"/>
                                          </p:val>
                                        </p:tav>
                                      </p:tavLst>
                                    </p:anim>
                                    <p:anim calcmode="lin" valueType="num">
                                      <p:cBhvr>
                                        <p:cTn id="12" dur="750" fill="hold"/>
                                        <p:tgtEl>
                                          <p:spTgt spid="36"/>
                                        </p:tgtEl>
                                        <p:attrNameLst>
                                          <p:attrName>ppt_h</p:attrName>
                                        </p:attrNameLst>
                                      </p:cBhvr>
                                      <p:tavLst>
                                        <p:tav tm="0">
                                          <p:val>
                                            <p:fltVal val="0"/>
                                          </p:val>
                                        </p:tav>
                                        <p:tav tm="100000">
                                          <p:val>
                                            <p:strVal val="#ppt_h"/>
                                          </p:val>
                                        </p:tav>
                                      </p:tavLst>
                                    </p:anim>
                                    <p:animEffect transition="in" filter="fade">
                                      <p:cBhvr>
                                        <p:cTn id="13" dur="750"/>
                                        <p:tgtEl>
                                          <p:spTgt spid="36"/>
                                        </p:tgtEl>
                                      </p:cBhvr>
                                    </p:animEffect>
                                  </p:childTnLst>
                                </p:cTn>
                              </p:par>
                              <p:par>
                                <p:cTn id="14" presetID="53" presetClass="entr" presetSubtype="16"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750" fill="hold"/>
                                        <p:tgtEl>
                                          <p:spTgt spid="33"/>
                                        </p:tgtEl>
                                        <p:attrNameLst>
                                          <p:attrName>ppt_w</p:attrName>
                                        </p:attrNameLst>
                                      </p:cBhvr>
                                      <p:tavLst>
                                        <p:tav tm="0">
                                          <p:val>
                                            <p:fltVal val="0"/>
                                          </p:val>
                                        </p:tav>
                                        <p:tav tm="100000">
                                          <p:val>
                                            <p:strVal val="#ppt_w"/>
                                          </p:val>
                                        </p:tav>
                                      </p:tavLst>
                                    </p:anim>
                                    <p:anim calcmode="lin" valueType="num">
                                      <p:cBhvr>
                                        <p:cTn id="17" dur="750" fill="hold"/>
                                        <p:tgtEl>
                                          <p:spTgt spid="33"/>
                                        </p:tgtEl>
                                        <p:attrNameLst>
                                          <p:attrName>ppt_h</p:attrName>
                                        </p:attrNameLst>
                                      </p:cBhvr>
                                      <p:tavLst>
                                        <p:tav tm="0">
                                          <p:val>
                                            <p:fltVal val="0"/>
                                          </p:val>
                                        </p:tav>
                                        <p:tav tm="100000">
                                          <p:val>
                                            <p:strVal val="#ppt_h"/>
                                          </p:val>
                                        </p:tav>
                                      </p:tavLst>
                                    </p:anim>
                                    <p:animEffect transition="in" filter="fade">
                                      <p:cBhvr>
                                        <p:cTn id="18" dur="750"/>
                                        <p:tgtEl>
                                          <p:spTgt spid="33"/>
                                        </p:tgtEl>
                                      </p:cBhvr>
                                    </p:animEffect>
                                  </p:childTnLst>
                                </p:cTn>
                              </p:par>
                              <p:par>
                                <p:cTn id="19" presetID="53" presetClass="entr" presetSubtype="16"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750" fill="hold"/>
                                        <p:tgtEl>
                                          <p:spTgt spid="27"/>
                                        </p:tgtEl>
                                        <p:attrNameLst>
                                          <p:attrName>ppt_w</p:attrName>
                                        </p:attrNameLst>
                                      </p:cBhvr>
                                      <p:tavLst>
                                        <p:tav tm="0">
                                          <p:val>
                                            <p:fltVal val="0"/>
                                          </p:val>
                                        </p:tav>
                                        <p:tav tm="100000">
                                          <p:val>
                                            <p:strVal val="#ppt_w"/>
                                          </p:val>
                                        </p:tav>
                                      </p:tavLst>
                                    </p:anim>
                                    <p:anim calcmode="lin" valueType="num">
                                      <p:cBhvr>
                                        <p:cTn id="22" dur="750" fill="hold"/>
                                        <p:tgtEl>
                                          <p:spTgt spid="27"/>
                                        </p:tgtEl>
                                        <p:attrNameLst>
                                          <p:attrName>ppt_h</p:attrName>
                                        </p:attrNameLst>
                                      </p:cBhvr>
                                      <p:tavLst>
                                        <p:tav tm="0">
                                          <p:val>
                                            <p:fltVal val="0"/>
                                          </p:val>
                                        </p:tav>
                                        <p:tav tm="100000">
                                          <p:val>
                                            <p:strVal val="#ppt_h"/>
                                          </p:val>
                                        </p:tav>
                                      </p:tavLst>
                                    </p:anim>
                                    <p:animEffect transition="in" filter="fade">
                                      <p:cBhvr>
                                        <p:cTn id="23" dur="750"/>
                                        <p:tgtEl>
                                          <p:spTgt spid="27"/>
                                        </p:tgtEl>
                                      </p:cBhvr>
                                    </p:animEffect>
                                  </p:childTnLst>
                                </p:cTn>
                              </p:par>
                              <p:par>
                                <p:cTn id="24" presetID="53" presetClass="entr" presetSubtype="1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750" fill="hold"/>
                                        <p:tgtEl>
                                          <p:spTgt spid="30"/>
                                        </p:tgtEl>
                                        <p:attrNameLst>
                                          <p:attrName>ppt_w</p:attrName>
                                        </p:attrNameLst>
                                      </p:cBhvr>
                                      <p:tavLst>
                                        <p:tav tm="0">
                                          <p:val>
                                            <p:fltVal val="0"/>
                                          </p:val>
                                        </p:tav>
                                        <p:tav tm="100000">
                                          <p:val>
                                            <p:strVal val="#ppt_w"/>
                                          </p:val>
                                        </p:tav>
                                      </p:tavLst>
                                    </p:anim>
                                    <p:anim calcmode="lin" valueType="num">
                                      <p:cBhvr>
                                        <p:cTn id="27" dur="750" fill="hold"/>
                                        <p:tgtEl>
                                          <p:spTgt spid="30"/>
                                        </p:tgtEl>
                                        <p:attrNameLst>
                                          <p:attrName>ppt_h</p:attrName>
                                        </p:attrNameLst>
                                      </p:cBhvr>
                                      <p:tavLst>
                                        <p:tav tm="0">
                                          <p:val>
                                            <p:fltVal val="0"/>
                                          </p:val>
                                        </p:tav>
                                        <p:tav tm="100000">
                                          <p:val>
                                            <p:strVal val="#ppt_h"/>
                                          </p:val>
                                        </p:tav>
                                      </p:tavLst>
                                    </p:anim>
                                    <p:animEffect transition="in" filter="fade">
                                      <p:cBhvr>
                                        <p:cTn id="28" dur="750"/>
                                        <p:tgtEl>
                                          <p:spTgt spid="30"/>
                                        </p:tgtEl>
                                      </p:cBhvr>
                                    </p:animEffect>
                                  </p:childTnLst>
                                </p:cTn>
                              </p:par>
                              <p:par>
                                <p:cTn id="29" presetID="53" presetClass="entr" presetSubtype="16"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750" fill="hold"/>
                                        <p:tgtEl>
                                          <p:spTgt spid="24"/>
                                        </p:tgtEl>
                                        <p:attrNameLst>
                                          <p:attrName>ppt_w</p:attrName>
                                        </p:attrNameLst>
                                      </p:cBhvr>
                                      <p:tavLst>
                                        <p:tav tm="0">
                                          <p:val>
                                            <p:fltVal val="0"/>
                                          </p:val>
                                        </p:tav>
                                        <p:tav tm="100000">
                                          <p:val>
                                            <p:strVal val="#ppt_w"/>
                                          </p:val>
                                        </p:tav>
                                      </p:tavLst>
                                    </p:anim>
                                    <p:anim calcmode="lin" valueType="num">
                                      <p:cBhvr>
                                        <p:cTn id="32" dur="750" fill="hold"/>
                                        <p:tgtEl>
                                          <p:spTgt spid="24"/>
                                        </p:tgtEl>
                                        <p:attrNameLst>
                                          <p:attrName>ppt_h</p:attrName>
                                        </p:attrNameLst>
                                      </p:cBhvr>
                                      <p:tavLst>
                                        <p:tav tm="0">
                                          <p:val>
                                            <p:fltVal val="0"/>
                                          </p:val>
                                        </p:tav>
                                        <p:tav tm="100000">
                                          <p:val>
                                            <p:strVal val="#ppt_h"/>
                                          </p:val>
                                        </p:tav>
                                      </p:tavLst>
                                    </p:anim>
                                    <p:animEffect transition="in" filter="fade">
                                      <p:cBhvr>
                                        <p:cTn id="33" dur="750"/>
                                        <p:tgtEl>
                                          <p:spTgt spid="24"/>
                                        </p:tgtEl>
                                      </p:cBhvr>
                                    </p:animEffect>
                                  </p:childTnLst>
                                </p:cTn>
                              </p:par>
                              <p:par>
                                <p:cTn id="34" presetID="53" presetClass="entr" presetSubtype="16"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750" fill="hold"/>
                                        <p:tgtEl>
                                          <p:spTgt spid="21"/>
                                        </p:tgtEl>
                                        <p:attrNameLst>
                                          <p:attrName>ppt_w</p:attrName>
                                        </p:attrNameLst>
                                      </p:cBhvr>
                                      <p:tavLst>
                                        <p:tav tm="0">
                                          <p:val>
                                            <p:fltVal val="0"/>
                                          </p:val>
                                        </p:tav>
                                        <p:tav tm="100000">
                                          <p:val>
                                            <p:strVal val="#ppt_w"/>
                                          </p:val>
                                        </p:tav>
                                      </p:tavLst>
                                    </p:anim>
                                    <p:anim calcmode="lin" valueType="num">
                                      <p:cBhvr>
                                        <p:cTn id="37" dur="750" fill="hold"/>
                                        <p:tgtEl>
                                          <p:spTgt spid="21"/>
                                        </p:tgtEl>
                                        <p:attrNameLst>
                                          <p:attrName>ppt_h</p:attrName>
                                        </p:attrNameLst>
                                      </p:cBhvr>
                                      <p:tavLst>
                                        <p:tav tm="0">
                                          <p:val>
                                            <p:fltVal val="0"/>
                                          </p:val>
                                        </p:tav>
                                        <p:tav tm="100000">
                                          <p:val>
                                            <p:strVal val="#ppt_h"/>
                                          </p:val>
                                        </p:tav>
                                      </p:tavLst>
                                    </p:anim>
                                    <p:animEffect transition="in" filter="fade">
                                      <p:cBhvr>
                                        <p:cTn id="38" dur="750"/>
                                        <p:tgtEl>
                                          <p:spTgt spid="21"/>
                                        </p:tgtEl>
                                      </p:cBhvr>
                                    </p:animEffect>
                                  </p:childTnLst>
                                </p:cTn>
                              </p:par>
                              <p:par>
                                <p:cTn id="39" presetID="53" presetClass="entr" presetSubtype="16"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750" fill="hold"/>
                                        <p:tgtEl>
                                          <p:spTgt spid="15"/>
                                        </p:tgtEl>
                                        <p:attrNameLst>
                                          <p:attrName>ppt_w</p:attrName>
                                        </p:attrNameLst>
                                      </p:cBhvr>
                                      <p:tavLst>
                                        <p:tav tm="0">
                                          <p:val>
                                            <p:fltVal val="0"/>
                                          </p:val>
                                        </p:tav>
                                        <p:tav tm="100000">
                                          <p:val>
                                            <p:strVal val="#ppt_w"/>
                                          </p:val>
                                        </p:tav>
                                      </p:tavLst>
                                    </p:anim>
                                    <p:anim calcmode="lin" valueType="num">
                                      <p:cBhvr>
                                        <p:cTn id="42" dur="750" fill="hold"/>
                                        <p:tgtEl>
                                          <p:spTgt spid="15"/>
                                        </p:tgtEl>
                                        <p:attrNameLst>
                                          <p:attrName>ppt_h</p:attrName>
                                        </p:attrNameLst>
                                      </p:cBhvr>
                                      <p:tavLst>
                                        <p:tav tm="0">
                                          <p:val>
                                            <p:fltVal val="0"/>
                                          </p:val>
                                        </p:tav>
                                        <p:tav tm="100000">
                                          <p:val>
                                            <p:strVal val="#ppt_h"/>
                                          </p:val>
                                        </p:tav>
                                      </p:tavLst>
                                    </p:anim>
                                    <p:animEffect transition="in" filter="fade">
                                      <p:cBhvr>
                                        <p:cTn id="43" dur="750"/>
                                        <p:tgtEl>
                                          <p:spTgt spid="15"/>
                                        </p:tgtEl>
                                      </p:cBhvr>
                                    </p:animEffect>
                                  </p:childTnLst>
                                </p:cTn>
                              </p:par>
                              <p:par>
                                <p:cTn id="44" presetID="53" presetClass="entr" presetSubtype="16"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750" fill="hold"/>
                                        <p:tgtEl>
                                          <p:spTgt spid="18"/>
                                        </p:tgtEl>
                                        <p:attrNameLst>
                                          <p:attrName>ppt_w</p:attrName>
                                        </p:attrNameLst>
                                      </p:cBhvr>
                                      <p:tavLst>
                                        <p:tav tm="0">
                                          <p:val>
                                            <p:fltVal val="0"/>
                                          </p:val>
                                        </p:tav>
                                        <p:tav tm="100000">
                                          <p:val>
                                            <p:strVal val="#ppt_w"/>
                                          </p:val>
                                        </p:tav>
                                      </p:tavLst>
                                    </p:anim>
                                    <p:anim calcmode="lin" valueType="num">
                                      <p:cBhvr>
                                        <p:cTn id="47" dur="750" fill="hold"/>
                                        <p:tgtEl>
                                          <p:spTgt spid="18"/>
                                        </p:tgtEl>
                                        <p:attrNameLst>
                                          <p:attrName>ppt_h</p:attrName>
                                        </p:attrNameLst>
                                      </p:cBhvr>
                                      <p:tavLst>
                                        <p:tav tm="0">
                                          <p:val>
                                            <p:fltVal val="0"/>
                                          </p:val>
                                        </p:tav>
                                        <p:tav tm="100000">
                                          <p:val>
                                            <p:strVal val="#ppt_h"/>
                                          </p:val>
                                        </p:tav>
                                      </p:tavLst>
                                    </p:anim>
                                    <p:animEffect transition="in" filter="fade">
                                      <p:cBhvr>
                                        <p:cTn id="48" dur="750"/>
                                        <p:tgtEl>
                                          <p:spTgt spid="18"/>
                                        </p:tgtEl>
                                      </p:cBhvr>
                                    </p:animEffect>
                                  </p:childTnLst>
                                </p:cTn>
                              </p:par>
                              <p:par>
                                <p:cTn id="49" presetID="53" presetClass="entr" presetSubtype="16"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750" fill="hold"/>
                                        <p:tgtEl>
                                          <p:spTgt spid="12"/>
                                        </p:tgtEl>
                                        <p:attrNameLst>
                                          <p:attrName>ppt_w</p:attrName>
                                        </p:attrNameLst>
                                      </p:cBhvr>
                                      <p:tavLst>
                                        <p:tav tm="0">
                                          <p:val>
                                            <p:fltVal val="0"/>
                                          </p:val>
                                        </p:tav>
                                        <p:tav tm="100000">
                                          <p:val>
                                            <p:strVal val="#ppt_w"/>
                                          </p:val>
                                        </p:tav>
                                      </p:tavLst>
                                    </p:anim>
                                    <p:anim calcmode="lin" valueType="num">
                                      <p:cBhvr>
                                        <p:cTn id="52" dur="750" fill="hold"/>
                                        <p:tgtEl>
                                          <p:spTgt spid="12"/>
                                        </p:tgtEl>
                                        <p:attrNameLst>
                                          <p:attrName>ppt_h</p:attrName>
                                        </p:attrNameLst>
                                      </p:cBhvr>
                                      <p:tavLst>
                                        <p:tav tm="0">
                                          <p:val>
                                            <p:fltVal val="0"/>
                                          </p:val>
                                        </p:tav>
                                        <p:tav tm="100000">
                                          <p:val>
                                            <p:strVal val="#ppt_h"/>
                                          </p:val>
                                        </p:tav>
                                      </p:tavLst>
                                    </p:anim>
                                    <p:animEffect transition="in" filter="fade">
                                      <p:cBhvr>
                                        <p:cTn id="53" dur="750"/>
                                        <p:tgtEl>
                                          <p:spTgt spid="12"/>
                                        </p:tgtEl>
                                      </p:cBhvr>
                                    </p:animEffect>
                                  </p:childTnLst>
                                </p:cTn>
                              </p:par>
                              <p:par>
                                <p:cTn id="54" presetID="53" presetClass="entr" presetSubtype="16"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750" fill="hold"/>
                                        <p:tgtEl>
                                          <p:spTgt spid="9"/>
                                        </p:tgtEl>
                                        <p:attrNameLst>
                                          <p:attrName>ppt_w</p:attrName>
                                        </p:attrNameLst>
                                      </p:cBhvr>
                                      <p:tavLst>
                                        <p:tav tm="0">
                                          <p:val>
                                            <p:fltVal val="0"/>
                                          </p:val>
                                        </p:tav>
                                        <p:tav tm="100000">
                                          <p:val>
                                            <p:strVal val="#ppt_w"/>
                                          </p:val>
                                        </p:tav>
                                      </p:tavLst>
                                    </p:anim>
                                    <p:anim calcmode="lin" valueType="num">
                                      <p:cBhvr>
                                        <p:cTn id="57" dur="750" fill="hold"/>
                                        <p:tgtEl>
                                          <p:spTgt spid="9"/>
                                        </p:tgtEl>
                                        <p:attrNameLst>
                                          <p:attrName>ppt_h</p:attrName>
                                        </p:attrNameLst>
                                      </p:cBhvr>
                                      <p:tavLst>
                                        <p:tav tm="0">
                                          <p:val>
                                            <p:fltVal val="0"/>
                                          </p:val>
                                        </p:tav>
                                        <p:tav tm="100000">
                                          <p:val>
                                            <p:strVal val="#ppt_h"/>
                                          </p:val>
                                        </p:tav>
                                      </p:tavLst>
                                    </p:anim>
                                    <p:animEffect transition="in" filter="fade">
                                      <p:cBhvr>
                                        <p:cTn id="58" dur="750"/>
                                        <p:tgtEl>
                                          <p:spTgt spid="9"/>
                                        </p:tgtEl>
                                      </p:cBhvr>
                                    </p:animEffect>
                                  </p:childTnLst>
                                </p:cTn>
                              </p:par>
                            </p:childTnLst>
                          </p:cTn>
                        </p:par>
                        <p:par>
                          <p:cTn id="59" fill="hold">
                            <p:stCondLst>
                              <p:cond delay="2000"/>
                            </p:stCondLst>
                            <p:childTnLst>
                              <p:par>
                                <p:cTn id="60" presetID="42" presetClass="entr" presetSubtype="0" fill="hold"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1000"/>
                                        <p:tgtEl>
                                          <p:spTgt spid="39"/>
                                        </p:tgtEl>
                                      </p:cBhvr>
                                    </p:animEffect>
                                    <p:anim calcmode="lin" valueType="num">
                                      <p:cBhvr>
                                        <p:cTn id="63" dur="1000" fill="hold"/>
                                        <p:tgtEl>
                                          <p:spTgt spid="39"/>
                                        </p:tgtEl>
                                        <p:attrNameLst>
                                          <p:attrName>ppt_x</p:attrName>
                                        </p:attrNameLst>
                                      </p:cBhvr>
                                      <p:tavLst>
                                        <p:tav tm="0">
                                          <p:val>
                                            <p:strVal val="#ppt_x"/>
                                          </p:val>
                                        </p:tav>
                                        <p:tav tm="100000">
                                          <p:val>
                                            <p:strVal val="#ppt_x"/>
                                          </p:val>
                                        </p:tav>
                                      </p:tavLst>
                                    </p:anim>
                                    <p:anim calcmode="lin" valueType="num">
                                      <p:cBhvr>
                                        <p:cTn id="64" dur="1000" fill="hold"/>
                                        <p:tgtEl>
                                          <p:spTgt spid="39"/>
                                        </p:tgtEl>
                                        <p:attrNameLst>
                                          <p:attrName>ppt_y</p:attrName>
                                        </p:attrNameLst>
                                      </p:cBhvr>
                                      <p:tavLst>
                                        <p:tav tm="0">
                                          <p:val>
                                            <p:strVal val="#ppt_y+.1"/>
                                          </p:val>
                                        </p:tav>
                                        <p:tav tm="100000">
                                          <p:val>
                                            <p:strVal val="#ppt_y"/>
                                          </p:val>
                                        </p:tav>
                                      </p:tavLst>
                                    </p:anim>
                                  </p:childTnLst>
                                </p:cTn>
                              </p:par>
                            </p:childTnLst>
                          </p:cTn>
                        </p:par>
                        <p:par>
                          <p:cTn id="65" fill="hold">
                            <p:stCondLst>
                              <p:cond delay="3000"/>
                            </p:stCondLst>
                            <p:childTnLst>
                              <p:par>
                                <p:cTn id="66" presetID="53" presetClass="entr" presetSubtype="16" fill="hold" nodeType="after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p:cTn id="68" dur="750" fill="hold"/>
                                        <p:tgtEl>
                                          <p:spTgt spid="5"/>
                                        </p:tgtEl>
                                        <p:attrNameLst>
                                          <p:attrName>ppt_w</p:attrName>
                                        </p:attrNameLst>
                                      </p:cBhvr>
                                      <p:tavLst>
                                        <p:tav tm="0">
                                          <p:val>
                                            <p:fltVal val="0"/>
                                          </p:val>
                                        </p:tav>
                                        <p:tav tm="100000">
                                          <p:val>
                                            <p:strVal val="#ppt_w"/>
                                          </p:val>
                                        </p:tav>
                                      </p:tavLst>
                                    </p:anim>
                                    <p:anim calcmode="lin" valueType="num">
                                      <p:cBhvr>
                                        <p:cTn id="69" dur="750" fill="hold"/>
                                        <p:tgtEl>
                                          <p:spTgt spid="5"/>
                                        </p:tgtEl>
                                        <p:attrNameLst>
                                          <p:attrName>ppt_h</p:attrName>
                                        </p:attrNameLst>
                                      </p:cBhvr>
                                      <p:tavLst>
                                        <p:tav tm="0">
                                          <p:val>
                                            <p:fltVal val="0"/>
                                          </p:val>
                                        </p:tav>
                                        <p:tav tm="100000">
                                          <p:val>
                                            <p:strVal val="#ppt_h"/>
                                          </p:val>
                                        </p:tav>
                                      </p:tavLst>
                                    </p:anim>
                                    <p:animEffect transition="in" filter="fade">
                                      <p:cBhvr>
                                        <p:cTn id="70" dur="750"/>
                                        <p:tgtEl>
                                          <p:spTgt spid="5"/>
                                        </p:tgtEl>
                                      </p:cBhvr>
                                    </p:animEffect>
                                  </p:childTnLst>
                                </p:cTn>
                              </p:par>
                            </p:childTnLst>
                          </p:cTn>
                        </p:par>
                        <p:par>
                          <p:cTn id="71" fill="hold">
                            <p:stCondLst>
                              <p:cond delay="4000"/>
                            </p:stCondLst>
                            <p:childTnLst>
                              <p:par>
                                <p:cTn id="72" presetID="8" presetClass="emph" presetSubtype="0" fill="hold" nodeType="afterEffect">
                                  <p:stCondLst>
                                    <p:cond delay="0"/>
                                  </p:stCondLst>
                                  <p:childTnLst>
                                    <p:animRot by="21600000">
                                      <p:cBhvr>
                                        <p:cTn id="73" dur="2750" fill="hold"/>
                                        <p:tgtEl>
                                          <p:spTgt spid="5"/>
                                        </p:tgtEl>
                                        <p:attrNameLst>
                                          <p:attrName>r</p:attrName>
                                        </p:attrNameLst>
                                      </p:cBhvr>
                                    </p:animRot>
                                  </p:childTnLst>
                                </p:cTn>
                              </p:par>
                              <p:par>
                                <p:cTn id="74" presetID="49" presetClass="entr" presetSubtype="0" decel="100000" fill="hold" grpId="0" nodeType="withEffect">
                                  <p:stCondLst>
                                    <p:cond delay="750"/>
                                  </p:stCondLst>
                                  <p:childTnLst>
                                    <p:set>
                                      <p:cBhvr>
                                        <p:cTn id="75" dur="1" fill="hold">
                                          <p:stCondLst>
                                            <p:cond delay="0"/>
                                          </p:stCondLst>
                                        </p:cTn>
                                        <p:tgtEl>
                                          <p:spTgt spid="42"/>
                                        </p:tgtEl>
                                        <p:attrNameLst>
                                          <p:attrName>style.visibility</p:attrName>
                                        </p:attrNameLst>
                                      </p:cBhvr>
                                      <p:to>
                                        <p:strVal val="visible"/>
                                      </p:to>
                                    </p:set>
                                    <p:anim calcmode="lin" valueType="num">
                                      <p:cBhvr>
                                        <p:cTn id="76" dur="500" fill="hold"/>
                                        <p:tgtEl>
                                          <p:spTgt spid="42"/>
                                        </p:tgtEl>
                                        <p:attrNameLst>
                                          <p:attrName>ppt_w</p:attrName>
                                        </p:attrNameLst>
                                      </p:cBhvr>
                                      <p:tavLst>
                                        <p:tav tm="0">
                                          <p:val>
                                            <p:fltVal val="0"/>
                                          </p:val>
                                        </p:tav>
                                        <p:tav tm="100000">
                                          <p:val>
                                            <p:strVal val="#ppt_w"/>
                                          </p:val>
                                        </p:tav>
                                      </p:tavLst>
                                    </p:anim>
                                    <p:anim calcmode="lin" valueType="num">
                                      <p:cBhvr>
                                        <p:cTn id="77" dur="500" fill="hold"/>
                                        <p:tgtEl>
                                          <p:spTgt spid="42"/>
                                        </p:tgtEl>
                                        <p:attrNameLst>
                                          <p:attrName>ppt_h</p:attrName>
                                        </p:attrNameLst>
                                      </p:cBhvr>
                                      <p:tavLst>
                                        <p:tav tm="0">
                                          <p:val>
                                            <p:fltVal val="0"/>
                                          </p:val>
                                        </p:tav>
                                        <p:tav tm="100000">
                                          <p:val>
                                            <p:strVal val="#ppt_h"/>
                                          </p:val>
                                        </p:tav>
                                      </p:tavLst>
                                    </p:anim>
                                    <p:anim calcmode="lin" valueType="num">
                                      <p:cBhvr>
                                        <p:cTn id="78" dur="500" fill="hold"/>
                                        <p:tgtEl>
                                          <p:spTgt spid="42"/>
                                        </p:tgtEl>
                                        <p:attrNameLst>
                                          <p:attrName>style.rotation</p:attrName>
                                        </p:attrNameLst>
                                      </p:cBhvr>
                                      <p:tavLst>
                                        <p:tav tm="0">
                                          <p:val>
                                            <p:fltVal val="360"/>
                                          </p:val>
                                        </p:tav>
                                        <p:tav tm="100000">
                                          <p:val>
                                            <p:fltVal val="0"/>
                                          </p:val>
                                        </p:tav>
                                      </p:tavLst>
                                    </p:anim>
                                    <p:animEffect transition="in" filter="fade">
                                      <p:cBhvr>
                                        <p:cTn id="79" dur="500"/>
                                        <p:tgtEl>
                                          <p:spTgt spid="42"/>
                                        </p:tgtEl>
                                      </p:cBhvr>
                                    </p:animEffect>
                                  </p:childTnLst>
                                </p:cTn>
                              </p:par>
                              <p:par>
                                <p:cTn id="80" presetID="12" presetClass="entr" presetSubtype="1" fill="hold" grpId="0" nodeType="withEffect">
                                  <p:stCondLst>
                                    <p:cond delay="1250"/>
                                  </p:stCondLst>
                                  <p:childTnLst>
                                    <p:set>
                                      <p:cBhvr>
                                        <p:cTn id="81" dur="1" fill="hold">
                                          <p:stCondLst>
                                            <p:cond delay="0"/>
                                          </p:stCondLst>
                                        </p:cTn>
                                        <p:tgtEl>
                                          <p:spTgt spid="110"/>
                                        </p:tgtEl>
                                        <p:attrNameLst>
                                          <p:attrName>style.visibility</p:attrName>
                                        </p:attrNameLst>
                                      </p:cBhvr>
                                      <p:to>
                                        <p:strVal val="visible"/>
                                      </p:to>
                                    </p:set>
                                    <p:anim calcmode="lin" valueType="num">
                                      <p:cBhvr additive="base">
                                        <p:cTn id="82" dur="500"/>
                                        <p:tgtEl>
                                          <p:spTgt spid="110"/>
                                        </p:tgtEl>
                                        <p:attrNameLst>
                                          <p:attrName>ppt_y</p:attrName>
                                        </p:attrNameLst>
                                      </p:cBhvr>
                                      <p:tavLst>
                                        <p:tav tm="0">
                                          <p:val>
                                            <p:strVal val="#ppt_y-#ppt_h*1.125000"/>
                                          </p:val>
                                        </p:tav>
                                        <p:tav tm="100000">
                                          <p:val>
                                            <p:strVal val="#ppt_y"/>
                                          </p:val>
                                        </p:tav>
                                      </p:tavLst>
                                    </p:anim>
                                    <p:animEffect transition="in" filter="wipe(down)">
                                      <p:cBhvr>
                                        <p:cTn id="83" dur="500"/>
                                        <p:tgtEl>
                                          <p:spTgt spid="110"/>
                                        </p:tgtEl>
                                      </p:cBhvr>
                                    </p:animEffect>
                                  </p:childTnLst>
                                </p:cTn>
                              </p:par>
                              <p:par>
                                <p:cTn id="84" presetID="34" presetClass="emph" presetSubtype="0" fill="hold" grpId="1" nodeType="withEffect">
                                  <p:stCondLst>
                                    <p:cond delay="1750"/>
                                  </p:stCondLst>
                                  <p:childTnLst>
                                    <p:animMotion origin="layout" path="M 4.16667E-6 -3.82716E-6 L 4.16667E-6 -0.07222 " pathEditMode="relative" rAng="0" ptsTypes="AA">
                                      <p:cBhvr>
                                        <p:cTn id="85" dur="250" accel="50000" decel="50000" autoRev="1" fill="hold">
                                          <p:stCondLst>
                                            <p:cond delay="0"/>
                                          </p:stCondLst>
                                        </p:cTn>
                                        <p:tgtEl>
                                          <p:spTgt spid="110"/>
                                        </p:tgtEl>
                                        <p:attrNameLst>
                                          <p:attrName>ppt_x</p:attrName>
                                          <p:attrName>ppt_y</p:attrName>
                                        </p:attrNameLst>
                                      </p:cBhvr>
                                      <p:rCtr x="0" y="-3611"/>
                                    </p:animMotion>
                                    <p:animRot by="1500000">
                                      <p:cBhvr>
                                        <p:cTn id="86" dur="125" fill="hold">
                                          <p:stCondLst>
                                            <p:cond delay="0"/>
                                          </p:stCondLst>
                                        </p:cTn>
                                        <p:tgtEl>
                                          <p:spTgt spid="110"/>
                                        </p:tgtEl>
                                        <p:attrNameLst>
                                          <p:attrName>r</p:attrName>
                                        </p:attrNameLst>
                                      </p:cBhvr>
                                    </p:animRot>
                                    <p:animRot by="-1500000">
                                      <p:cBhvr>
                                        <p:cTn id="87" dur="125" fill="hold">
                                          <p:stCondLst>
                                            <p:cond delay="125"/>
                                          </p:stCondLst>
                                        </p:cTn>
                                        <p:tgtEl>
                                          <p:spTgt spid="110"/>
                                        </p:tgtEl>
                                        <p:attrNameLst>
                                          <p:attrName>r</p:attrName>
                                        </p:attrNameLst>
                                      </p:cBhvr>
                                    </p:animRot>
                                    <p:animRot by="-1500000">
                                      <p:cBhvr>
                                        <p:cTn id="88" dur="125" fill="hold">
                                          <p:stCondLst>
                                            <p:cond delay="250"/>
                                          </p:stCondLst>
                                        </p:cTn>
                                        <p:tgtEl>
                                          <p:spTgt spid="110"/>
                                        </p:tgtEl>
                                        <p:attrNameLst>
                                          <p:attrName>r</p:attrName>
                                        </p:attrNameLst>
                                      </p:cBhvr>
                                    </p:animRot>
                                    <p:animRot by="1500000">
                                      <p:cBhvr>
                                        <p:cTn id="89" dur="125" fill="hold">
                                          <p:stCondLst>
                                            <p:cond delay="375"/>
                                          </p:stCondLst>
                                        </p:cTn>
                                        <p:tgtEl>
                                          <p:spTgt spid="110"/>
                                        </p:tgtEl>
                                        <p:attrNameLst>
                                          <p:attrName>r</p:attrName>
                                        </p:attrNameLst>
                                      </p:cBhvr>
                                    </p:animRot>
                                  </p:childTnLst>
                                </p:cTn>
                              </p:par>
                              <p:par>
                                <p:cTn id="90" presetID="2" presetClass="entr" presetSubtype="2" decel="38600" fill="hold" nodeType="withEffect">
                                  <p:stCondLst>
                                    <p:cond delay="2250"/>
                                  </p:stCondLst>
                                  <p:childTnLst>
                                    <p:set>
                                      <p:cBhvr>
                                        <p:cTn id="91" dur="1" fill="hold">
                                          <p:stCondLst>
                                            <p:cond delay="0"/>
                                          </p:stCondLst>
                                        </p:cTn>
                                        <p:tgtEl>
                                          <p:spTgt spid="4"/>
                                        </p:tgtEl>
                                        <p:attrNameLst>
                                          <p:attrName>style.visibility</p:attrName>
                                        </p:attrNameLst>
                                      </p:cBhvr>
                                      <p:to>
                                        <p:strVal val="visible"/>
                                      </p:to>
                                    </p:set>
                                    <p:anim calcmode="lin" valueType="num">
                                      <p:cBhvr additive="base">
                                        <p:cTn id="92" dur="1250" fill="hold"/>
                                        <p:tgtEl>
                                          <p:spTgt spid="4"/>
                                        </p:tgtEl>
                                        <p:attrNameLst>
                                          <p:attrName>ppt_x</p:attrName>
                                        </p:attrNameLst>
                                      </p:cBhvr>
                                      <p:tavLst>
                                        <p:tav tm="0">
                                          <p:val>
                                            <p:strVal val="1+#ppt_w/2"/>
                                          </p:val>
                                        </p:tav>
                                        <p:tav tm="100000">
                                          <p:val>
                                            <p:strVal val="#ppt_x"/>
                                          </p:val>
                                        </p:tav>
                                      </p:tavLst>
                                    </p:anim>
                                    <p:anim calcmode="lin" valueType="num">
                                      <p:cBhvr additive="base">
                                        <p:cTn id="93"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0" grpId="0"/>
      <p:bldP spid="110" grpId="1"/>
      <p:bldP spid="4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3AE2D3B-8A66-4D37-9F98-E5BC3B6825E5}"/>
              </a:ext>
            </a:extLst>
          </p:cNvPr>
          <p:cNvSpPr/>
          <p:nvPr/>
        </p:nvSpPr>
        <p:spPr>
          <a:xfrm>
            <a:off x="318258" y="1073041"/>
            <a:ext cx="8155735" cy="532702"/>
          </a:xfrm>
          <a:prstGeom prst="rect">
            <a:avLst/>
          </a:prstGeom>
        </p:spPr>
        <p:txBody>
          <a:bodyPr wrap="square" lIns="70349" tIns="35175" rIns="70349" bIns="35175">
            <a:spAutoFit/>
          </a:bodyPr>
          <a:lstStyle/>
          <a:p>
            <a:r>
              <a:rPr lang="en-US" sz="3000" b="1">
                <a:latin typeface="UVnAvant-Narrow" panose="020B0500000000000000" pitchFamily="34" charset="0"/>
                <a:ea typeface="UVnAvant-Narrow" panose="020B0500000000000000" pitchFamily="34" charset="0"/>
                <a:cs typeface="UVnAvant-Narrow" panose="020B0500000000000000" pitchFamily="34" charset="0"/>
              </a:rPr>
              <a:t>8. </a:t>
            </a:r>
            <a:r>
              <a:rPr lang="vi-VN" sz="3000" b="1">
                <a:latin typeface="UVnAvant-Narrow" panose="020B0500000000000000" pitchFamily="34" charset="0"/>
                <a:ea typeface="UVnAvant-Narrow" panose="020B0500000000000000" pitchFamily="34" charset="0"/>
                <a:cs typeface="UVnAvant-Narrow" panose="020B0500000000000000" pitchFamily="34" charset="0"/>
              </a:rPr>
              <a:t>Chọn </a:t>
            </a:r>
            <a:r>
              <a:rPr lang="en-US" sz="3000" b="1">
                <a:latin typeface="UVnAvant-Narrow" panose="020B0500000000000000" pitchFamily="34" charset="0"/>
                <a:ea typeface="UVnAvant-Narrow" panose="020B0500000000000000" pitchFamily="34" charset="0"/>
                <a:cs typeface="UVnAvant-Narrow" panose="020B0500000000000000" pitchFamily="34" charset="0"/>
              </a:rPr>
              <a:t>vần phù hợp thay cho ô vuông</a:t>
            </a:r>
            <a:endParaRPr lang="en-US" sz="3000" dirty="0">
              <a:latin typeface="UVnAvant-Narrow" panose="020B0500000000000000" pitchFamily="34" charset="0"/>
              <a:ea typeface="UVnAvant-Narrow" panose="020B0500000000000000" pitchFamily="34" charset="0"/>
              <a:cs typeface="UVnAvant-Narrow" panose="020B0500000000000000" pitchFamily="34" charset="0"/>
            </a:endParaRPr>
          </a:p>
        </p:txBody>
      </p:sp>
      <p:sp>
        <p:nvSpPr>
          <p:cNvPr id="4" name="Rectangle 3">
            <a:extLst>
              <a:ext uri="{FF2B5EF4-FFF2-40B4-BE49-F238E27FC236}">
                <a16:creationId xmlns:a16="http://schemas.microsoft.com/office/drawing/2014/main" id="{F3AE2D3B-8A66-4D37-9F98-E5BC3B6825E5}"/>
              </a:ext>
            </a:extLst>
          </p:cNvPr>
          <p:cNvSpPr/>
          <p:nvPr/>
        </p:nvSpPr>
        <p:spPr>
          <a:xfrm>
            <a:off x="327653" y="1751772"/>
            <a:ext cx="8155735" cy="440369"/>
          </a:xfrm>
          <a:prstGeom prst="rect">
            <a:avLst/>
          </a:prstGeom>
        </p:spPr>
        <p:txBody>
          <a:bodyPr wrap="square" lIns="70349" tIns="35175" rIns="70349" bIns="35175">
            <a:spAutoFit/>
          </a:bodyPr>
          <a:lstStyle/>
          <a:p>
            <a:r>
              <a:rPr lang="en-US" sz="2400" b="1">
                <a:latin typeface="UVnAvant-Narrow" panose="020B0500000000000000" pitchFamily="34" charset="0"/>
                <a:ea typeface="UVnAvant-Narrow" panose="020B0500000000000000" pitchFamily="34" charset="0"/>
                <a:cs typeface="UVnAvant-Narrow" panose="020B0500000000000000" pitchFamily="34" charset="0"/>
              </a:rPr>
              <a:t>a) </a:t>
            </a:r>
            <a:r>
              <a:rPr lang="en-US" sz="2400" b="1" i="1">
                <a:solidFill>
                  <a:srgbClr val="FF0000"/>
                </a:solidFill>
                <a:latin typeface="UVnAvant-Narrow" panose="020B0500000000000000" pitchFamily="34" charset="0"/>
                <a:ea typeface="UVnAvant-Narrow" panose="020B0500000000000000" pitchFamily="34" charset="0"/>
                <a:cs typeface="UVnAvant-Narrow" panose="020B0500000000000000" pitchFamily="34" charset="0"/>
              </a:rPr>
              <a:t>ai</a:t>
            </a:r>
            <a:r>
              <a:rPr lang="en-US" sz="2400" b="1">
                <a:latin typeface="UVnAvant-Narrow" panose="020B0500000000000000" pitchFamily="34" charset="0"/>
                <a:ea typeface="UVnAvant-Narrow" panose="020B0500000000000000" pitchFamily="34" charset="0"/>
                <a:cs typeface="UVnAvant-Narrow" panose="020B0500000000000000" pitchFamily="34" charset="0"/>
              </a:rPr>
              <a:t> hay </a:t>
            </a:r>
            <a:r>
              <a:rPr lang="en-US" sz="2400" b="1" i="1">
                <a:solidFill>
                  <a:srgbClr val="FF0000"/>
                </a:solidFill>
                <a:latin typeface="UVnAvant-Narrow" panose="020B0500000000000000" pitchFamily="34" charset="0"/>
                <a:ea typeface="UVnAvant-Narrow" panose="020B0500000000000000" pitchFamily="34" charset="0"/>
                <a:cs typeface="UVnAvant-Narrow" panose="020B0500000000000000" pitchFamily="34" charset="0"/>
              </a:rPr>
              <a:t>ay</a:t>
            </a:r>
            <a:r>
              <a:rPr lang="en-US" sz="2400" b="1">
                <a:latin typeface="UVnAvant-Narrow" panose="020B0500000000000000" pitchFamily="34" charset="0"/>
                <a:ea typeface="UVnAvant-Narrow" panose="020B0500000000000000" pitchFamily="34" charset="0"/>
                <a:cs typeface="UVnAvant-Narrow" panose="020B0500000000000000" pitchFamily="34" charset="0"/>
              </a:rPr>
              <a:t> ?    	b</a:t>
            </a:r>
            <a:r>
              <a:rPr lang="en-US" sz="2400" b="1">
                <a:solidFill>
                  <a:srgbClr val="FF0000"/>
                </a:solidFill>
                <a:latin typeface="UVnAvant-Narrow" panose="020B0500000000000000" pitchFamily="34" charset="0"/>
                <a:ea typeface="UVnAvant-Narrow" panose="020B0500000000000000" pitchFamily="34" charset="0"/>
                <a:cs typeface="UVnAvant-Narrow" panose="020B0500000000000000" pitchFamily="34" charset="0"/>
              </a:rPr>
              <a:t>ày</a:t>
            </a:r>
            <a:r>
              <a:rPr lang="en-US" sz="2400" b="1">
                <a:latin typeface="UVnAvant-Narrow" panose="020B0500000000000000" pitchFamily="34" charset="0"/>
                <a:ea typeface="UVnAvant-Narrow" panose="020B0500000000000000" pitchFamily="34" charset="0"/>
                <a:cs typeface="UVnAvant-Narrow" panose="020B0500000000000000" pitchFamily="34" charset="0"/>
              </a:rPr>
              <a:t> trò	     b</a:t>
            </a:r>
            <a:r>
              <a:rPr lang="en-US" sz="2400" b="1">
                <a:solidFill>
                  <a:srgbClr val="FF0000"/>
                </a:solidFill>
                <a:latin typeface="UVnAvant-Narrow" panose="020B0500000000000000" pitchFamily="34" charset="0"/>
                <a:ea typeface="UVnAvant-Narrow" panose="020B0500000000000000" pitchFamily="34" charset="0"/>
                <a:cs typeface="UVnAvant-Narrow" panose="020B0500000000000000" pitchFamily="34" charset="0"/>
              </a:rPr>
              <a:t>ài</a:t>
            </a:r>
            <a:r>
              <a:rPr lang="en-US" sz="2400" b="1">
                <a:latin typeface="UVnAvant-Narrow" panose="020B0500000000000000" pitchFamily="34" charset="0"/>
                <a:ea typeface="UVnAvant-Narrow" panose="020B0500000000000000" pitchFamily="34" charset="0"/>
                <a:cs typeface="UVnAvant-Narrow" panose="020B0500000000000000" pitchFamily="34" charset="0"/>
              </a:rPr>
              <a:t> học 	ch</a:t>
            </a:r>
            <a:r>
              <a:rPr lang="en-US" sz="2400" b="1">
                <a:solidFill>
                  <a:srgbClr val="FF0000"/>
                </a:solidFill>
                <a:latin typeface="UVnAvant-Narrow" panose="020B0500000000000000" pitchFamily="34" charset="0"/>
                <a:ea typeface="UVnAvant-Narrow" panose="020B0500000000000000" pitchFamily="34" charset="0"/>
                <a:cs typeface="UVnAvant-Narrow" panose="020B0500000000000000" pitchFamily="34" charset="0"/>
              </a:rPr>
              <a:t>ạy</a:t>
            </a:r>
            <a:r>
              <a:rPr lang="en-US" sz="2400" b="1">
                <a:latin typeface="UVnAvant-Narrow" panose="020B0500000000000000" pitchFamily="34" charset="0"/>
                <a:ea typeface="UVnAvant-Narrow" panose="020B0500000000000000" pitchFamily="34" charset="0"/>
                <a:cs typeface="UVnAvant-Narrow" panose="020B0500000000000000" pitchFamily="34" charset="0"/>
              </a:rPr>
              <a:t> trốn</a:t>
            </a:r>
            <a:endParaRPr lang="en-US" sz="2400" dirty="0">
              <a:latin typeface="UVnAvant-Narrow" panose="020B0500000000000000" pitchFamily="34" charset="0"/>
              <a:ea typeface="UVnAvant-Narrow" panose="020B0500000000000000" pitchFamily="34" charset="0"/>
              <a:cs typeface="UVnAvant-Narrow" panose="020B0500000000000000" pitchFamily="34" charset="0"/>
            </a:endParaRPr>
          </a:p>
        </p:txBody>
      </p:sp>
      <p:sp>
        <p:nvSpPr>
          <p:cNvPr id="5" name="Rectangle 4">
            <a:extLst>
              <a:ext uri="{FF2B5EF4-FFF2-40B4-BE49-F238E27FC236}">
                <a16:creationId xmlns:a16="http://schemas.microsoft.com/office/drawing/2014/main" id="{F3AE2D3B-8A66-4D37-9F98-E5BC3B6825E5}"/>
              </a:ext>
            </a:extLst>
          </p:cNvPr>
          <p:cNvSpPr/>
          <p:nvPr/>
        </p:nvSpPr>
        <p:spPr>
          <a:xfrm>
            <a:off x="319824" y="2382771"/>
            <a:ext cx="8155735" cy="440369"/>
          </a:xfrm>
          <a:prstGeom prst="rect">
            <a:avLst/>
          </a:prstGeom>
        </p:spPr>
        <p:txBody>
          <a:bodyPr wrap="square" lIns="70349" tIns="35175" rIns="70349" bIns="35175">
            <a:spAutoFit/>
          </a:bodyPr>
          <a:lstStyle/>
          <a:p>
            <a:r>
              <a:rPr lang="en-US" sz="2400" b="1">
                <a:latin typeface="UVnAvant-Narrow" panose="020B0500000000000000" pitchFamily="34" charset="0"/>
                <a:ea typeface="UVnAvant-Narrow" panose="020B0500000000000000" pitchFamily="34" charset="0"/>
                <a:cs typeface="UVnAvant-Narrow" panose="020B0500000000000000" pitchFamily="34" charset="0"/>
              </a:rPr>
              <a:t>b) </a:t>
            </a:r>
            <a:r>
              <a:rPr lang="en-US" sz="2400" b="1" i="1">
                <a:solidFill>
                  <a:srgbClr val="FF0000"/>
                </a:solidFill>
                <a:latin typeface="UVnAvant-Narrow" panose="020B0500000000000000" pitchFamily="34" charset="0"/>
                <a:ea typeface="UVnAvant-Narrow" panose="020B0500000000000000" pitchFamily="34" charset="0"/>
                <a:cs typeface="UVnAvant-Narrow" panose="020B0500000000000000" pitchFamily="34" charset="0"/>
              </a:rPr>
              <a:t>iêc</a:t>
            </a:r>
            <a:r>
              <a:rPr lang="en-US" sz="2400" b="1">
                <a:latin typeface="UVnAvant-Narrow" panose="020B0500000000000000" pitchFamily="34" charset="0"/>
                <a:ea typeface="UVnAvant-Narrow" panose="020B0500000000000000" pitchFamily="34" charset="0"/>
                <a:cs typeface="UVnAvant-Narrow" panose="020B0500000000000000" pitchFamily="34" charset="0"/>
              </a:rPr>
              <a:t> hay </a:t>
            </a:r>
            <a:r>
              <a:rPr lang="en-US" sz="2400" b="1" i="1">
                <a:solidFill>
                  <a:srgbClr val="FF0000"/>
                </a:solidFill>
                <a:latin typeface="UVnAvant-Narrow" panose="020B0500000000000000" pitchFamily="34" charset="0"/>
                <a:ea typeface="UVnAvant-Narrow" panose="020B0500000000000000" pitchFamily="34" charset="0"/>
                <a:cs typeface="UVnAvant-Narrow" panose="020B0500000000000000" pitchFamily="34" charset="0"/>
              </a:rPr>
              <a:t>iêt</a:t>
            </a:r>
            <a:r>
              <a:rPr lang="en-US" sz="2400" b="1">
                <a:latin typeface="UVnAvant-Narrow" panose="020B0500000000000000" pitchFamily="34" charset="0"/>
                <a:ea typeface="UVnAvant-Narrow" panose="020B0500000000000000" pitchFamily="34" charset="0"/>
                <a:cs typeface="UVnAvant-Narrow" panose="020B0500000000000000" pitchFamily="34" charset="0"/>
              </a:rPr>
              <a:t> ?    	v</a:t>
            </a:r>
            <a:r>
              <a:rPr lang="en-US" sz="2400" b="1">
                <a:solidFill>
                  <a:srgbClr val="FF0000"/>
                </a:solidFill>
                <a:latin typeface="UVnAvant-Narrow" panose="020B0500000000000000" pitchFamily="34" charset="0"/>
                <a:ea typeface="UVnAvant-Narrow" panose="020B0500000000000000" pitchFamily="34" charset="0"/>
                <a:cs typeface="UVnAvant-Narrow" panose="020B0500000000000000" pitchFamily="34" charset="0"/>
              </a:rPr>
              <a:t>iệc</a:t>
            </a:r>
            <a:r>
              <a:rPr lang="en-US" sz="2400" b="1">
                <a:latin typeface="UVnAvant-Narrow" panose="020B0500000000000000" pitchFamily="34" charset="0"/>
                <a:ea typeface="UVnAvant-Narrow" panose="020B0500000000000000" pitchFamily="34" charset="0"/>
                <a:cs typeface="UVnAvant-Narrow" panose="020B0500000000000000" pitchFamily="34" charset="0"/>
              </a:rPr>
              <a:t> làm	        tạm b</a:t>
            </a:r>
            <a:r>
              <a:rPr lang="en-US" sz="2400" b="1">
                <a:solidFill>
                  <a:srgbClr val="FF0000"/>
                </a:solidFill>
                <a:latin typeface="UVnAvant-Narrow" panose="020B0500000000000000" pitchFamily="34" charset="0"/>
                <a:ea typeface="UVnAvant-Narrow" panose="020B0500000000000000" pitchFamily="34" charset="0"/>
                <a:cs typeface="UVnAvant-Narrow" panose="020B0500000000000000" pitchFamily="34" charset="0"/>
              </a:rPr>
              <a:t>iệt</a:t>
            </a:r>
            <a:r>
              <a:rPr lang="en-US" sz="2400" b="1">
                <a:latin typeface="UVnAvant-Narrow" panose="020B0500000000000000" pitchFamily="34" charset="0"/>
                <a:ea typeface="UVnAvant-Narrow" panose="020B0500000000000000" pitchFamily="34" charset="0"/>
                <a:cs typeface="UVnAvant-Narrow" panose="020B0500000000000000" pitchFamily="34" charset="0"/>
              </a:rPr>
              <a:t> 	    rạp x</a:t>
            </a:r>
            <a:r>
              <a:rPr lang="en-US" sz="2400" b="1">
                <a:solidFill>
                  <a:srgbClr val="FF0000"/>
                </a:solidFill>
                <a:latin typeface="UVnAvant-Narrow" panose="020B0500000000000000" pitchFamily="34" charset="0"/>
                <a:ea typeface="UVnAvant-Narrow" panose="020B0500000000000000" pitchFamily="34" charset="0"/>
                <a:cs typeface="UVnAvant-Narrow" panose="020B0500000000000000" pitchFamily="34" charset="0"/>
              </a:rPr>
              <a:t>iếc</a:t>
            </a:r>
            <a:endParaRPr lang="en-US" sz="2400" dirty="0">
              <a:solidFill>
                <a:srgbClr val="FF0000"/>
              </a:solidFill>
              <a:latin typeface="UVnAvant-Narrow" panose="020B0500000000000000" pitchFamily="34" charset="0"/>
              <a:ea typeface="UVnAvant-Narrow" panose="020B0500000000000000" pitchFamily="34" charset="0"/>
              <a:cs typeface="UVnAvant-Narrow" panose="020B0500000000000000" pitchFamily="34" charset="0"/>
            </a:endParaRPr>
          </a:p>
        </p:txBody>
      </p:sp>
      <p:graphicFrame>
        <p:nvGraphicFramePr>
          <p:cNvPr id="3" name="Table 2"/>
          <p:cNvGraphicFramePr>
            <a:graphicFrameLocks noGrp="1"/>
          </p:cNvGraphicFramePr>
          <p:nvPr>
            <p:extLst/>
          </p:nvPr>
        </p:nvGraphicFramePr>
        <p:xfrm>
          <a:off x="3367509" y="1821461"/>
          <a:ext cx="371510" cy="370681"/>
        </p:xfrm>
        <a:graphic>
          <a:graphicData uri="http://schemas.openxmlformats.org/drawingml/2006/table">
            <a:tbl>
              <a:tblPr/>
              <a:tblGrid>
                <a:gridCol w="371510">
                  <a:extLst>
                    <a:ext uri="{9D8B030D-6E8A-4147-A177-3AD203B41FA5}">
                      <a16:colId xmlns:a16="http://schemas.microsoft.com/office/drawing/2014/main" val="20000"/>
                    </a:ext>
                  </a:extLst>
                </a:gridCol>
              </a:tblGrid>
              <a:tr h="370681">
                <a:tc>
                  <a:txBody>
                    <a:bodyPr/>
                    <a:lstStyle/>
                    <a:p>
                      <a:endParaRPr lang="en-US" sz="1000" dirty="0"/>
                    </a:p>
                  </a:txBody>
                  <a:tcPr marL="28575" marR="28575" marT="28575" marB="28575" anchor="ctr">
                    <a:lnL>
                      <a:noFill/>
                    </a:lnL>
                    <a:lnR>
                      <a:noFill/>
                    </a:lnR>
                    <a:lnT>
                      <a:noFill/>
                    </a:lnT>
                    <a:lnB>
                      <a:noFill/>
                    </a:lnB>
                    <a:solidFill>
                      <a:srgbClr val="F5D0F1"/>
                    </a:solidFill>
                  </a:tcPr>
                </a:tc>
                <a:extLst>
                  <a:ext uri="{0D108BD9-81ED-4DB2-BD59-A6C34878D82A}">
                    <a16:rowId xmlns:a16="http://schemas.microsoft.com/office/drawing/2014/main" val="10000"/>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477965285"/>
              </p:ext>
            </p:extLst>
          </p:nvPr>
        </p:nvGraphicFramePr>
        <p:xfrm>
          <a:off x="5069482" y="1789545"/>
          <a:ext cx="404218" cy="364822"/>
        </p:xfrm>
        <a:graphic>
          <a:graphicData uri="http://schemas.openxmlformats.org/drawingml/2006/table">
            <a:tbl>
              <a:tblPr/>
              <a:tblGrid>
                <a:gridCol w="404218">
                  <a:extLst>
                    <a:ext uri="{9D8B030D-6E8A-4147-A177-3AD203B41FA5}">
                      <a16:colId xmlns:a16="http://schemas.microsoft.com/office/drawing/2014/main" val="20000"/>
                    </a:ext>
                  </a:extLst>
                </a:gridCol>
              </a:tblGrid>
              <a:tr h="364822">
                <a:tc>
                  <a:txBody>
                    <a:bodyPr/>
                    <a:lstStyle/>
                    <a:p>
                      <a:endParaRPr lang="en-US" sz="1000" dirty="0"/>
                    </a:p>
                  </a:txBody>
                  <a:tcPr marL="28575" marR="28575" marT="28575" marB="28575" anchor="ctr">
                    <a:lnL>
                      <a:noFill/>
                    </a:lnL>
                    <a:lnR>
                      <a:noFill/>
                    </a:lnR>
                    <a:lnT>
                      <a:noFill/>
                    </a:lnT>
                    <a:lnB>
                      <a:noFill/>
                    </a:lnB>
                    <a:solidFill>
                      <a:srgbClr val="F5D0F1"/>
                    </a:solidFill>
                  </a:tcPr>
                </a:tc>
                <a:extLst>
                  <a:ext uri="{0D108BD9-81ED-4DB2-BD59-A6C34878D82A}">
                    <a16:rowId xmlns:a16="http://schemas.microsoft.com/office/drawing/2014/main" val="10000"/>
                  </a:ext>
                </a:extLst>
              </a:tr>
            </a:tbl>
          </a:graphicData>
        </a:graphic>
      </p:graphicFrame>
      <p:graphicFrame>
        <p:nvGraphicFramePr>
          <p:cNvPr id="7" name="Table 6"/>
          <p:cNvGraphicFramePr>
            <a:graphicFrameLocks noGrp="1"/>
          </p:cNvGraphicFramePr>
          <p:nvPr>
            <p:extLst/>
          </p:nvPr>
        </p:nvGraphicFramePr>
        <p:xfrm>
          <a:off x="6979617" y="1800701"/>
          <a:ext cx="395082" cy="391440"/>
        </p:xfrm>
        <a:graphic>
          <a:graphicData uri="http://schemas.openxmlformats.org/drawingml/2006/table">
            <a:tbl>
              <a:tblPr/>
              <a:tblGrid>
                <a:gridCol w="395082">
                  <a:extLst>
                    <a:ext uri="{9D8B030D-6E8A-4147-A177-3AD203B41FA5}">
                      <a16:colId xmlns:a16="http://schemas.microsoft.com/office/drawing/2014/main" val="20000"/>
                    </a:ext>
                  </a:extLst>
                </a:gridCol>
              </a:tblGrid>
              <a:tr h="391440">
                <a:tc>
                  <a:txBody>
                    <a:bodyPr/>
                    <a:lstStyle/>
                    <a:p>
                      <a:endParaRPr lang="en-US" sz="1000"/>
                    </a:p>
                  </a:txBody>
                  <a:tcPr marL="28575" marR="28575" marT="28575" marB="28575" anchor="ctr">
                    <a:lnL>
                      <a:noFill/>
                    </a:lnL>
                    <a:lnR>
                      <a:noFill/>
                    </a:lnR>
                    <a:lnT>
                      <a:noFill/>
                    </a:lnT>
                    <a:lnB>
                      <a:noFill/>
                    </a:lnB>
                    <a:solidFill>
                      <a:srgbClr val="F5D0F1"/>
                    </a:solidFill>
                  </a:tcPr>
                </a:tc>
                <a:extLst>
                  <a:ext uri="{0D108BD9-81ED-4DB2-BD59-A6C34878D82A}">
                    <a16:rowId xmlns:a16="http://schemas.microsoft.com/office/drawing/2014/main" val="10000"/>
                  </a:ext>
                </a:extLst>
              </a:tr>
            </a:tbl>
          </a:graphicData>
        </a:graphic>
      </p:graphicFrame>
      <p:graphicFrame>
        <p:nvGraphicFramePr>
          <p:cNvPr id="8" name="Table 7"/>
          <p:cNvGraphicFramePr>
            <a:graphicFrameLocks noGrp="1"/>
          </p:cNvGraphicFramePr>
          <p:nvPr>
            <p:extLst/>
          </p:nvPr>
        </p:nvGraphicFramePr>
        <p:xfrm>
          <a:off x="3306872" y="2417615"/>
          <a:ext cx="497909" cy="370681"/>
        </p:xfrm>
        <a:graphic>
          <a:graphicData uri="http://schemas.openxmlformats.org/drawingml/2006/table">
            <a:tbl>
              <a:tblPr/>
              <a:tblGrid>
                <a:gridCol w="497909">
                  <a:extLst>
                    <a:ext uri="{9D8B030D-6E8A-4147-A177-3AD203B41FA5}">
                      <a16:colId xmlns:a16="http://schemas.microsoft.com/office/drawing/2014/main" val="20000"/>
                    </a:ext>
                  </a:extLst>
                </a:gridCol>
              </a:tblGrid>
              <a:tr h="370681">
                <a:tc>
                  <a:txBody>
                    <a:bodyPr/>
                    <a:lstStyle/>
                    <a:p>
                      <a:endParaRPr lang="en-US" sz="1000"/>
                    </a:p>
                  </a:txBody>
                  <a:tcPr marL="28575" marR="28575" marT="28575" marB="28575" anchor="ctr">
                    <a:lnL>
                      <a:noFill/>
                    </a:lnL>
                    <a:lnR>
                      <a:noFill/>
                    </a:lnR>
                    <a:lnT>
                      <a:noFill/>
                    </a:lnT>
                    <a:lnB>
                      <a:noFill/>
                    </a:lnB>
                    <a:solidFill>
                      <a:srgbClr val="F5D0F1"/>
                    </a:solidFill>
                  </a:tcPr>
                </a:tc>
                <a:extLst>
                  <a:ext uri="{0D108BD9-81ED-4DB2-BD59-A6C34878D82A}">
                    <a16:rowId xmlns:a16="http://schemas.microsoft.com/office/drawing/2014/main" val="10000"/>
                  </a:ext>
                </a:extLst>
              </a:tr>
            </a:tbl>
          </a:graphicData>
        </a:graphic>
      </p:graphicFrame>
      <p:graphicFrame>
        <p:nvGraphicFramePr>
          <p:cNvPr id="9" name="Table 8"/>
          <p:cNvGraphicFramePr>
            <a:graphicFrameLocks noGrp="1"/>
          </p:cNvGraphicFramePr>
          <p:nvPr>
            <p:extLst/>
          </p:nvPr>
        </p:nvGraphicFramePr>
        <p:xfrm>
          <a:off x="5954132" y="2420544"/>
          <a:ext cx="443537" cy="364822"/>
        </p:xfrm>
        <a:graphic>
          <a:graphicData uri="http://schemas.openxmlformats.org/drawingml/2006/table">
            <a:tbl>
              <a:tblPr/>
              <a:tblGrid>
                <a:gridCol w="443537">
                  <a:extLst>
                    <a:ext uri="{9D8B030D-6E8A-4147-A177-3AD203B41FA5}">
                      <a16:colId xmlns:a16="http://schemas.microsoft.com/office/drawing/2014/main" val="20000"/>
                    </a:ext>
                  </a:extLst>
                </a:gridCol>
              </a:tblGrid>
              <a:tr h="364822">
                <a:tc>
                  <a:txBody>
                    <a:bodyPr/>
                    <a:lstStyle/>
                    <a:p>
                      <a:endParaRPr lang="en-US" sz="1000"/>
                    </a:p>
                  </a:txBody>
                  <a:tcPr marL="28575" marR="28575" marT="28575" marB="28575" anchor="ctr">
                    <a:lnL>
                      <a:noFill/>
                    </a:lnL>
                    <a:lnR>
                      <a:noFill/>
                    </a:lnR>
                    <a:lnT>
                      <a:noFill/>
                    </a:lnT>
                    <a:lnB>
                      <a:noFill/>
                    </a:lnB>
                    <a:solidFill>
                      <a:srgbClr val="F5D0F1"/>
                    </a:solidFill>
                  </a:tcPr>
                </a:tc>
                <a:extLst>
                  <a:ext uri="{0D108BD9-81ED-4DB2-BD59-A6C34878D82A}">
                    <a16:rowId xmlns:a16="http://schemas.microsoft.com/office/drawing/2014/main" val="10000"/>
                  </a:ext>
                </a:extLst>
              </a:tr>
            </a:tbl>
          </a:graphicData>
        </a:graphic>
      </p:graphicFrame>
      <p:graphicFrame>
        <p:nvGraphicFramePr>
          <p:cNvPr id="10" name="Table 9"/>
          <p:cNvGraphicFramePr>
            <a:graphicFrameLocks noGrp="1"/>
          </p:cNvGraphicFramePr>
          <p:nvPr>
            <p:extLst/>
          </p:nvPr>
        </p:nvGraphicFramePr>
        <p:xfrm>
          <a:off x="7601221" y="2431700"/>
          <a:ext cx="478067" cy="391440"/>
        </p:xfrm>
        <a:graphic>
          <a:graphicData uri="http://schemas.openxmlformats.org/drawingml/2006/table">
            <a:tbl>
              <a:tblPr/>
              <a:tblGrid>
                <a:gridCol w="478067">
                  <a:extLst>
                    <a:ext uri="{9D8B030D-6E8A-4147-A177-3AD203B41FA5}">
                      <a16:colId xmlns:a16="http://schemas.microsoft.com/office/drawing/2014/main" val="20000"/>
                    </a:ext>
                  </a:extLst>
                </a:gridCol>
              </a:tblGrid>
              <a:tr h="391440">
                <a:tc>
                  <a:txBody>
                    <a:bodyPr/>
                    <a:lstStyle/>
                    <a:p>
                      <a:endParaRPr lang="en-US" sz="1000"/>
                    </a:p>
                  </a:txBody>
                  <a:tcPr marL="28575" marR="28575" marT="28575" marB="28575" anchor="ctr">
                    <a:lnL>
                      <a:noFill/>
                    </a:lnL>
                    <a:lnR>
                      <a:noFill/>
                    </a:lnR>
                    <a:lnT>
                      <a:noFill/>
                    </a:lnT>
                    <a:lnB>
                      <a:noFill/>
                    </a:lnB>
                    <a:solidFill>
                      <a:srgbClr val="F5D0F1"/>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798953690"/>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3"/>
                                        </p:tgtEl>
                                      </p:cBhvr>
                                    </p:animEffect>
                                    <p:set>
                                      <p:cBhvr>
                                        <p:cTn id="27" dur="1" fill="hold">
                                          <p:stCondLst>
                                            <p:cond delay="499"/>
                                          </p:stCondLst>
                                        </p:cTn>
                                        <p:tgtEl>
                                          <p:spTgt spid="3"/>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6"/>
                                        </p:tgtEl>
                                      </p:cBhvr>
                                    </p:animEffect>
                                    <p:set>
                                      <p:cBhvr>
                                        <p:cTn id="30" dur="1" fill="hold">
                                          <p:stCondLst>
                                            <p:cond delay="499"/>
                                          </p:stCondLst>
                                        </p:cTn>
                                        <p:tgtEl>
                                          <p:spTgt spid="6"/>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7"/>
                                        </p:tgtEl>
                                      </p:cBhvr>
                                    </p:animEffect>
                                    <p:set>
                                      <p:cBhvr>
                                        <p:cTn id="33" dur="1" fill="hold">
                                          <p:stCondLst>
                                            <p:cond delay="499"/>
                                          </p:stCondLst>
                                        </p:cTn>
                                        <p:tgtEl>
                                          <p:spTgt spid="7"/>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8"/>
                                        </p:tgtEl>
                                      </p:cBhvr>
                                    </p:animEffect>
                                    <p:set>
                                      <p:cBhvr>
                                        <p:cTn id="38" dur="1" fill="hold">
                                          <p:stCondLst>
                                            <p:cond delay="499"/>
                                          </p:stCondLst>
                                        </p:cTn>
                                        <p:tgtEl>
                                          <p:spTgt spid="8"/>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9"/>
                                        </p:tgtEl>
                                      </p:cBhvr>
                                    </p:animEffect>
                                    <p:set>
                                      <p:cBhvr>
                                        <p:cTn id="41" dur="1" fill="hold">
                                          <p:stCondLst>
                                            <p:cond delay="499"/>
                                          </p:stCondLst>
                                        </p:cTn>
                                        <p:tgtEl>
                                          <p:spTgt spid="9"/>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10"/>
                                        </p:tgtEl>
                                      </p:cBhvr>
                                    </p:animEffect>
                                    <p:set>
                                      <p:cBhvr>
                                        <p:cTn id="44"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Document 17"/>
          <p:cNvSpPr/>
          <p:nvPr/>
        </p:nvSpPr>
        <p:spPr>
          <a:xfrm>
            <a:off x="-32399" y="-10982"/>
            <a:ext cx="9290700" cy="1457669"/>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F0B4BF"/>
          </a:solidFill>
          <a:ln>
            <a:noFill/>
          </a:ln>
        </p:spPr>
        <p:style>
          <a:lnRef idx="2">
            <a:schemeClr val="accent1">
              <a:shade val="50000"/>
            </a:schemeClr>
          </a:lnRef>
          <a:fillRef idx="1">
            <a:schemeClr val="accent1"/>
          </a:fillRef>
          <a:effectRef idx="0">
            <a:schemeClr val="accent1"/>
          </a:effectRef>
          <a:fontRef idx="minor">
            <a:schemeClr val="lt1"/>
          </a:fontRef>
        </p:style>
        <p:txBody>
          <a:bodyPr lIns="68552" tIns="34277" rIns="68552" bIns="34277" rtlCol="0" anchor="ctr"/>
          <a:lstStyle/>
          <a:p>
            <a:pPr algn="ctr"/>
            <a:endParaRPr lang="en-US" sz="1013"/>
          </a:p>
        </p:txBody>
      </p:sp>
      <p:sp>
        <p:nvSpPr>
          <p:cNvPr id="3" name="Flowchart: Document 17"/>
          <p:cNvSpPr/>
          <p:nvPr/>
        </p:nvSpPr>
        <p:spPr>
          <a:xfrm>
            <a:off x="-128841" y="-3131"/>
            <a:ext cx="9290700" cy="133291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lIns="68552" tIns="34277" rIns="68552" bIns="34277" rtlCol="0" anchor="ctr"/>
          <a:lstStyle/>
          <a:p>
            <a:pPr algn="ctr"/>
            <a:endParaRPr lang="en-US" sz="1013"/>
          </a:p>
        </p:txBody>
      </p:sp>
      <p:sp>
        <p:nvSpPr>
          <p:cNvPr id="4" name="TextBox 3"/>
          <p:cNvSpPr txBox="1"/>
          <p:nvPr/>
        </p:nvSpPr>
        <p:spPr>
          <a:xfrm>
            <a:off x="1364035" y="229911"/>
            <a:ext cx="7608515" cy="761711"/>
          </a:xfrm>
          <a:prstGeom prst="rect">
            <a:avLst/>
          </a:prstGeom>
          <a:noFill/>
        </p:spPr>
        <p:txBody>
          <a:bodyPr wrap="square" lIns="68543" tIns="34272" rIns="68543" bIns="34272" rtlCol="0">
            <a:spAutoFit/>
          </a:bodyPr>
          <a:lstStyle/>
          <a:p>
            <a:pPr algn="ctr"/>
            <a:r>
              <a:rPr lang="en-US" sz="4500" b="1" dirty="0">
                <a:ln w="3175">
                  <a:solidFill>
                    <a:schemeClr val="bg1"/>
                  </a:solidFill>
                </a:ln>
                <a:solidFill>
                  <a:schemeClr val="bg1"/>
                </a:solidFill>
                <a:latin typeface="Arial-Rounded" pitchFamily="34" charset="0"/>
                <a:ea typeface="Arial-Rounded" pitchFamily="34" charset="0"/>
                <a:cs typeface="Arial-Rounded" pitchFamily="34" charset="0"/>
              </a:rPr>
              <a:t>BÀI HỌC TỪ CUỘC SỐNG </a:t>
            </a:r>
          </a:p>
        </p:txBody>
      </p:sp>
      <p:grpSp>
        <p:nvGrpSpPr>
          <p:cNvPr id="5" name="Group 4"/>
          <p:cNvGrpSpPr/>
          <p:nvPr/>
        </p:nvGrpSpPr>
        <p:grpSpPr>
          <a:xfrm>
            <a:off x="-494726" y="-636558"/>
            <a:ext cx="1852225" cy="1722548"/>
            <a:chOff x="-2957976" y="-1125796"/>
            <a:chExt cx="2469633" cy="2296731"/>
          </a:xfrm>
        </p:grpSpPr>
        <p:sp>
          <p:nvSpPr>
            <p:cNvPr id="6" name="Oval 5"/>
            <p:cNvSpPr/>
            <p:nvPr/>
          </p:nvSpPr>
          <p:spPr>
            <a:xfrm rot="9814622">
              <a:off x="-2957976" y="-1125796"/>
              <a:ext cx="2469633" cy="2296731"/>
            </a:xfrm>
            <a:prstGeom prst="ellipse">
              <a:avLst/>
            </a:prstGeom>
            <a:solidFill>
              <a:srgbClr val="DD65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Oval 6"/>
            <p:cNvSpPr/>
            <p:nvPr/>
          </p:nvSpPr>
          <p:spPr>
            <a:xfrm rot="968493">
              <a:off x="-2721155" y="-827037"/>
              <a:ext cx="2069022" cy="193101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8" name="Oval 7"/>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sp>
        <p:nvSpPr>
          <p:cNvPr id="9" name="TextBox 8"/>
          <p:cNvSpPr txBox="1"/>
          <p:nvPr/>
        </p:nvSpPr>
        <p:spPr>
          <a:xfrm>
            <a:off x="9525" y="133796"/>
            <a:ext cx="1006148" cy="830960"/>
          </a:xfrm>
          <a:prstGeom prst="rect">
            <a:avLst/>
          </a:prstGeom>
          <a:noFill/>
        </p:spPr>
        <p:txBody>
          <a:bodyPr wrap="square" lIns="68543" tIns="34272" rIns="68543" bIns="34272" rtlCol="0">
            <a:spAutoFit/>
          </a:bodyPr>
          <a:lstStyle/>
          <a:p>
            <a:pPr algn="ctr"/>
            <a:r>
              <a:rPr lang="en-US" sz="4950" b="1" dirty="0">
                <a:solidFill>
                  <a:srgbClr val="FF0066"/>
                </a:solidFill>
                <a:latin typeface="Arial Rounded MT Bold" pitchFamily="34" charset="0"/>
                <a:ea typeface="Arial-Rounded" pitchFamily="34" charset="0"/>
                <a:cs typeface="Times New Roman" pitchFamily="18" charset="0"/>
              </a:rPr>
              <a:t>5</a:t>
            </a:r>
          </a:p>
        </p:txBody>
      </p:sp>
      <p:grpSp>
        <p:nvGrpSpPr>
          <p:cNvPr id="10" name="Group 9"/>
          <p:cNvGrpSpPr/>
          <p:nvPr/>
        </p:nvGrpSpPr>
        <p:grpSpPr>
          <a:xfrm>
            <a:off x="1320495" y="1912930"/>
            <a:ext cx="7413602" cy="1607256"/>
            <a:chOff x="9462301" y="964372"/>
            <a:chExt cx="5549927" cy="698253"/>
          </a:xfrm>
          <a:solidFill>
            <a:srgbClr val="00B0F0"/>
          </a:solidFill>
        </p:grpSpPr>
        <p:sp>
          <p:nvSpPr>
            <p:cNvPr id="11"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spcCol="0" rtlCol="0" anchor="ctr"/>
            <a:lstStyle/>
            <a:p>
              <a:pPr algn="ctr"/>
              <a:endParaRPr lang="en-US" sz="1013"/>
            </a:p>
          </p:txBody>
        </p:sp>
        <p:sp>
          <p:nvSpPr>
            <p:cNvPr id="12" name="Rectangle 10"/>
            <p:cNvSpPr/>
            <p:nvPr/>
          </p:nvSpPr>
          <p:spPr>
            <a:xfrm>
              <a:off x="9462301"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spcCol="0" rtlCol="0" anchor="ctr"/>
            <a:lstStyle/>
            <a:p>
              <a:pPr algn="ctr"/>
              <a:endParaRPr lang="en-US" sz="1013"/>
            </a:p>
          </p:txBody>
        </p:sp>
      </p:grpSp>
      <p:sp>
        <p:nvSpPr>
          <p:cNvPr id="13" name="Rectangle 10"/>
          <p:cNvSpPr/>
          <p:nvPr/>
        </p:nvSpPr>
        <p:spPr>
          <a:xfrm>
            <a:off x="2665057" y="2361073"/>
            <a:ext cx="5429512" cy="77285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spcCol="0" rtlCol="0" anchor="ctr"/>
          <a:lstStyle/>
          <a:p>
            <a:pPr algn="ctr"/>
            <a:endParaRPr lang="en-US" sz="1013"/>
          </a:p>
        </p:txBody>
      </p:sp>
      <p:sp>
        <p:nvSpPr>
          <p:cNvPr id="14" name="TextBox 13"/>
          <p:cNvSpPr txBox="1"/>
          <p:nvPr/>
        </p:nvSpPr>
        <p:spPr>
          <a:xfrm>
            <a:off x="2427029" y="2388470"/>
            <a:ext cx="5888029" cy="746322"/>
          </a:xfrm>
          <a:prstGeom prst="rect">
            <a:avLst/>
          </a:prstGeom>
          <a:noFill/>
        </p:spPr>
        <p:txBody>
          <a:bodyPr wrap="square" lIns="68543" tIns="34272" rIns="68543" bIns="34272" rtlCol="0">
            <a:spAutoFit/>
          </a:bodyPr>
          <a:lstStyle/>
          <a:p>
            <a:pPr algn="ctr"/>
            <a:r>
              <a:rPr lang="en-US" sz="4400" b="1" dirty="0" smtClean="0">
                <a:solidFill>
                  <a:srgbClr val="FF33CC"/>
                </a:solidFill>
                <a:latin typeface="UTM Avo" panose="02040603050506020204" pitchFamily="18" charset="0"/>
                <a:ea typeface="Arial-Rounded" pitchFamily="34" charset="0"/>
                <a:cs typeface="Arial-Rounded" pitchFamily="34" charset="0"/>
              </a:rPr>
              <a:t>CHÚ BÉ CHĂN CỪU</a:t>
            </a:r>
            <a:endParaRPr lang="en-US" sz="4400" b="1" dirty="0">
              <a:solidFill>
                <a:srgbClr val="FF33CC"/>
              </a:solidFill>
              <a:latin typeface="UTM Avo" panose="02040603050506020204" pitchFamily="18" charset="0"/>
              <a:ea typeface="Arial-Rounded" pitchFamily="34" charset="0"/>
              <a:cs typeface="Arial-Rounded" pitchFamily="34" charset="0"/>
            </a:endParaRPr>
          </a:p>
        </p:txBody>
      </p:sp>
      <p:sp>
        <p:nvSpPr>
          <p:cNvPr id="17" name="Rectangle 16"/>
          <p:cNvSpPr/>
          <p:nvPr/>
        </p:nvSpPr>
        <p:spPr>
          <a:xfrm rot="269291">
            <a:off x="1214075" y="2199407"/>
            <a:ext cx="1134556" cy="786357"/>
          </a:xfrm>
          <a:custGeom>
            <a:avLst/>
            <a:gdLst>
              <a:gd name="connsiteX0" fmla="*/ 0 w 1322292"/>
              <a:gd name="connsiteY0" fmla="*/ 0 h 1023843"/>
              <a:gd name="connsiteX1" fmla="*/ 1322292 w 1322292"/>
              <a:gd name="connsiteY1" fmla="*/ 0 h 1023843"/>
              <a:gd name="connsiteX2" fmla="*/ 1322292 w 1322292"/>
              <a:gd name="connsiteY2" fmla="*/ 1023843 h 1023843"/>
              <a:gd name="connsiteX3" fmla="*/ 0 w 1322292"/>
              <a:gd name="connsiteY3" fmla="*/ 1023843 h 1023843"/>
              <a:gd name="connsiteX4" fmla="*/ 0 w 1322292"/>
              <a:gd name="connsiteY4" fmla="*/ 0 h 1023843"/>
              <a:gd name="connsiteX0" fmla="*/ 38 w 1322330"/>
              <a:gd name="connsiteY0" fmla="*/ 0 h 1023843"/>
              <a:gd name="connsiteX1" fmla="*/ 1322330 w 1322330"/>
              <a:gd name="connsiteY1" fmla="*/ 0 h 1023843"/>
              <a:gd name="connsiteX2" fmla="*/ 1322330 w 1322330"/>
              <a:gd name="connsiteY2" fmla="*/ 1023843 h 1023843"/>
              <a:gd name="connsiteX3" fmla="*/ 38 w 1322330"/>
              <a:gd name="connsiteY3" fmla="*/ 1023843 h 1023843"/>
              <a:gd name="connsiteX4" fmla="*/ 401820 w 1322330"/>
              <a:gd name="connsiteY4" fmla="*/ 432335 h 1023843"/>
              <a:gd name="connsiteX5" fmla="*/ 38 w 1322330"/>
              <a:gd name="connsiteY5" fmla="*/ 0 h 102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2330" h="1023843">
                <a:moveTo>
                  <a:pt x="38" y="0"/>
                </a:moveTo>
                <a:lnTo>
                  <a:pt x="1322330" y="0"/>
                </a:lnTo>
                <a:lnTo>
                  <a:pt x="1322330" y="1023843"/>
                </a:lnTo>
                <a:lnTo>
                  <a:pt x="38" y="1023843"/>
                </a:lnTo>
                <a:cubicBezTo>
                  <a:pt x="-4580" y="845146"/>
                  <a:pt x="406438" y="611032"/>
                  <a:pt x="401820" y="432335"/>
                </a:cubicBezTo>
                <a:lnTo>
                  <a:pt x="38" y="0"/>
                </a:lnTo>
                <a:close/>
              </a:path>
            </a:pathLst>
          </a:custGeom>
          <a:solidFill>
            <a:schemeClr val="accent1"/>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Rectangle 16"/>
          <p:cNvSpPr/>
          <p:nvPr/>
        </p:nvSpPr>
        <p:spPr>
          <a:xfrm rot="489815">
            <a:off x="1397450" y="2267788"/>
            <a:ext cx="926558" cy="536771"/>
          </a:xfrm>
          <a:custGeom>
            <a:avLst/>
            <a:gdLst>
              <a:gd name="connsiteX0" fmla="*/ 0 w 1322292"/>
              <a:gd name="connsiteY0" fmla="*/ 0 h 1023843"/>
              <a:gd name="connsiteX1" fmla="*/ 1322292 w 1322292"/>
              <a:gd name="connsiteY1" fmla="*/ 0 h 1023843"/>
              <a:gd name="connsiteX2" fmla="*/ 1322292 w 1322292"/>
              <a:gd name="connsiteY2" fmla="*/ 1023843 h 1023843"/>
              <a:gd name="connsiteX3" fmla="*/ 0 w 1322292"/>
              <a:gd name="connsiteY3" fmla="*/ 1023843 h 1023843"/>
              <a:gd name="connsiteX4" fmla="*/ 0 w 1322292"/>
              <a:gd name="connsiteY4" fmla="*/ 0 h 1023843"/>
              <a:gd name="connsiteX0" fmla="*/ 38 w 1322330"/>
              <a:gd name="connsiteY0" fmla="*/ 0 h 1023843"/>
              <a:gd name="connsiteX1" fmla="*/ 1322330 w 1322330"/>
              <a:gd name="connsiteY1" fmla="*/ 0 h 1023843"/>
              <a:gd name="connsiteX2" fmla="*/ 1322330 w 1322330"/>
              <a:gd name="connsiteY2" fmla="*/ 1023843 h 1023843"/>
              <a:gd name="connsiteX3" fmla="*/ 38 w 1322330"/>
              <a:gd name="connsiteY3" fmla="*/ 1023843 h 1023843"/>
              <a:gd name="connsiteX4" fmla="*/ 401820 w 1322330"/>
              <a:gd name="connsiteY4" fmla="*/ 432335 h 1023843"/>
              <a:gd name="connsiteX5" fmla="*/ 38 w 1322330"/>
              <a:gd name="connsiteY5" fmla="*/ 0 h 102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2330" h="1023843">
                <a:moveTo>
                  <a:pt x="38" y="0"/>
                </a:moveTo>
                <a:lnTo>
                  <a:pt x="1322330" y="0"/>
                </a:lnTo>
                <a:lnTo>
                  <a:pt x="1322330" y="1023843"/>
                </a:lnTo>
                <a:lnTo>
                  <a:pt x="38" y="1023843"/>
                </a:lnTo>
                <a:cubicBezTo>
                  <a:pt x="-4580" y="845146"/>
                  <a:pt x="406438" y="611032"/>
                  <a:pt x="401820" y="432335"/>
                </a:cubicBezTo>
                <a:lnTo>
                  <a:pt x="38" y="0"/>
                </a:lnTo>
                <a:close/>
              </a:path>
            </a:pathLst>
          </a:cu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nvGrpSpPr>
          <p:cNvPr id="19" name="Group 18"/>
          <p:cNvGrpSpPr/>
          <p:nvPr/>
        </p:nvGrpSpPr>
        <p:grpSpPr>
          <a:xfrm>
            <a:off x="1660863" y="2153888"/>
            <a:ext cx="1079905" cy="1334793"/>
            <a:chOff x="1148781" y="997763"/>
            <a:chExt cx="992332" cy="992332"/>
          </a:xfrm>
          <a:solidFill>
            <a:srgbClr val="E3667B"/>
          </a:solidFill>
        </p:grpSpPr>
        <p:sp>
          <p:nvSpPr>
            <p:cNvPr id="20" name="Oval 19"/>
            <p:cNvSpPr/>
            <p:nvPr/>
          </p:nvSpPr>
          <p:spPr>
            <a:xfrm>
              <a:off x="1148781" y="997763"/>
              <a:ext cx="992332" cy="992332"/>
            </a:xfrm>
            <a:prstGeom prst="ellipse">
              <a:avLst/>
            </a:prstGeom>
            <a:solidFill>
              <a:srgbClr val="FF00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1" name="Oval 20"/>
            <p:cNvSpPr/>
            <p:nvPr/>
          </p:nvSpPr>
          <p:spPr>
            <a:xfrm>
              <a:off x="1187746" y="997763"/>
              <a:ext cx="914400" cy="914400"/>
            </a:xfrm>
            <a:prstGeom prst="ellipse">
              <a:avLst/>
            </a:prstGeom>
            <a:solidFill>
              <a:srgbClr val="FF00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sp>
        <p:nvSpPr>
          <p:cNvPr id="22" name="TextBox 21"/>
          <p:cNvSpPr txBox="1"/>
          <p:nvPr/>
        </p:nvSpPr>
        <p:spPr>
          <a:xfrm>
            <a:off x="1718219" y="2207749"/>
            <a:ext cx="904433" cy="1177209"/>
          </a:xfrm>
          <a:prstGeom prst="rect">
            <a:avLst/>
          </a:prstGeom>
          <a:noFill/>
        </p:spPr>
        <p:txBody>
          <a:bodyPr wrap="square" lIns="68543" tIns="34272" rIns="68543" bIns="34272" rtlCol="0">
            <a:spAutoFit/>
          </a:bodyPr>
          <a:lstStyle/>
          <a:p>
            <a:pPr algn="ctr"/>
            <a:r>
              <a:rPr lang="en-US" sz="3600" b="1" dirty="0">
                <a:solidFill>
                  <a:schemeClr val="bg1"/>
                </a:solidFill>
                <a:latin typeface="Arial-Rounded" pitchFamily="34" charset="0"/>
                <a:ea typeface="Arial-Rounded" pitchFamily="34" charset="0"/>
                <a:cs typeface="Arial-Rounded" pitchFamily="34" charset="0"/>
              </a:rPr>
              <a:t>Bài</a:t>
            </a:r>
          </a:p>
          <a:p>
            <a:pPr algn="ctr"/>
            <a:r>
              <a:rPr lang="en-US" sz="3600" b="1" dirty="0" smtClean="0">
                <a:solidFill>
                  <a:schemeClr val="bg1"/>
                </a:solidFill>
                <a:latin typeface="Arial Rounded MT Bold" pitchFamily="34" charset="0"/>
                <a:ea typeface="Arial-Rounded" pitchFamily="34" charset="0"/>
                <a:cs typeface="Times New Roman" pitchFamily="18" charset="0"/>
              </a:rPr>
              <a:t>4</a:t>
            </a:r>
            <a:endParaRPr lang="en-US" sz="3600" b="1" dirty="0">
              <a:solidFill>
                <a:schemeClr val="bg1"/>
              </a:solidFill>
              <a:latin typeface="Arial Rounded MT Bold" pitchFamily="34" charset="0"/>
              <a:ea typeface="Arial-Rounded" pitchFamily="34" charset="0"/>
              <a:cs typeface="Times New Roman" pitchFamily="18" charset="0"/>
            </a:endParaRPr>
          </a:p>
        </p:txBody>
      </p:sp>
    </p:spTree>
    <p:extLst>
      <p:ext uri="{BB962C8B-B14F-4D97-AF65-F5344CB8AC3E}">
        <p14:creationId xmlns:p14="http://schemas.microsoft.com/office/powerpoint/2010/main" val="559368478"/>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rot="18599350" flipH="1">
            <a:off x="3622607" y="980622"/>
            <a:ext cx="4003028" cy="3488687"/>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1" fmla="*/ 2553595 w 4003028"/>
              <a:gd name="connsiteY0-2" fmla="*/ 3488687 h 3488687"/>
              <a:gd name="connsiteX1-3" fmla="*/ 2558802 w 4003028"/>
              <a:gd name="connsiteY1-4" fmla="*/ 3486358 h 3488687"/>
              <a:gd name="connsiteX2-5" fmla="*/ 2567275 w 4003028"/>
              <a:gd name="connsiteY2-6" fmla="*/ 3481729 h 3488687"/>
              <a:gd name="connsiteX3-7" fmla="*/ 2560275 w 4003028"/>
              <a:gd name="connsiteY3-8" fmla="*/ 3484032 h 3488687"/>
              <a:gd name="connsiteX4-9" fmla="*/ 2553595 w 4003028"/>
              <a:gd name="connsiteY4-10" fmla="*/ 3488687 h 3488687"/>
              <a:gd name="connsiteX5-11" fmla="*/ 2172204 w 4003028"/>
              <a:gd name="connsiteY5-12" fmla="*/ 1823603 h 3488687"/>
              <a:gd name="connsiteX6-13" fmla="*/ 2177584 w 4003028"/>
              <a:gd name="connsiteY6-14" fmla="*/ 1823026 h 3488687"/>
              <a:gd name="connsiteX7-15" fmla="*/ 2186951 w 4003028"/>
              <a:gd name="connsiteY7-16" fmla="*/ 1820691 h 3488687"/>
              <a:gd name="connsiteX8-17" fmla="*/ 2179597 w 4003028"/>
              <a:gd name="connsiteY8-18" fmla="*/ 1821148 h 3488687"/>
              <a:gd name="connsiteX9-19" fmla="*/ 2172204 w 4003028"/>
              <a:gd name="connsiteY9-20" fmla="*/ 1823603 h 3488687"/>
              <a:gd name="connsiteX10-21" fmla="*/ 153460 w 4003028"/>
              <a:gd name="connsiteY10-22" fmla="*/ 2406636 h 3488687"/>
              <a:gd name="connsiteX11-23" fmla="*/ 158416 w 4003028"/>
              <a:gd name="connsiteY11-24" fmla="*/ 2412646 h 3488687"/>
              <a:gd name="connsiteX12-25" fmla="*/ 164402 w 4003028"/>
              <a:gd name="connsiteY12-26" fmla="*/ 2416944 h 3488687"/>
              <a:gd name="connsiteX13-27" fmla="*/ 157710 w 4003028"/>
              <a:gd name="connsiteY13-28" fmla="*/ 2409986 h 3488687"/>
              <a:gd name="connsiteX14-29" fmla="*/ 153460 w 4003028"/>
              <a:gd name="connsiteY14-30" fmla="*/ 2406636 h 3488687"/>
              <a:gd name="connsiteX15-31" fmla="*/ 1187875 w 4003028"/>
              <a:gd name="connsiteY15-32" fmla="*/ 818604 h 3488687"/>
              <a:gd name="connsiteX16-33" fmla="*/ 2981309 w 4003028"/>
              <a:gd name="connsiteY16-34" fmla="*/ 1389514 h 3488687"/>
              <a:gd name="connsiteX17-35" fmla="*/ 3006207 w 4003028"/>
              <a:gd name="connsiteY17-36" fmla="*/ 1471594 h 3488687"/>
              <a:gd name="connsiteX18-37" fmla="*/ 3004953 w 4003028"/>
              <a:gd name="connsiteY18-38" fmla="*/ 1470516 h 3488687"/>
              <a:gd name="connsiteX19-39" fmla="*/ 2965846 w 4003028"/>
              <a:gd name="connsiteY19-40" fmla="*/ 1471445 h 3488687"/>
              <a:gd name="connsiteX20-41" fmla="*/ 2909369 w 4003028"/>
              <a:gd name="connsiteY20-42" fmla="*/ 1482351 h 3488687"/>
              <a:gd name="connsiteX21-43" fmla="*/ 2592787 w 4003028"/>
              <a:gd name="connsiteY21-44" fmla="*/ 1644930 h 3488687"/>
              <a:gd name="connsiteX22-45" fmla="*/ 2477260 w 4003028"/>
              <a:gd name="connsiteY22-46" fmla="*/ 1712320 h 3488687"/>
              <a:gd name="connsiteX23-47" fmla="*/ 2424386 w 4003028"/>
              <a:gd name="connsiteY23-48" fmla="*/ 1658294 h 3488687"/>
              <a:gd name="connsiteX24-49" fmla="*/ 2233042 w 4003028"/>
              <a:gd name="connsiteY24-50" fmla="*/ 1544239 h 3488687"/>
              <a:gd name="connsiteX25-51" fmla="*/ 2406208 w 4003028"/>
              <a:gd name="connsiteY25-52" fmla="*/ 1690912 h 3488687"/>
              <a:gd name="connsiteX26-53" fmla="*/ 2438667 w 4003028"/>
              <a:gd name="connsiteY26-54" fmla="*/ 1734832 h 3488687"/>
              <a:gd name="connsiteX27-55" fmla="*/ 2433832 w 4003028"/>
              <a:gd name="connsiteY27-56" fmla="*/ 1737652 h 3488687"/>
              <a:gd name="connsiteX28-57" fmla="*/ 2276907 w 4003028"/>
              <a:gd name="connsiteY28-58" fmla="*/ 1795440 h 3488687"/>
              <a:gd name="connsiteX29-59" fmla="*/ 2194470 w 4003028"/>
              <a:gd name="connsiteY29-60" fmla="*/ 1818817 h 3488687"/>
              <a:gd name="connsiteX30-61" fmla="*/ 2186951 w 4003028"/>
              <a:gd name="connsiteY30-62" fmla="*/ 1820691 h 3488687"/>
              <a:gd name="connsiteX31-63" fmla="*/ 2187619 w 4003028"/>
              <a:gd name="connsiteY31-64" fmla="*/ 1820649 h 3488687"/>
              <a:gd name="connsiteX32-65" fmla="*/ 2263225 w 4003028"/>
              <a:gd name="connsiteY32-66" fmla="*/ 1828106 h 3488687"/>
              <a:gd name="connsiteX33-67" fmla="*/ 2266422 w 4003028"/>
              <a:gd name="connsiteY33-68" fmla="*/ 1827857 h 3488687"/>
              <a:gd name="connsiteX34-69" fmla="*/ 3026460 w 4003028"/>
              <a:gd name="connsiteY34-70" fmla="*/ 1558274 h 3488687"/>
              <a:gd name="connsiteX35-71" fmla="*/ 3033021 w 4003028"/>
              <a:gd name="connsiteY35-72" fmla="*/ 1559992 h 3488687"/>
              <a:gd name="connsiteX36-73" fmla="*/ 3056764 w 4003028"/>
              <a:gd name="connsiteY36-74" fmla="*/ 1638263 h 3488687"/>
              <a:gd name="connsiteX37-75" fmla="*/ 3220170 w 4003028"/>
              <a:gd name="connsiteY37-76" fmla="*/ 2417189 h 3488687"/>
              <a:gd name="connsiteX38-77" fmla="*/ 3245788 w 4003028"/>
              <a:gd name="connsiteY38-78" fmla="*/ 2510754 h 3488687"/>
              <a:gd name="connsiteX39-79" fmla="*/ 3242722 w 4003028"/>
              <a:gd name="connsiteY39-80" fmla="*/ 2508845 h 3488687"/>
              <a:gd name="connsiteX40-81" fmla="*/ 900517 w 4003028"/>
              <a:gd name="connsiteY40-82" fmla="*/ 3043090 h 3488687"/>
              <a:gd name="connsiteX41-83" fmla="*/ 755186 w 4003028"/>
              <a:gd name="connsiteY41-84" fmla="*/ 3091588 h 3488687"/>
              <a:gd name="connsiteX42-85" fmla="*/ 735913 w 4003028"/>
              <a:gd name="connsiteY42-86" fmla="*/ 3085533 h 3488687"/>
              <a:gd name="connsiteX43-87" fmla="*/ 235521 w 4003028"/>
              <a:gd name="connsiteY43-88" fmla="*/ 2453126 h 3488687"/>
              <a:gd name="connsiteX44-89" fmla="*/ 232945 w 4003028"/>
              <a:gd name="connsiteY44-90" fmla="*/ 2451215 h 3488687"/>
              <a:gd name="connsiteX45-91" fmla="*/ 164946 w 4003028"/>
              <a:gd name="connsiteY45-92" fmla="*/ 2417334 h 3488687"/>
              <a:gd name="connsiteX46-93" fmla="*/ 164402 w 4003028"/>
              <a:gd name="connsiteY46-94" fmla="*/ 2416944 h 3488687"/>
              <a:gd name="connsiteX47-95" fmla="*/ 169774 w 4003028"/>
              <a:gd name="connsiteY47-96" fmla="*/ 2422528 h 3488687"/>
              <a:gd name="connsiteX48-97" fmla="*/ 227166 w 4003028"/>
              <a:gd name="connsiteY48-98" fmla="*/ 2486155 h 3488687"/>
              <a:gd name="connsiteX49-99" fmla="*/ 329351 w 4003028"/>
              <a:gd name="connsiteY49-100" fmla="*/ 2618530 h 3488687"/>
              <a:gd name="connsiteX50-101" fmla="*/ 331947 w 4003028"/>
              <a:gd name="connsiteY50-102" fmla="*/ 2623489 h 3488687"/>
              <a:gd name="connsiteX51-103" fmla="*/ 281103 w 4003028"/>
              <a:gd name="connsiteY51-104" fmla="*/ 2643430 h 3488687"/>
              <a:gd name="connsiteX52-105" fmla="*/ 56459 w 4003028"/>
              <a:gd name="connsiteY52-106" fmla="*/ 2675591 h 3488687"/>
              <a:gd name="connsiteX53-107" fmla="*/ 279157 w 4003028"/>
              <a:gd name="connsiteY53-108" fmla="*/ 2680722 h 3488687"/>
              <a:gd name="connsiteX54-109" fmla="*/ 352665 w 4003028"/>
              <a:gd name="connsiteY54-110" fmla="*/ 2663074 h 3488687"/>
              <a:gd name="connsiteX55-111" fmla="*/ 414683 w 4003028"/>
              <a:gd name="connsiteY55-112" fmla="*/ 2781572 h 3488687"/>
              <a:gd name="connsiteX56-113" fmla="*/ 596376 w 4003028"/>
              <a:gd name="connsiteY56-114" fmla="*/ 3087584 h 3488687"/>
              <a:gd name="connsiteX57-115" fmla="*/ 638412 w 4003028"/>
              <a:gd name="connsiteY57-116" fmla="*/ 3126848 h 3488687"/>
              <a:gd name="connsiteX58-117" fmla="*/ 642141 w 4003028"/>
              <a:gd name="connsiteY58-118" fmla="*/ 3129313 h 3488687"/>
              <a:gd name="connsiteX59-119" fmla="*/ 633291 w 4003028"/>
              <a:gd name="connsiteY59-120" fmla="*/ 3132266 h 3488687"/>
              <a:gd name="connsiteX60-121" fmla="*/ 106597 w 4003028"/>
              <a:gd name="connsiteY60-122" fmla="*/ 3237274 h 3488687"/>
              <a:gd name="connsiteX61-123" fmla="*/ 0 w 4003028"/>
              <a:gd name="connsiteY61-124" fmla="*/ 3232686 h 3488687"/>
              <a:gd name="connsiteX62-125" fmla="*/ 77065 w 4003028"/>
              <a:gd name="connsiteY62-126" fmla="*/ 3297326 h 3488687"/>
              <a:gd name="connsiteX63-127" fmla="*/ 75884 w 4003028"/>
              <a:gd name="connsiteY63-128" fmla="*/ 3298733 h 3488687"/>
              <a:gd name="connsiteX64-129" fmla="*/ 146342 w 4003028"/>
              <a:gd name="connsiteY64-130" fmla="*/ 3298318 h 3488687"/>
              <a:gd name="connsiteX65-131" fmla="*/ 3241070 w 4003028"/>
              <a:gd name="connsiteY65-132" fmla="*/ 2644221 h 3488687"/>
              <a:gd name="connsiteX66-133" fmla="*/ 3298464 w 4003028"/>
              <a:gd name="connsiteY66-134" fmla="*/ 2691011 h 3488687"/>
              <a:gd name="connsiteX67-135" fmla="*/ 3325008 w 4003028"/>
              <a:gd name="connsiteY67-136" fmla="*/ 2763689 h 3488687"/>
              <a:gd name="connsiteX68-137" fmla="*/ 3371266 w 4003028"/>
              <a:gd name="connsiteY68-138" fmla="*/ 2864563 h 3488687"/>
              <a:gd name="connsiteX69-139" fmla="*/ 3415788 w 4003028"/>
              <a:gd name="connsiteY69-140" fmla="*/ 2940157 h 3488687"/>
              <a:gd name="connsiteX70-141" fmla="*/ 3400641 w 4003028"/>
              <a:gd name="connsiteY70-142" fmla="*/ 2934757 h 3488687"/>
              <a:gd name="connsiteX71-143" fmla="*/ 2832976 w 4003028"/>
              <a:gd name="connsiteY71-144" fmla="*/ 3294018 h 3488687"/>
              <a:gd name="connsiteX72-145" fmla="*/ 2826082 w 4003028"/>
              <a:gd name="connsiteY72-146" fmla="*/ 3300156 h 3488687"/>
              <a:gd name="connsiteX73-147" fmla="*/ 2810492 w 4003028"/>
              <a:gd name="connsiteY73-148" fmla="*/ 3290196 h 3488687"/>
              <a:gd name="connsiteX74-149" fmla="*/ 2559561 w 4003028"/>
              <a:gd name="connsiteY74-150" fmla="*/ 3207661 h 3488687"/>
              <a:gd name="connsiteX75-151" fmla="*/ 2764198 w 4003028"/>
              <a:gd name="connsiteY75-152" fmla="*/ 3305758 h 3488687"/>
              <a:gd name="connsiteX76-153" fmla="*/ 2793373 w 4003028"/>
              <a:gd name="connsiteY76-154" fmla="*/ 3329282 h 3488687"/>
              <a:gd name="connsiteX77-155" fmla="*/ 2742508 w 4003028"/>
              <a:gd name="connsiteY77-156" fmla="*/ 3374574 h 3488687"/>
              <a:gd name="connsiteX78-157" fmla="*/ 2647916 w 4003028"/>
              <a:gd name="connsiteY78-158" fmla="*/ 3434544 h 3488687"/>
              <a:gd name="connsiteX79-159" fmla="*/ 2574074 w 4003028"/>
              <a:gd name="connsiteY79-160" fmla="*/ 3478014 h 3488687"/>
              <a:gd name="connsiteX80-161" fmla="*/ 2567275 w 4003028"/>
              <a:gd name="connsiteY80-162" fmla="*/ 3481729 h 3488687"/>
              <a:gd name="connsiteX81-163" fmla="*/ 2567910 w 4003028"/>
              <a:gd name="connsiteY81-164" fmla="*/ 3481520 h 3488687"/>
              <a:gd name="connsiteX82-165" fmla="*/ 2642943 w 4003028"/>
              <a:gd name="connsiteY82-166" fmla="*/ 3469608 h 3488687"/>
              <a:gd name="connsiteX83-167" fmla="*/ 2645973 w 4003028"/>
              <a:gd name="connsiteY83-168" fmla="*/ 3468559 h 3488687"/>
              <a:gd name="connsiteX84-169" fmla="*/ 2742749 w 4003028"/>
              <a:gd name="connsiteY84-170" fmla="*/ 3414654 h 3488687"/>
              <a:gd name="connsiteX85-171" fmla="*/ 2820857 w 4003028"/>
              <a:gd name="connsiteY85-172" fmla="*/ 3351443 h 3488687"/>
              <a:gd name="connsiteX86-173" fmla="*/ 2828768 w 4003028"/>
              <a:gd name="connsiteY86-174" fmla="*/ 3357822 h 3488687"/>
              <a:gd name="connsiteX87-175" fmla="*/ 2842089 w 4003028"/>
              <a:gd name="connsiteY87-176" fmla="*/ 3333099 h 3488687"/>
              <a:gd name="connsiteX88-177" fmla="*/ 2921933 w 4003028"/>
              <a:gd name="connsiteY88-178" fmla="*/ 3257476 h 3488687"/>
              <a:gd name="connsiteX89-179" fmla="*/ 3436520 w 4003028"/>
              <a:gd name="connsiteY89-180" fmla="*/ 3026269 h 3488687"/>
              <a:gd name="connsiteX90-181" fmla="*/ 3490668 w 4003028"/>
              <a:gd name="connsiteY90-182" fmla="*/ 3044425 h 3488687"/>
              <a:gd name="connsiteX91-183" fmla="*/ 3466564 w 4003028"/>
              <a:gd name="connsiteY91-184" fmla="*/ 3009477 h 3488687"/>
              <a:gd name="connsiteX92-185" fmla="*/ 3487849 w 4003028"/>
              <a:gd name="connsiteY92-186" fmla="*/ 3036935 h 3488687"/>
              <a:gd name="connsiteX93-187" fmla="*/ 3850394 w 4003028"/>
              <a:gd name="connsiteY93-188" fmla="*/ 3229480 h 3488687"/>
              <a:gd name="connsiteX94-189" fmla="*/ 4003028 w 4003028"/>
              <a:gd name="connsiteY94-190" fmla="*/ 3047507 h 3488687"/>
              <a:gd name="connsiteX95-191" fmla="*/ 3906403 w 4003028"/>
              <a:gd name="connsiteY95-192" fmla="*/ 3033869 h 3488687"/>
              <a:gd name="connsiteX96-193" fmla="*/ 3685069 w 4003028"/>
              <a:gd name="connsiteY96-194" fmla="*/ 2942485 h 3488687"/>
              <a:gd name="connsiteX97-195" fmla="*/ 3680287 w 4003028"/>
              <a:gd name="connsiteY97-196" fmla="*/ 2938317 h 3488687"/>
              <a:gd name="connsiteX98-197" fmla="*/ 3682685 w 4003028"/>
              <a:gd name="connsiteY98-198" fmla="*/ 2923853 h 3488687"/>
              <a:gd name="connsiteX99-199" fmla="*/ 3888092 w 4003028"/>
              <a:gd name="connsiteY99-200" fmla="*/ 2294241 h 3488687"/>
              <a:gd name="connsiteX100-201" fmla="*/ 3647315 w 4003028"/>
              <a:gd name="connsiteY100-202" fmla="*/ 2791101 h 3488687"/>
              <a:gd name="connsiteX101-203" fmla="*/ 3618912 w 4003028"/>
              <a:gd name="connsiteY101-204" fmla="*/ 2884803 h 3488687"/>
              <a:gd name="connsiteX102-205" fmla="*/ 3598514 w 4003028"/>
              <a:gd name="connsiteY102-206" fmla="*/ 2867018 h 3488687"/>
              <a:gd name="connsiteX103-207" fmla="*/ 3013134 w 4003028"/>
              <a:gd name="connsiteY103-208" fmla="*/ 1104274 h 3488687"/>
              <a:gd name="connsiteX104-209" fmla="*/ 2996120 w 4003028"/>
              <a:gd name="connsiteY104-210" fmla="*/ 1074045 h 3488687"/>
              <a:gd name="connsiteX105-211" fmla="*/ 2983995 w 4003028"/>
              <a:gd name="connsiteY105-212" fmla="*/ 999080 h 3488687"/>
              <a:gd name="connsiteX106-213" fmla="*/ 2974776 w 4003028"/>
              <a:gd name="connsiteY106-214" fmla="*/ 0 h 3488687"/>
              <a:gd name="connsiteX107-215" fmla="*/ 2869551 w 4003028"/>
              <a:gd name="connsiteY107-216" fmla="*/ 826280 h 3488687"/>
              <a:gd name="connsiteX108-217" fmla="*/ 2871430 w 4003028"/>
              <a:gd name="connsiteY108-218" fmla="*/ 888358 h 3488687"/>
              <a:gd name="connsiteX109-219" fmla="*/ 2810257 w 4003028"/>
              <a:gd name="connsiteY109-220" fmla="*/ 821365 h 3488687"/>
              <a:gd name="connsiteX110-221" fmla="*/ 1224809 w 4003028"/>
              <a:gd name="connsiteY110-222" fmla="*/ 795402 h 3488687"/>
              <a:gd name="connsiteX111" fmla="*/ 1187875 w 4003028"/>
              <a:gd name="connsiteY111" fmla="*/ 818604 h 3488687"/>
              <a:gd name="connsiteX0-223" fmla="*/ 2553595 w 4003028"/>
              <a:gd name="connsiteY0-224" fmla="*/ 3488687 h 3488687"/>
              <a:gd name="connsiteX1-225" fmla="*/ 2558802 w 4003028"/>
              <a:gd name="connsiteY1-226" fmla="*/ 3486358 h 3488687"/>
              <a:gd name="connsiteX2-227" fmla="*/ 2567275 w 4003028"/>
              <a:gd name="connsiteY2-228" fmla="*/ 3481729 h 3488687"/>
              <a:gd name="connsiteX3-229" fmla="*/ 2560275 w 4003028"/>
              <a:gd name="connsiteY3-230" fmla="*/ 3484032 h 3488687"/>
              <a:gd name="connsiteX4-231" fmla="*/ 2553595 w 4003028"/>
              <a:gd name="connsiteY4-232" fmla="*/ 3488687 h 3488687"/>
              <a:gd name="connsiteX5-233" fmla="*/ 2172204 w 4003028"/>
              <a:gd name="connsiteY5-234" fmla="*/ 1823603 h 3488687"/>
              <a:gd name="connsiteX6-235" fmla="*/ 2177584 w 4003028"/>
              <a:gd name="connsiteY6-236" fmla="*/ 1823026 h 3488687"/>
              <a:gd name="connsiteX7-237" fmla="*/ 2186951 w 4003028"/>
              <a:gd name="connsiteY7-238" fmla="*/ 1820691 h 3488687"/>
              <a:gd name="connsiteX8-239" fmla="*/ 2179597 w 4003028"/>
              <a:gd name="connsiteY8-240" fmla="*/ 1821148 h 3488687"/>
              <a:gd name="connsiteX9-241" fmla="*/ 2172204 w 4003028"/>
              <a:gd name="connsiteY9-242" fmla="*/ 1823603 h 3488687"/>
              <a:gd name="connsiteX10-243" fmla="*/ 153460 w 4003028"/>
              <a:gd name="connsiteY10-244" fmla="*/ 2406636 h 3488687"/>
              <a:gd name="connsiteX11-245" fmla="*/ 158416 w 4003028"/>
              <a:gd name="connsiteY11-246" fmla="*/ 2412646 h 3488687"/>
              <a:gd name="connsiteX12-247" fmla="*/ 164402 w 4003028"/>
              <a:gd name="connsiteY12-248" fmla="*/ 2416944 h 3488687"/>
              <a:gd name="connsiteX13-249" fmla="*/ 157710 w 4003028"/>
              <a:gd name="connsiteY13-250" fmla="*/ 2409986 h 3488687"/>
              <a:gd name="connsiteX14-251" fmla="*/ 153460 w 4003028"/>
              <a:gd name="connsiteY14-252" fmla="*/ 2406636 h 3488687"/>
              <a:gd name="connsiteX15-253" fmla="*/ 1187875 w 4003028"/>
              <a:gd name="connsiteY15-254" fmla="*/ 818604 h 3488687"/>
              <a:gd name="connsiteX16-255" fmla="*/ 2981309 w 4003028"/>
              <a:gd name="connsiteY16-256" fmla="*/ 1389514 h 3488687"/>
              <a:gd name="connsiteX17-257" fmla="*/ 3006207 w 4003028"/>
              <a:gd name="connsiteY17-258" fmla="*/ 1471594 h 3488687"/>
              <a:gd name="connsiteX18-259" fmla="*/ 3004953 w 4003028"/>
              <a:gd name="connsiteY18-260" fmla="*/ 1470516 h 3488687"/>
              <a:gd name="connsiteX19-261" fmla="*/ 2965846 w 4003028"/>
              <a:gd name="connsiteY19-262" fmla="*/ 1471445 h 3488687"/>
              <a:gd name="connsiteX20-263" fmla="*/ 2909369 w 4003028"/>
              <a:gd name="connsiteY20-264" fmla="*/ 1482351 h 3488687"/>
              <a:gd name="connsiteX21-265" fmla="*/ 2592787 w 4003028"/>
              <a:gd name="connsiteY21-266" fmla="*/ 1644930 h 3488687"/>
              <a:gd name="connsiteX22-267" fmla="*/ 2477260 w 4003028"/>
              <a:gd name="connsiteY22-268" fmla="*/ 1712320 h 3488687"/>
              <a:gd name="connsiteX23-269" fmla="*/ 2424386 w 4003028"/>
              <a:gd name="connsiteY23-270" fmla="*/ 1658294 h 3488687"/>
              <a:gd name="connsiteX24-271" fmla="*/ 2233042 w 4003028"/>
              <a:gd name="connsiteY24-272" fmla="*/ 1544239 h 3488687"/>
              <a:gd name="connsiteX25-273" fmla="*/ 2406208 w 4003028"/>
              <a:gd name="connsiteY25-274" fmla="*/ 1690912 h 3488687"/>
              <a:gd name="connsiteX26-275" fmla="*/ 2438667 w 4003028"/>
              <a:gd name="connsiteY26-276" fmla="*/ 1734832 h 3488687"/>
              <a:gd name="connsiteX27-277" fmla="*/ 2433832 w 4003028"/>
              <a:gd name="connsiteY27-278" fmla="*/ 1737652 h 3488687"/>
              <a:gd name="connsiteX28-279" fmla="*/ 2276907 w 4003028"/>
              <a:gd name="connsiteY28-280" fmla="*/ 1795440 h 3488687"/>
              <a:gd name="connsiteX29-281" fmla="*/ 2194470 w 4003028"/>
              <a:gd name="connsiteY29-282" fmla="*/ 1818817 h 3488687"/>
              <a:gd name="connsiteX30-283" fmla="*/ 2186951 w 4003028"/>
              <a:gd name="connsiteY30-284" fmla="*/ 1820691 h 3488687"/>
              <a:gd name="connsiteX31-285" fmla="*/ 2187619 w 4003028"/>
              <a:gd name="connsiteY31-286" fmla="*/ 1820649 h 3488687"/>
              <a:gd name="connsiteX32-287" fmla="*/ 2263225 w 4003028"/>
              <a:gd name="connsiteY32-288" fmla="*/ 1828106 h 3488687"/>
              <a:gd name="connsiteX33-289" fmla="*/ 2266422 w 4003028"/>
              <a:gd name="connsiteY33-290" fmla="*/ 1827857 h 3488687"/>
              <a:gd name="connsiteX34-291" fmla="*/ 3026460 w 4003028"/>
              <a:gd name="connsiteY34-292" fmla="*/ 1558274 h 3488687"/>
              <a:gd name="connsiteX35-293" fmla="*/ 3033021 w 4003028"/>
              <a:gd name="connsiteY35-294" fmla="*/ 1559992 h 3488687"/>
              <a:gd name="connsiteX36-295" fmla="*/ 3056764 w 4003028"/>
              <a:gd name="connsiteY36-296" fmla="*/ 1638263 h 3488687"/>
              <a:gd name="connsiteX37-297" fmla="*/ 3220170 w 4003028"/>
              <a:gd name="connsiteY37-298" fmla="*/ 2417189 h 3488687"/>
              <a:gd name="connsiteX38-299" fmla="*/ 3245788 w 4003028"/>
              <a:gd name="connsiteY38-300" fmla="*/ 2510754 h 3488687"/>
              <a:gd name="connsiteX39-301" fmla="*/ 3242722 w 4003028"/>
              <a:gd name="connsiteY39-302" fmla="*/ 2508845 h 3488687"/>
              <a:gd name="connsiteX40-303" fmla="*/ 900517 w 4003028"/>
              <a:gd name="connsiteY40-304" fmla="*/ 3043090 h 3488687"/>
              <a:gd name="connsiteX41-305" fmla="*/ 755186 w 4003028"/>
              <a:gd name="connsiteY41-306" fmla="*/ 3091588 h 3488687"/>
              <a:gd name="connsiteX42-307" fmla="*/ 735913 w 4003028"/>
              <a:gd name="connsiteY42-308" fmla="*/ 3085533 h 3488687"/>
              <a:gd name="connsiteX43-309" fmla="*/ 235521 w 4003028"/>
              <a:gd name="connsiteY43-310" fmla="*/ 2453126 h 3488687"/>
              <a:gd name="connsiteX44-311" fmla="*/ 232945 w 4003028"/>
              <a:gd name="connsiteY44-312" fmla="*/ 2451215 h 3488687"/>
              <a:gd name="connsiteX45-313" fmla="*/ 164946 w 4003028"/>
              <a:gd name="connsiteY45-314" fmla="*/ 2417334 h 3488687"/>
              <a:gd name="connsiteX46-315" fmla="*/ 164402 w 4003028"/>
              <a:gd name="connsiteY46-316" fmla="*/ 2416944 h 3488687"/>
              <a:gd name="connsiteX47-317" fmla="*/ 169774 w 4003028"/>
              <a:gd name="connsiteY47-318" fmla="*/ 2422528 h 3488687"/>
              <a:gd name="connsiteX48-319" fmla="*/ 227166 w 4003028"/>
              <a:gd name="connsiteY48-320" fmla="*/ 2486155 h 3488687"/>
              <a:gd name="connsiteX49-321" fmla="*/ 329351 w 4003028"/>
              <a:gd name="connsiteY49-322" fmla="*/ 2618530 h 3488687"/>
              <a:gd name="connsiteX50-323" fmla="*/ 331947 w 4003028"/>
              <a:gd name="connsiteY50-324" fmla="*/ 2623489 h 3488687"/>
              <a:gd name="connsiteX51-325" fmla="*/ 281103 w 4003028"/>
              <a:gd name="connsiteY51-326" fmla="*/ 2643430 h 3488687"/>
              <a:gd name="connsiteX52-327" fmla="*/ 56459 w 4003028"/>
              <a:gd name="connsiteY52-328" fmla="*/ 2675591 h 3488687"/>
              <a:gd name="connsiteX53-329" fmla="*/ 279157 w 4003028"/>
              <a:gd name="connsiteY53-330" fmla="*/ 2680722 h 3488687"/>
              <a:gd name="connsiteX54-331" fmla="*/ 352665 w 4003028"/>
              <a:gd name="connsiteY54-332" fmla="*/ 2663074 h 3488687"/>
              <a:gd name="connsiteX55-333" fmla="*/ 414683 w 4003028"/>
              <a:gd name="connsiteY55-334" fmla="*/ 2781572 h 3488687"/>
              <a:gd name="connsiteX56-335" fmla="*/ 596376 w 4003028"/>
              <a:gd name="connsiteY56-336" fmla="*/ 3087584 h 3488687"/>
              <a:gd name="connsiteX57-337" fmla="*/ 638412 w 4003028"/>
              <a:gd name="connsiteY57-338" fmla="*/ 3126848 h 3488687"/>
              <a:gd name="connsiteX58-339" fmla="*/ 642141 w 4003028"/>
              <a:gd name="connsiteY58-340" fmla="*/ 3129313 h 3488687"/>
              <a:gd name="connsiteX59-341" fmla="*/ 633291 w 4003028"/>
              <a:gd name="connsiteY59-342" fmla="*/ 3132266 h 3488687"/>
              <a:gd name="connsiteX60-343" fmla="*/ 106597 w 4003028"/>
              <a:gd name="connsiteY60-344" fmla="*/ 3237274 h 3488687"/>
              <a:gd name="connsiteX61-345" fmla="*/ 0 w 4003028"/>
              <a:gd name="connsiteY61-346" fmla="*/ 3232686 h 3488687"/>
              <a:gd name="connsiteX62-347" fmla="*/ 77065 w 4003028"/>
              <a:gd name="connsiteY62-348" fmla="*/ 3297326 h 3488687"/>
              <a:gd name="connsiteX63-349" fmla="*/ 75884 w 4003028"/>
              <a:gd name="connsiteY63-350" fmla="*/ 3298733 h 3488687"/>
              <a:gd name="connsiteX64-351" fmla="*/ 146342 w 4003028"/>
              <a:gd name="connsiteY64-352" fmla="*/ 3298318 h 3488687"/>
              <a:gd name="connsiteX65-353" fmla="*/ 3241070 w 4003028"/>
              <a:gd name="connsiteY65-354" fmla="*/ 2644221 h 3488687"/>
              <a:gd name="connsiteX66-355" fmla="*/ 3298464 w 4003028"/>
              <a:gd name="connsiteY66-356" fmla="*/ 2691011 h 3488687"/>
              <a:gd name="connsiteX67-357" fmla="*/ 3325008 w 4003028"/>
              <a:gd name="connsiteY67-358" fmla="*/ 2763689 h 3488687"/>
              <a:gd name="connsiteX68-359" fmla="*/ 3371266 w 4003028"/>
              <a:gd name="connsiteY68-360" fmla="*/ 2864563 h 3488687"/>
              <a:gd name="connsiteX69-361" fmla="*/ 3415788 w 4003028"/>
              <a:gd name="connsiteY69-362" fmla="*/ 2940157 h 3488687"/>
              <a:gd name="connsiteX70-363" fmla="*/ 3400641 w 4003028"/>
              <a:gd name="connsiteY70-364" fmla="*/ 2934757 h 3488687"/>
              <a:gd name="connsiteX71-365" fmla="*/ 2832976 w 4003028"/>
              <a:gd name="connsiteY71-366" fmla="*/ 3294018 h 3488687"/>
              <a:gd name="connsiteX72-367" fmla="*/ 2826082 w 4003028"/>
              <a:gd name="connsiteY72-368" fmla="*/ 3300156 h 3488687"/>
              <a:gd name="connsiteX73-369" fmla="*/ 2810492 w 4003028"/>
              <a:gd name="connsiteY73-370" fmla="*/ 3290196 h 3488687"/>
              <a:gd name="connsiteX74-371" fmla="*/ 2559561 w 4003028"/>
              <a:gd name="connsiteY74-372" fmla="*/ 3207661 h 3488687"/>
              <a:gd name="connsiteX75-373" fmla="*/ 2764198 w 4003028"/>
              <a:gd name="connsiteY75-374" fmla="*/ 3305758 h 3488687"/>
              <a:gd name="connsiteX76-375" fmla="*/ 2793373 w 4003028"/>
              <a:gd name="connsiteY76-376" fmla="*/ 3329282 h 3488687"/>
              <a:gd name="connsiteX77-377" fmla="*/ 2742508 w 4003028"/>
              <a:gd name="connsiteY77-378" fmla="*/ 3374574 h 3488687"/>
              <a:gd name="connsiteX78-379" fmla="*/ 2647916 w 4003028"/>
              <a:gd name="connsiteY78-380" fmla="*/ 3434544 h 3488687"/>
              <a:gd name="connsiteX79-381" fmla="*/ 2574074 w 4003028"/>
              <a:gd name="connsiteY79-382" fmla="*/ 3478014 h 3488687"/>
              <a:gd name="connsiteX80-383" fmla="*/ 2567275 w 4003028"/>
              <a:gd name="connsiteY80-384" fmla="*/ 3481729 h 3488687"/>
              <a:gd name="connsiteX81-385" fmla="*/ 2567910 w 4003028"/>
              <a:gd name="connsiteY81-386" fmla="*/ 3481520 h 3488687"/>
              <a:gd name="connsiteX82-387" fmla="*/ 2642943 w 4003028"/>
              <a:gd name="connsiteY82-388" fmla="*/ 3469608 h 3488687"/>
              <a:gd name="connsiteX83-389" fmla="*/ 2645973 w 4003028"/>
              <a:gd name="connsiteY83-390" fmla="*/ 3468559 h 3488687"/>
              <a:gd name="connsiteX84-391" fmla="*/ 2742749 w 4003028"/>
              <a:gd name="connsiteY84-392" fmla="*/ 3414654 h 3488687"/>
              <a:gd name="connsiteX85-393" fmla="*/ 2820857 w 4003028"/>
              <a:gd name="connsiteY85-394" fmla="*/ 3351443 h 3488687"/>
              <a:gd name="connsiteX86-395" fmla="*/ 2842089 w 4003028"/>
              <a:gd name="connsiteY86-396" fmla="*/ 3333099 h 3488687"/>
              <a:gd name="connsiteX87-397" fmla="*/ 2921933 w 4003028"/>
              <a:gd name="connsiteY87-398" fmla="*/ 3257476 h 3488687"/>
              <a:gd name="connsiteX88-399" fmla="*/ 3436520 w 4003028"/>
              <a:gd name="connsiteY88-400" fmla="*/ 3026269 h 3488687"/>
              <a:gd name="connsiteX89-401" fmla="*/ 3490668 w 4003028"/>
              <a:gd name="connsiteY89-402" fmla="*/ 3044425 h 3488687"/>
              <a:gd name="connsiteX90-403" fmla="*/ 3466564 w 4003028"/>
              <a:gd name="connsiteY90-404" fmla="*/ 3009477 h 3488687"/>
              <a:gd name="connsiteX91-405" fmla="*/ 3487849 w 4003028"/>
              <a:gd name="connsiteY91-406" fmla="*/ 3036935 h 3488687"/>
              <a:gd name="connsiteX92-407" fmla="*/ 3850394 w 4003028"/>
              <a:gd name="connsiteY92-408" fmla="*/ 3229480 h 3488687"/>
              <a:gd name="connsiteX93-409" fmla="*/ 4003028 w 4003028"/>
              <a:gd name="connsiteY93-410" fmla="*/ 3047507 h 3488687"/>
              <a:gd name="connsiteX94-411" fmla="*/ 3906403 w 4003028"/>
              <a:gd name="connsiteY94-412" fmla="*/ 3033869 h 3488687"/>
              <a:gd name="connsiteX95-413" fmla="*/ 3685069 w 4003028"/>
              <a:gd name="connsiteY95-414" fmla="*/ 2942485 h 3488687"/>
              <a:gd name="connsiteX96-415" fmla="*/ 3680287 w 4003028"/>
              <a:gd name="connsiteY96-416" fmla="*/ 2938317 h 3488687"/>
              <a:gd name="connsiteX97-417" fmla="*/ 3682685 w 4003028"/>
              <a:gd name="connsiteY97-418" fmla="*/ 2923853 h 3488687"/>
              <a:gd name="connsiteX98-419" fmla="*/ 3888092 w 4003028"/>
              <a:gd name="connsiteY98-420" fmla="*/ 2294241 h 3488687"/>
              <a:gd name="connsiteX99-421" fmla="*/ 3647315 w 4003028"/>
              <a:gd name="connsiteY99-422" fmla="*/ 2791101 h 3488687"/>
              <a:gd name="connsiteX100-423" fmla="*/ 3618912 w 4003028"/>
              <a:gd name="connsiteY100-424" fmla="*/ 2884803 h 3488687"/>
              <a:gd name="connsiteX101-425" fmla="*/ 3598514 w 4003028"/>
              <a:gd name="connsiteY101-426" fmla="*/ 2867018 h 3488687"/>
              <a:gd name="connsiteX102-427" fmla="*/ 3013134 w 4003028"/>
              <a:gd name="connsiteY102-428" fmla="*/ 1104274 h 3488687"/>
              <a:gd name="connsiteX103-429" fmla="*/ 2996120 w 4003028"/>
              <a:gd name="connsiteY103-430" fmla="*/ 1074045 h 3488687"/>
              <a:gd name="connsiteX104-431" fmla="*/ 2983995 w 4003028"/>
              <a:gd name="connsiteY104-432" fmla="*/ 999080 h 3488687"/>
              <a:gd name="connsiteX105-433" fmla="*/ 2974776 w 4003028"/>
              <a:gd name="connsiteY105-434" fmla="*/ 0 h 3488687"/>
              <a:gd name="connsiteX106-435" fmla="*/ 2869551 w 4003028"/>
              <a:gd name="connsiteY106-436" fmla="*/ 826280 h 3488687"/>
              <a:gd name="connsiteX107-437" fmla="*/ 2871430 w 4003028"/>
              <a:gd name="connsiteY107-438" fmla="*/ 888358 h 3488687"/>
              <a:gd name="connsiteX108-439" fmla="*/ 2810257 w 4003028"/>
              <a:gd name="connsiteY108-440" fmla="*/ 821365 h 3488687"/>
              <a:gd name="connsiteX109-441" fmla="*/ 1224809 w 4003028"/>
              <a:gd name="connsiteY109-442" fmla="*/ 795402 h 3488687"/>
              <a:gd name="connsiteX110-443" fmla="*/ 1187875 w 4003028"/>
              <a:gd name="connsiteY110-444" fmla="*/ 818604 h 34886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339714" y="1766361"/>
            <a:ext cx="1783380" cy="870783"/>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3819583" y="3928190"/>
            <a:ext cx="1346512" cy="65799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6249414" y="3460069"/>
            <a:ext cx="422431" cy="7701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6405591" y="4064938"/>
            <a:ext cx="712475" cy="350703"/>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5117653" y="2113127"/>
            <a:ext cx="422431" cy="7701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5339322" y="2657510"/>
            <a:ext cx="726307" cy="350702"/>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7588849" y="1250498"/>
            <a:ext cx="422431" cy="7701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7119368" y="1243722"/>
            <a:ext cx="350702" cy="726307"/>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7632912" y="1791715"/>
            <a:ext cx="2038360" cy="1048883"/>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rot="2799594" flipH="1">
            <a:off x="5201514" y="35328"/>
            <a:ext cx="1048883" cy="2038360"/>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599090" y="-78586"/>
            <a:ext cx="5213131" cy="4808241"/>
            <a:chOff x="1001374" y="-370703"/>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0" name="文本框 109"/>
          <p:cNvSpPr txBox="1"/>
          <p:nvPr/>
        </p:nvSpPr>
        <p:spPr>
          <a:xfrm>
            <a:off x="182783" y="2113681"/>
            <a:ext cx="3588404" cy="769441"/>
          </a:xfrm>
          <a:prstGeom prst="rect">
            <a:avLst/>
          </a:prstGeom>
          <a:noFill/>
        </p:spPr>
        <p:txBody>
          <a:bodyPr wrap="square" rtlCol="0">
            <a:spAutoFit/>
          </a:bodyPr>
          <a:lstStyle/>
          <a:p>
            <a:pPr algn="ct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Chọn</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ý</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42" name="文本框 41"/>
          <p:cNvSpPr txBox="1"/>
          <p:nvPr/>
        </p:nvSpPr>
        <p:spPr>
          <a:xfrm>
            <a:off x="1523301" y="1166955"/>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dirty="0">
                <a:latin typeface="Arial-Rounded" panose="020B0500000000000000" pitchFamily="34" charset="-93"/>
                <a:ea typeface="Arial-Rounded" panose="020B0500000000000000" pitchFamily="34" charset="-93"/>
                <a:cs typeface="Arial-Rounded" panose="020B0500000000000000" pitchFamily="34" charset="-93"/>
                <a:sym typeface="+mn-lt"/>
              </a:rPr>
              <a:t>9</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4891" y="454275"/>
            <a:ext cx="2248544" cy="753135"/>
          </a:xfrm>
          <a:prstGeom prst="rect">
            <a:avLst/>
          </a:prstGeom>
        </p:spPr>
      </p:pic>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4976" y="2452092"/>
            <a:ext cx="1125835" cy="2607748"/>
          </a:xfrm>
          <a:prstGeom prst="rect">
            <a:avLst/>
          </a:prstGeom>
        </p:spPr>
      </p:pic>
    </p:spTree>
    <p:extLst>
      <p:ext uri="{BB962C8B-B14F-4D97-AF65-F5344CB8AC3E}">
        <p14:creationId xmlns:p14="http://schemas.microsoft.com/office/powerpoint/2010/main" val="4093700959"/>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750" fill="hold"/>
                                        <p:tgtEl>
                                          <p:spTgt spid="36"/>
                                        </p:tgtEl>
                                        <p:attrNameLst>
                                          <p:attrName>ppt_w</p:attrName>
                                        </p:attrNameLst>
                                      </p:cBhvr>
                                      <p:tavLst>
                                        <p:tav tm="0">
                                          <p:val>
                                            <p:fltVal val="0"/>
                                          </p:val>
                                        </p:tav>
                                        <p:tav tm="100000">
                                          <p:val>
                                            <p:strVal val="#ppt_w"/>
                                          </p:val>
                                        </p:tav>
                                      </p:tavLst>
                                    </p:anim>
                                    <p:anim calcmode="lin" valueType="num">
                                      <p:cBhvr>
                                        <p:cTn id="12" dur="750" fill="hold"/>
                                        <p:tgtEl>
                                          <p:spTgt spid="36"/>
                                        </p:tgtEl>
                                        <p:attrNameLst>
                                          <p:attrName>ppt_h</p:attrName>
                                        </p:attrNameLst>
                                      </p:cBhvr>
                                      <p:tavLst>
                                        <p:tav tm="0">
                                          <p:val>
                                            <p:fltVal val="0"/>
                                          </p:val>
                                        </p:tav>
                                        <p:tav tm="100000">
                                          <p:val>
                                            <p:strVal val="#ppt_h"/>
                                          </p:val>
                                        </p:tav>
                                      </p:tavLst>
                                    </p:anim>
                                    <p:animEffect transition="in" filter="fade">
                                      <p:cBhvr>
                                        <p:cTn id="13" dur="750"/>
                                        <p:tgtEl>
                                          <p:spTgt spid="36"/>
                                        </p:tgtEl>
                                      </p:cBhvr>
                                    </p:animEffect>
                                  </p:childTnLst>
                                </p:cTn>
                              </p:par>
                              <p:par>
                                <p:cTn id="14" presetID="53" presetClass="entr" presetSubtype="16"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750" fill="hold"/>
                                        <p:tgtEl>
                                          <p:spTgt spid="33"/>
                                        </p:tgtEl>
                                        <p:attrNameLst>
                                          <p:attrName>ppt_w</p:attrName>
                                        </p:attrNameLst>
                                      </p:cBhvr>
                                      <p:tavLst>
                                        <p:tav tm="0">
                                          <p:val>
                                            <p:fltVal val="0"/>
                                          </p:val>
                                        </p:tav>
                                        <p:tav tm="100000">
                                          <p:val>
                                            <p:strVal val="#ppt_w"/>
                                          </p:val>
                                        </p:tav>
                                      </p:tavLst>
                                    </p:anim>
                                    <p:anim calcmode="lin" valueType="num">
                                      <p:cBhvr>
                                        <p:cTn id="17" dur="750" fill="hold"/>
                                        <p:tgtEl>
                                          <p:spTgt spid="33"/>
                                        </p:tgtEl>
                                        <p:attrNameLst>
                                          <p:attrName>ppt_h</p:attrName>
                                        </p:attrNameLst>
                                      </p:cBhvr>
                                      <p:tavLst>
                                        <p:tav tm="0">
                                          <p:val>
                                            <p:fltVal val="0"/>
                                          </p:val>
                                        </p:tav>
                                        <p:tav tm="100000">
                                          <p:val>
                                            <p:strVal val="#ppt_h"/>
                                          </p:val>
                                        </p:tav>
                                      </p:tavLst>
                                    </p:anim>
                                    <p:animEffect transition="in" filter="fade">
                                      <p:cBhvr>
                                        <p:cTn id="18" dur="750"/>
                                        <p:tgtEl>
                                          <p:spTgt spid="33"/>
                                        </p:tgtEl>
                                      </p:cBhvr>
                                    </p:animEffect>
                                  </p:childTnLst>
                                </p:cTn>
                              </p:par>
                              <p:par>
                                <p:cTn id="19" presetID="53" presetClass="entr" presetSubtype="16"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750" fill="hold"/>
                                        <p:tgtEl>
                                          <p:spTgt spid="27"/>
                                        </p:tgtEl>
                                        <p:attrNameLst>
                                          <p:attrName>ppt_w</p:attrName>
                                        </p:attrNameLst>
                                      </p:cBhvr>
                                      <p:tavLst>
                                        <p:tav tm="0">
                                          <p:val>
                                            <p:fltVal val="0"/>
                                          </p:val>
                                        </p:tav>
                                        <p:tav tm="100000">
                                          <p:val>
                                            <p:strVal val="#ppt_w"/>
                                          </p:val>
                                        </p:tav>
                                      </p:tavLst>
                                    </p:anim>
                                    <p:anim calcmode="lin" valueType="num">
                                      <p:cBhvr>
                                        <p:cTn id="22" dur="750" fill="hold"/>
                                        <p:tgtEl>
                                          <p:spTgt spid="27"/>
                                        </p:tgtEl>
                                        <p:attrNameLst>
                                          <p:attrName>ppt_h</p:attrName>
                                        </p:attrNameLst>
                                      </p:cBhvr>
                                      <p:tavLst>
                                        <p:tav tm="0">
                                          <p:val>
                                            <p:fltVal val="0"/>
                                          </p:val>
                                        </p:tav>
                                        <p:tav tm="100000">
                                          <p:val>
                                            <p:strVal val="#ppt_h"/>
                                          </p:val>
                                        </p:tav>
                                      </p:tavLst>
                                    </p:anim>
                                    <p:animEffect transition="in" filter="fade">
                                      <p:cBhvr>
                                        <p:cTn id="23" dur="750"/>
                                        <p:tgtEl>
                                          <p:spTgt spid="27"/>
                                        </p:tgtEl>
                                      </p:cBhvr>
                                    </p:animEffect>
                                  </p:childTnLst>
                                </p:cTn>
                              </p:par>
                              <p:par>
                                <p:cTn id="24" presetID="53" presetClass="entr" presetSubtype="1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750" fill="hold"/>
                                        <p:tgtEl>
                                          <p:spTgt spid="30"/>
                                        </p:tgtEl>
                                        <p:attrNameLst>
                                          <p:attrName>ppt_w</p:attrName>
                                        </p:attrNameLst>
                                      </p:cBhvr>
                                      <p:tavLst>
                                        <p:tav tm="0">
                                          <p:val>
                                            <p:fltVal val="0"/>
                                          </p:val>
                                        </p:tav>
                                        <p:tav tm="100000">
                                          <p:val>
                                            <p:strVal val="#ppt_w"/>
                                          </p:val>
                                        </p:tav>
                                      </p:tavLst>
                                    </p:anim>
                                    <p:anim calcmode="lin" valueType="num">
                                      <p:cBhvr>
                                        <p:cTn id="27" dur="750" fill="hold"/>
                                        <p:tgtEl>
                                          <p:spTgt spid="30"/>
                                        </p:tgtEl>
                                        <p:attrNameLst>
                                          <p:attrName>ppt_h</p:attrName>
                                        </p:attrNameLst>
                                      </p:cBhvr>
                                      <p:tavLst>
                                        <p:tav tm="0">
                                          <p:val>
                                            <p:fltVal val="0"/>
                                          </p:val>
                                        </p:tav>
                                        <p:tav tm="100000">
                                          <p:val>
                                            <p:strVal val="#ppt_h"/>
                                          </p:val>
                                        </p:tav>
                                      </p:tavLst>
                                    </p:anim>
                                    <p:animEffect transition="in" filter="fade">
                                      <p:cBhvr>
                                        <p:cTn id="28" dur="750"/>
                                        <p:tgtEl>
                                          <p:spTgt spid="30"/>
                                        </p:tgtEl>
                                      </p:cBhvr>
                                    </p:animEffect>
                                  </p:childTnLst>
                                </p:cTn>
                              </p:par>
                              <p:par>
                                <p:cTn id="29" presetID="53" presetClass="entr" presetSubtype="16"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750" fill="hold"/>
                                        <p:tgtEl>
                                          <p:spTgt spid="24"/>
                                        </p:tgtEl>
                                        <p:attrNameLst>
                                          <p:attrName>ppt_w</p:attrName>
                                        </p:attrNameLst>
                                      </p:cBhvr>
                                      <p:tavLst>
                                        <p:tav tm="0">
                                          <p:val>
                                            <p:fltVal val="0"/>
                                          </p:val>
                                        </p:tav>
                                        <p:tav tm="100000">
                                          <p:val>
                                            <p:strVal val="#ppt_w"/>
                                          </p:val>
                                        </p:tav>
                                      </p:tavLst>
                                    </p:anim>
                                    <p:anim calcmode="lin" valueType="num">
                                      <p:cBhvr>
                                        <p:cTn id="32" dur="750" fill="hold"/>
                                        <p:tgtEl>
                                          <p:spTgt spid="24"/>
                                        </p:tgtEl>
                                        <p:attrNameLst>
                                          <p:attrName>ppt_h</p:attrName>
                                        </p:attrNameLst>
                                      </p:cBhvr>
                                      <p:tavLst>
                                        <p:tav tm="0">
                                          <p:val>
                                            <p:fltVal val="0"/>
                                          </p:val>
                                        </p:tav>
                                        <p:tav tm="100000">
                                          <p:val>
                                            <p:strVal val="#ppt_h"/>
                                          </p:val>
                                        </p:tav>
                                      </p:tavLst>
                                    </p:anim>
                                    <p:animEffect transition="in" filter="fade">
                                      <p:cBhvr>
                                        <p:cTn id="33" dur="750"/>
                                        <p:tgtEl>
                                          <p:spTgt spid="24"/>
                                        </p:tgtEl>
                                      </p:cBhvr>
                                    </p:animEffect>
                                  </p:childTnLst>
                                </p:cTn>
                              </p:par>
                              <p:par>
                                <p:cTn id="34" presetID="53" presetClass="entr" presetSubtype="16"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750" fill="hold"/>
                                        <p:tgtEl>
                                          <p:spTgt spid="21"/>
                                        </p:tgtEl>
                                        <p:attrNameLst>
                                          <p:attrName>ppt_w</p:attrName>
                                        </p:attrNameLst>
                                      </p:cBhvr>
                                      <p:tavLst>
                                        <p:tav tm="0">
                                          <p:val>
                                            <p:fltVal val="0"/>
                                          </p:val>
                                        </p:tav>
                                        <p:tav tm="100000">
                                          <p:val>
                                            <p:strVal val="#ppt_w"/>
                                          </p:val>
                                        </p:tav>
                                      </p:tavLst>
                                    </p:anim>
                                    <p:anim calcmode="lin" valueType="num">
                                      <p:cBhvr>
                                        <p:cTn id="37" dur="750" fill="hold"/>
                                        <p:tgtEl>
                                          <p:spTgt spid="21"/>
                                        </p:tgtEl>
                                        <p:attrNameLst>
                                          <p:attrName>ppt_h</p:attrName>
                                        </p:attrNameLst>
                                      </p:cBhvr>
                                      <p:tavLst>
                                        <p:tav tm="0">
                                          <p:val>
                                            <p:fltVal val="0"/>
                                          </p:val>
                                        </p:tav>
                                        <p:tav tm="100000">
                                          <p:val>
                                            <p:strVal val="#ppt_h"/>
                                          </p:val>
                                        </p:tav>
                                      </p:tavLst>
                                    </p:anim>
                                    <p:animEffect transition="in" filter="fade">
                                      <p:cBhvr>
                                        <p:cTn id="38" dur="750"/>
                                        <p:tgtEl>
                                          <p:spTgt spid="21"/>
                                        </p:tgtEl>
                                      </p:cBhvr>
                                    </p:animEffect>
                                  </p:childTnLst>
                                </p:cTn>
                              </p:par>
                              <p:par>
                                <p:cTn id="39" presetID="53" presetClass="entr" presetSubtype="16"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750" fill="hold"/>
                                        <p:tgtEl>
                                          <p:spTgt spid="15"/>
                                        </p:tgtEl>
                                        <p:attrNameLst>
                                          <p:attrName>ppt_w</p:attrName>
                                        </p:attrNameLst>
                                      </p:cBhvr>
                                      <p:tavLst>
                                        <p:tav tm="0">
                                          <p:val>
                                            <p:fltVal val="0"/>
                                          </p:val>
                                        </p:tav>
                                        <p:tav tm="100000">
                                          <p:val>
                                            <p:strVal val="#ppt_w"/>
                                          </p:val>
                                        </p:tav>
                                      </p:tavLst>
                                    </p:anim>
                                    <p:anim calcmode="lin" valueType="num">
                                      <p:cBhvr>
                                        <p:cTn id="42" dur="750" fill="hold"/>
                                        <p:tgtEl>
                                          <p:spTgt spid="15"/>
                                        </p:tgtEl>
                                        <p:attrNameLst>
                                          <p:attrName>ppt_h</p:attrName>
                                        </p:attrNameLst>
                                      </p:cBhvr>
                                      <p:tavLst>
                                        <p:tav tm="0">
                                          <p:val>
                                            <p:fltVal val="0"/>
                                          </p:val>
                                        </p:tav>
                                        <p:tav tm="100000">
                                          <p:val>
                                            <p:strVal val="#ppt_h"/>
                                          </p:val>
                                        </p:tav>
                                      </p:tavLst>
                                    </p:anim>
                                    <p:animEffect transition="in" filter="fade">
                                      <p:cBhvr>
                                        <p:cTn id="43" dur="750"/>
                                        <p:tgtEl>
                                          <p:spTgt spid="15"/>
                                        </p:tgtEl>
                                      </p:cBhvr>
                                    </p:animEffect>
                                  </p:childTnLst>
                                </p:cTn>
                              </p:par>
                              <p:par>
                                <p:cTn id="44" presetID="53" presetClass="entr" presetSubtype="16"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750" fill="hold"/>
                                        <p:tgtEl>
                                          <p:spTgt spid="18"/>
                                        </p:tgtEl>
                                        <p:attrNameLst>
                                          <p:attrName>ppt_w</p:attrName>
                                        </p:attrNameLst>
                                      </p:cBhvr>
                                      <p:tavLst>
                                        <p:tav tm="0">
                                          <p:val>
                                            <p:fltVal val="0"/>
                                          </p:val>
                                        </p:tav>
                                        <p:tav tm="100000">
                                          <p:val>
                                            <p:strVal val="#ppt_w"/>
                                          </p:val>
                                        </p:tav>
                                      </p:tavLst>
                                    </p:anim>
                                    <p:anim calcmode="lin" valueType="num">
                                      <p:cBhvr>
                                        <p:cTn id="47" dur="750" fill="hold"/>
                                        <p:tgtEl>
                                          <p:spTgt spid="18"/>
                                        </p:tgtEl>
                                        <p:attrNameLst>
                                          <p:attrName>ppt_h</p:attrName>
                                        </p:attrNameLst>
                                      </p:cBhvr>
                                      <p:tavLst>
                                        <p:tav tm="0">
                                          <p:val>
                                            <p:fltVal val="0"/>
                                          </p:val>
                                        </p:tav>
                                        <p:tav tm="100000">
                                          <p:val>
                                            <p:strVal val="#ppt_h"/>
                                          </p:val>
                                        </p:tav>
                                      </p:tavLst>
                                    </p:anim>
                                    <p:animEffect transition="in" filter="fade">
                                      <p:cBhvr>
                                        <p:cTn id="48" dur="750"/>
                                        <p:tgtEl>
                                          <p:spTgt spid="18"/>
                                        </p:tgtEl>
                                      </p:cBhvr>
                                    </p:animEffect>
                                  </p:childTnLst>
                                </p:cTn>
                              </p:par>
                              <p:par>
                                <p:cTn id="49" presetID="53" presetClass="entr" presetSubtype="16"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750" fill="hold"/>
                                        <p:tgtEl>
                                          <p:spTgt spid="12"/>
                                        </p:tgtEl>
                                        <p:attrNameLst>
                                          <p:attrName>ppt_w</p:attrName>
                                        </p:attrNameLst>
                                      </p:cBhvr>
                                      <p:tavLst>
                                        <p:tav tm="0">
                                          <p:val>
                                            <p:fltVal val="0"/>
                                          </p:val>
                                        </p:tav>
                                        <p:tav tm="100000">
                                          <p:val>
                                            <p:strVal val="#ppt_w"/>
                                          </p:val>
                                        </p:tav>
                                      </p:tavLst>
                                    </p:anim>
                                    <p:anim calcmode="lin" valueType="num">
                                      <p:cBhvr>
                                        <p:cTn id="52" dur="750" fill="hold"/>
                                        <p:tgtEl>
                                          <p:spTgt spid="12"/>
                                        </p:tgtEl>
                                        <p:attrNameLst>
                                          <p:attrName>ppt_h</p:attrName>
                                        </p:attrNameLst>
                                      </p:cBhvr>
                                      <p:tavLst>
                                        <p:tav tm="0">
                                          <p:val>
                                            <p:fltVal val="0"/>
                                          </p:val>
                                        </p:tav>
                                        <p:tav tm="100000">
                                          <p:val>
                                            <p:strVal val="#ppt_h"/>
                                          </p:val>
                                        </p:tav>
                                      </p:tavLst>
                                    </p:anim>
                                    <p:animEffect transition="in" filter="fade">
                                      <p:cBhvr>
                                        <p:cTn id="53" dur="750"/>
                                        <p:tgtEl>
                                          <p:spTgt spid="12"/>
                                        </p:tgtEl>
                                      </p:cBhvr>
                                    </p:animEffect>
                                  </p:childTnLst>
                                </p:cTn>
                              </p:par>
                              <p:par>
                                <p:cTn id="54" presetID="53" presetClass="entr" presetSubtype="16"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750" fill="hold"/>
                                        <p:tgtEl>
                                          <p:spTgt spid="9"/>
                                        </p:tgtEl>
                                        <p:attrNameLst>
                                          <p:attrName>ppt_w</p:attrName>
                                        </p:attrNameLst>
                                      </p:cBhvr>
                                      <p:tavLst>
                                        <p:tav tm="0">
                                          <p:val>
                                            <p:fltVal val="0"/>
                                          </p:val>
                                        </p:tav>
                                        <p:tav tm="100000">
                                          <p:val>
                                            <p:strVal val="#ppt_w"/>
                                          </p:val>
                                        </p:tav>
                                      </p:tavLst>
                                    </p:anim>
                                    <p:anim calcmode="lin" valueType="num">
                                      <p:cBhvr>
                                        <p:cTn id="57" dur="750" fill="hold"/>
                                        <p:tgtEl>
                                          <p:spTgt spid="9"/>
                                        </p:tgtEl>
                                        <p:attrNameLst>
                                          <p:attrName>ppt_h</p:attrName>
                                        </p:attrNameLst>
                                      </p:cBhvr>
                                      <p:tavLst>
                                        <p:tav tm="0">
                                          <p:val>
                                            <p:fltVal val="0"/>
                                          </p:val>
                                        </p:tav>
                                        <p:tav tm="100000">
                                          <p:val>
                                            <p:strVal val="#ppt_h"/>
                                          </p:val>
                                        </p:tav>
                                      </p:tavLst>
                                    </p:anim>
                                    <p:animEffect transition="in" filter="fade">
                                      <p:cBhvr>
                                        <p:cTn id="58" dur="750"/>
                                        <p:tgtEl>
                                          <p:spTgt spid="9"/>
                                        </p:tgtEl>
                                      </p:cBhvr>
                                    </p:animEffect>
                                  </p:childTnLst>
                                </p:cTn>
                              </p:par>
                            </p:childTnLst>
                          </p:cTn>
                        </p:par>
                        <p:par>
                          <p:cTn id="59" fill="hold">
                            <p:stCondLst>
                              <p:cond delay="2000"/>
                            </p:stCondLst>
                            <p:childTnLst>
                              <p:par>
                                <p:cTn id="60" presetID="42" presetClass="entr" presetSubtype="0" fill="hold"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1000"/>
                                        <p:tgtEl>
                                          <p:spTgt spid="39"/>
                                        </p:tgtEl>
                                      </p:cBhvr>
                                    </p:animEffect>
                                    <p:anim calcmode="lin" valueType="num">
                                      <p:cBhvr>
                                        <p:cTn id="63" dur="1000" fill="hold"/>
                                        <p:tgtEl>
                                          <p:spTgt spid="39"/>
                                        </p:tgtEl>
                                        <p:attrNameLst>
                                          <p:attrName>ppt_x</p:attrName>
                                        </p:attrNameLst>
                                      </p:cBhvr>
                                      <p:tavLst>
                                        <p:tav tm="0">
                                          <p:val>
                                            <p:strVal val="#ppt_x"/>
                                          </p:val>
                                        </p:tav>
                                        <p:tav tm="100000">
                                          <p:val>
                                            <p:strVal val="#ppt_x"/>
                                          </p:val>
                                        </p:tav>
                                      </p:tavLst>
                                    </p:anim>
                                    <p:anim calcmode="lin" valueType="num">
                                      <p:cBhvr>
                                        <p:cTn id="64" dur="1000" fill="hold"/>
                                        <p:tgtEl>
                                          <p:spTgt spid="39"/>
                                        </p:tgtEl>
                                        <p:attrNameLst>
                                          <p:attrName>ppt_y</p:attrName>
                                        </p:attrNameLst>
                                      </p:cBhvr>
                                      <p:tavLst>
                                        <p:tav tm="0">
                                          <p:val>
                                            <p:strVal val="#ppt_y+.1"/>
                                          </p:val>
                                        </p:tav>
                                        <p:tav tm="100000">
                                          <p:val>
                                            <p:strVal val="#ppt_y"/>
                                          </p:val>
                                        </p:tav>
                                      </p:tavLst>
                                    </p:anim>
                                  </p:childTnLst>
                                </p:cTn>
                              </p:par>
                            </p:childTnLst>
                          </p:cTn>
                        </p:par>
                        <p:par>
                          <p:cTn id="65" fill="hold">
                            <p:stCondLst>
                              <p:cond delay="3000"/>
                            </p:stCondLst>
                            <p:childTnLst>
                              <p:par>
                                <p:cTn id="66" presetID="53" presetClass="entr" presetSubtype="16" fill="hold" nodeType="after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p:cTn id="68" dur="750" fill="hold"/>
                                        <p:tgtEl>
                                          <p:spTgt spid="5"/>
                                        </p:tgtEl>
                                        <p:attrNameLst>
                                          <p:attrName>ppt_w</p:attrName>
                                        </p:attrNameLst>
                                      </p:cBhvr>
                                      <p:tavLst>
                                        <p:tav tm="0">
                                          <p:val>
                                            <p:fltVal val="0"/>
                                          </p:val>
                                        </p:tav>
                                        <p:tav tm="100000">
                                          <p:val>
                                            <p:strVal val="#ppt_w"/>
                                          </p:val>
                                        </p:tav>
                                      </p:tavLst>
                                    </p:anim>
                                    <p:anim calcmode="lin" valueType="num">
                                      <p:cBhvr>
                                        <p:cTn id="69" dur="750" fill="hold"/>
                                        <p:tgtEl>
                                          <p:spTgt spid="5"/>
                                        </p:tgtEl>
                                        <p:attrNameLst>
                                          <p:attrName>ppt_h</p:attrName>
                                        </p:attrNameLst>
                                      </p:cBhvr>
                                      <p:tavLst>
                                        <p:tav tm="0">
                                          <p:val>
                                            <p:fltVal val="0"/>
                                          </p:val>
                                        </p:tav>
                                        <p:tav tm="100000">
                                          <p:val>
                                            <p:strVal val="#ppt_h"/>
                                          </p:val>
                                        </p:tav>
                                      </p:tavLst>
                                    </p:anim>
                                    <p:animEffect transition="in" filter="fade">
                                      <p:cBhvr>
                                        <p:cTn id="70" dur="750"/>
                                        <p:tgtEl>
                                          <p:spTgt spid="5"/>
                                        </p:tgtEl>
                                      </p:cBhvr>
                                    </p:animEffect>
                                  </p:childTnLst>
                                </p:cTn>
                              </p:par>
                            </p:childTnLst>
                          </p:cTn>
                        </p:par>
                        <p:par>
                          <p:cTn id="71" fill="hold">
                            <p:stCondLst>
                              <p:cond delay="4000"/>
                            </p:stCondLst>
                            <p:childTnLst>
                              <p:par>
                                <p:cTn id="72" presetID="8" presetClass="emph" presetSubtype="0" fill="hold" nodeType="afterEffect">
                                  <p:stCondLst>
                                    <p:cond delay="0"/>
                                  </p:stCondLst>
                                  <p:childTnLst>
                                    <p:animRot by="21600000">
                                      <p:cBhvr>
                                        <p:cTn id="73" dur="2750" fill="hold"/>
                                        <p:tgtEl>
                                          <p:spTgt spid="5"/>
                                        </p:tgtEl>
                                        <p:attrNameLst>
                                          <p:attrName>r</p:attrName>
                                        </p:attrNameLst>
                                      </p:cBhvr>
                                    </p:animRot>
                                  </p:childTnLst>
                                </p:cTn>
                              </p:par>
                              <p:par>
                                <p:cTn id="74" presetID="49" presetClass="entr" presetSubtype="0" decel="100000" fill="hold" grpId="0" nodeType="withEffect">
                                  <p:stCondLst>
                                    <p:cond delay="750"/>
                                  </p:stCondLst>
                                  <p:childTnLst>
                                    <p:set>
                                      <p:cBhvr>
                                        <p:cTn id="75" dur="1" fill="hold">
                                          <p:stCondLst>
                                            <p:cond delay="0"/>
                                          </p:stCondLst>
                                        </p:cTn>
                                        <p:tgtEl>
                                          <p:spTgt spid="42"/>
                                        </p:tgtEl>
                                        <p:attrNameLst>
                                          <p:attrName>style.visibility</p:attrName>
                                        </p:attrNameLst>
                                      </p:cBhvr>
                                      <p:to>
                                        <p:strVal val="visible"/>
                                      </p:to>
                                    </p:set>
                                    <p:anim calcmode="lin" valueType="num">
                                      <p:cBhvr>
                                        <p:cTn id="76" dur="500" fill="hold"/>
                                        <p:tgtEl>
                                          <p:spTgt spid="42"/>
                                        </p:tgtEl>
                                        <p:attrNameLst>
                                          <p:attrName>ppt_w</p:attrName>
                                        </p:attrNameLst>
                                      </p:cBhvr>
                                      <p:tavLst>
                                        <p:tav tm="0">
                                          <p:val>
                                            <p:fltVal val="0"/>
                                          </p:val>
                                        </p:tav>
                                        <p:tav tm="100000">
                                          <p:val>
                                            <p:strVal val="#ppt_w"/>
                                          </p:val>
                                        </p:tav>
                                      </p:tavLst>
                                    </p:anim>
                                    <p:anim calcmode="lin" valueType="num">
                                      <p:cBhvr>
                                        <p:cTn id="77" dur="500" fill="hold"/>
                                        <p:tgtEl>
                                          <p:spTgt spid="42"/>
                                        </p:tgtEl>
                                        <p:attrNameLst>
                                          <p:attrName>ppt_h</p:attrName>
                                        </p:attrNameLst>
                                      </p:cBhvr>
                                      <p:tavLst>
                                        <p:tav tm="0">
                                          <p:val>
                                            <p:fltVal val="0"/>
                                          </p:val>
                                        </p:tav>
                                        <p:tav tm="100000">
                                          <p:val>
                                            <p:strVal val="#ppt_h"/>
                                          </p:val>
                                        </p:tav>
                                      </p:tavLst>
                                    </p:anim>
                                    <p:anim calcmode="lin" valueType="num">
                                      <p:cBhvr>
                                        <p:cTn id="78" dur="500" fill="hold"/>
                                        <p:tgtEl>
                                          <p:spTgt spid="42"/>
                                        </p:tgtEl>
                                        <p:attrNameLst>
                                          <p:attrName>style.rotation</p:attrName>
                                        </p:attrNameLst>
                                      </p:cBhvr>
                                      <p:tavLst>
                                        <p:tav tm="0">
                                          <p:val>
                                            <p:fltVal val="360"/>
                                          </p:val>
                                        </p:tav>
                                        <p:tav tm="100000">
                                          <p:val>
                                            <p:fltVal val="0"/>
                                          </p:val>
                                        </p:tav>
                                      </p:tavLst>
                                    </p:anim>
                                    <p:animEffect transition="in" filter="fade">
                                      <p:cBhvr>
                                        <p:cTn id="79" dur="500"/>
                                        <p:tgtEl>
                                          <p:spTgt spid="42"/>
                                        </p:tgtEl>
                                      </p:cBhvr>
                                    </p:animEffect>
                                  </p:childTnLst>
                                </p:cTn>
                              </p:par>
                              <p:par>
                                <p:cTn id="80" presetID="12" presetClass="entr" presetSubtype="1" fill="hold" grpId="0" nodeType="withEffect">
                                  <p:stCondLst>
                                    <p:cond delay="1250"/>
                                  </p:stCondLst>
                                  <p:childTnLst>
                                    <p:set>
                                      <p:cBhvr>
                                        <p:cTn id="81" dur="1" fill="hold">
                                          <p:stCondLst>
                                            <p:cond delay="0"/>
                                          </p:stCondLst>
                                        </p:cTn>
                                        <p:tgtEl>
                                          <p:spTgt spid="110"/>
                                        </p:tgtEl>
                                        <p:attrNameLst>
                                          <p:attrName>style.visibility</p:attrName>
                                        </p:attrNameLst>
                                      </p:cBhvr>
                                      <p:to>
                                        <p:strVal val="visible"/>
                                      </p:to>
                                    </p:set>
                                    <p:anim calcmode="lin" valueType="num">
                                      <p:cBhvr additive="base">
                                        <p:cTn id="82" dur="500"/>
                                        <p:tgtEl>
                                          <p:spTgt spid="110"/>
                                        </p:tgtEl>
                                        <p:attrNameLst>
                                          <p:attrName>ppt_y</p:attrName>
                                        </p:attrNameLst>
                                      </p:cBhvr>
                                      <p:tavLst>
                                        <p:tav tm="0">
                                          <p:val>
                                            <p:strVal val="#ppt_y-#ppt_h*1.125000"/>
                                          </p:val>
                                        </p:tav>
                                        <p:tav tm="100000">
                                          <p:val>
                                            <p:strVal val="#ppt_y"/>
                                          </p:val>
                                        </p:tav>
                                      </p:tavLst>
                                    </p:anim>
                                    <p:animEffect transition="in" filter="wipe(down)">
                                      <p:cBhvr>
                                        <p:cTn id="83" dur="500"/>
                                        <p:tgtEl>
                                          <p:spTgt spid="110"/>
                                        </p:tgtEl>
                                      </p:cBhvr>
                                    </p:animEffect>
                                  </p:childTnLst>
                                </p:cTn>
                              </p:par>
                              <p:par>
                                <p:cTn id="84" presetID="34" presetClass="emph" presetSubtype="0" fill="hold" grpId="1" nodeType="withEffect">
                                  <p:stCondLst>
                                    <p:cond delay="1750"/>
                                  </p:stCondLst>
                                  <p:childTnLst>
                                    <p:animMotion origin="layout" path="M 4.16667E-6 -3.82716E-6 L 4.16667E-6 -0.07222 " pathEditMode="relative" rAng="0" ptsTypes="AA">
                                      <p:cBhvr>
                                        <p:cTn id="85" dur="250" accel="50000" decel="50000" autoRev="1" fill="hold">
                                          <p:stCondLst>
                                            <p:cond delay="0"/>
                                          </p:stCondLst>
                                        </p:cTn>
                                        <p:tgtEl>
                                          <p:spTgt spid="110"/>
                                        </p:tgtEl>
                                        <p:attrNameLst>
                                          <p:attrName>ppt_x</p:attrName>
                                          <p:attrName>ppt_y</p:attrName>
                                        </p:attrNameLst>
                                      </p:cBhvr>
                                      <p:rCtr x="0" y="-3611"/>
                                    </p:animMotion>
                                    <p:animRot by="1500000">
                                      <p:cBhvr>
                                        <p:cTn id="86" dur="125" fill="hold">
                                          <p:stCondLst>
                                            <p:cond delay="0"/>
                                          </p:stCondLst>
                                        </p:cTn>
                                        <p:tgtEl>
                                          <p:spTgt spid="110"/>
                                        </p:tgtEl>
                                        <p:attrNameLst>
                                          <p:attrName>r</p:attrName>
                                        </p:attrNameLst>
                                      </p:cBhvr>
                                    </p:animRot>
                                    <p:animRot by="-1500000">
                                      <p:cBhvr>
                                        <p:cTn id="87" dur="125" fill="hold">
                                          <p:stCondLst>
                                            <p:cond delay="125"/>
                                          </p:stCondLst>
                                        </p:cTn>
                                        <p:tgtEl>
                                          <p:spTgt spid="110"/>
                                        </p:tgtEl>
                                        <p:attrNameLst>
                                          <p:attrName>r</p:attrName>
                                        </p:attrNameLst>
                                      </p:cBhvr>
                                    </p:animRot>
                                    <p:animRot by="-1500000">
                                      <p:cBhvr>
                                        <p:cTn id="88" dur="125" fill="hold">
                                          <p:stCondLst>
                                            <p:cond delay="250"/>
                                          </p:stCondLst>
                                        </p:cTn>
                                        <p:tgtEl>
                                          <p:spTgt spid="110"/>
                                        </p:tgtEl>
                                        <p:attrNameLst>
                                          <p:attrName>r</p:attrName>
                                        </p:attrNameLst>
                                      </p:cBhvr>
                                    </p:animRot>
                                    <p:animRot by="1500000">
                                      <p:cBhvr>
                                        <p:cTn id="89" dur="125" fill="hold">
                                          <p:stCondLst>
                                            <p:cond delay="375"/>
                                          </p:stCondLst>
                                        </p:cTn>
                                        <p:tgtEl>
                                          <p:spTgt spid="110"/>
                                        </p:tgtEl>
                                        <p:attrNameLst>
                                          <p:attrName>r</p:attrName>
                                        </p:attrNameLst>
                                      </p:cBhvr>
                                    </p:animRot>
                                  </p:childTnLst>
                                </p:cTn>
                              </p:par>
                              <p:par>
                                <p:cTn id="90" presetID="2" presetClass="entr" presetSubtype="2" decel="38600" fill="hold" nodeType="withEffect">
                                  <p:stCondLst>
                                    <p:cond delay="2250"/>
                                  </p:stCondLst>
                                  <p:childTnLst>
                                    <p:set>
                                      <p:cBhvr>
                                        <p:cTn id="91" dur="1" fill="hold">
                                          <p:stCondLst>
                                            <p:cond delay="0"/>
                                          </p:stCondLst>
                                        </p:cTn>
                                        <p:tgtEl>
                                          <p:spTgt spid="4"/>
                                        </p:tgtEl>
                                        <p:attrNameLst>
                                          <p:attrName>style.visibility</p:attrName>
                                        </p:attrNameLst>
                                      </p:cBhvr>
                                      <p:to>
                                        <p:strVal val="visible"/>
                                      </p:to>
                                    </p:set>
                                    <p:anim calcmode="lin" valueType="num">
                                      <p:cBhvr additive="base">
                                        <p:cTn id="92" dur="1250" fill="hold"/>
                                        <p:tgtEl>
                                          <p:spTgt spid="4"/>
                                        </p:tgtEl>
                                        <p:attrNameLst>
                                          <p:attrName>ppt_x</p:attrName>
                                        </p:attrNameLst>
                                      </p:cBhvr>
                                      <p:tavLst>
                                        <p:tav tm="0">
                                          <p:val>
                                            <p:strVal val="1+#ppt_w/2"/>
                                          </p:val>
                                        </p:tav>
                                        <p:tav tm="100000">
                                          <p:val>
                                            <p:strVal val="#ppt_x"/>
                                          </p:val>
                                        </p:tav>
                                      </p:tavLst>
                                    </p:anim>
                                    <p:anim calcmode="lin" valueType="num">
                                      <p:cBhvr additive="base">
                                        <p:cTn id="93"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0" grpId="0"/>
      <p:bldP spid="110" grpId="1"/>
      <p:bldP spid="4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3AE2D3B-8A66-4D37-9F98-E5BC3B6825E5}"/>
              </a:ext>
            </a:extLst>
          </p:cNvPr>
          <p:cNvSpPr/>
          <p:nvPr/>
        </p:nvSpPr>
        <p:spPr>
          <a:xfrm>
            <a:off x="205524" y="183489"/>
            <a:ext cx="8381068" cy="394202"/>
          </a:xfrm>
          <a:prstGeom prst="rect">
            <a:avLst/>
          </a:prstGeom>
        </p:spPr>
        <p:txBody>
          <a:bodyPr wrap="square" lIns="70349" tIns="35175" rIns="70349" bIns="35175">
            <a:spAutoFit/>
          </a:bodyPr>
          <a:lstStyle/>
          <a:p>
            <a:r>
              <a:rPr lang="en-US" sz="2100" b="1">
                <a:latin typeface="UVnAvant-Narrow" panose="020B0500000000000000" pitchFamily="34" charset="0"/>
                <a:ea typeface="UVnAvant-Narrow" panose="020B0500000000000000" pitchFamily="34" charset="0"/>
                <a:cs typeface="UVnAvant-Narrow" panose="020B0500000000000000" pitchFamily="34" charset="0"/>
              </a:rPr>
              <a:t>9. Quan sát tranh và dùng từ ngữ trong khung để nói theo tranh</a:t>
            </a:r>
            <a:endParaRPr lang="en-US" sz="2100" dirty="0">
              <a:latin typeface="UVnAvant-Narrow" panose="020B0500000000000000" pitchFamily="34" charset="0"/>
              <a:ea typeface="UVnAvant-Narrow" panose="020B0500000000000000" pitchFamily="34" charset="0"/>
              <a:cs typeface="UVnAvant-Narrow" panose="020B0500000000000000" pitchFamily="34" charset="0"/>
            </a:endParaRPr>
          </a:p>
        </p:txBody>
      </p:sp>
      <p:graphicFrame>
        <p:nvGraphicFramePr>
          <p:cNvPr id="3" name="Table 2"/>
          <p:cNvGraphicFramePr>
            <a:graphicFrameLocks noGrp="1"/>
          </p:cNvGraphicFramePr>
          <p:nvPr>
            <p:extLst/>
          </p:nvPr>
        </p:nvGraphicFramePr>
        <p:xfrm>
          <a:off x="1072532" y="692396"/>
          <a:ext cx="6031209" cy="641712"/>
        </p:xfrm>
        <a:graphic>
          <a:graphicData uri="http://schemas.openxmlformats.org/drawingml/2006/table">
            <a:tbl>
              <a:tblPr/>
              <a:tblGrid>
                <a:gridCol w="2365862">
                  <a:extLst>
                    <a:ext uri="{9D8B030D-6E8A-4147-A177-3AD203B41FA5}">
                      <a16:colId xmlns:a16="http://schemas.microsoft.com/office/drawing/2014/main" val="20000"/>
                    </a:ext>
                  </a:extLst>
                </a:gridCol>
                <a:gridCol w="1982244">
                  <a:extLst>
                    <a:ext uri="{9D8B030D-6E8A-4147-A177-3AD203B41FA5}">
                      <a16:colId xmlns:a16="http://schemas.microsoft.com/office/drawing/2014/main" val="20001"/>
                    </a:ext>
                  </a:extLst>
                </a:gridCol>
                <a:gridCol w="1683103">
                  <a:extLst>
                    <a:ext uri="{9D8B030D-6E8A-4147-A177-3AD203B41FA5}">
                      <a16:colId xmlns:a16="http://schemas.microsoft.com/office/drawing/2014/main" val="20002"/>
                    </a:ext>
                  </a:extLst>
                </a:gridCol>
              </a:tblGrid>
              <a:tr h="641712">
                <a:tc>
                  <a:txBody>
                    <a:bodyPr/>
                    <a:lstStyle/>
                    <a:p>
                      <a:pPr algn="ctr"/>
                      <a:r>
                        <a:rPr lang="en-US" sz="2400" i="0">
                          <a:solidFill>
                            <a:schemeClr val="tx1"/>
                          </a:solidFill>
                          <a:effectLst/>
                          <a:latin typeface="UVnAvant-Narrow" panose="020B0500000000000000" pitchFamily="34" charset="0"/>
                          <a:ea typeface="UVnAvant-Narrow" panose="020B0500000000000000" pitchFamily="34" charset="0"/>
                          <a:cs typeface="UVnAvant-Narrow" panose="020B0500000000000000" pitchFamily="34" charset="0"/>
                        </a:rPr>
                        <a:t>nông dân</a:t>
                      </a:r>
                    </a:p>
                  </a:txBody>
                  <a:tcPr marL="28575" marR="28575" marT="28575" marB="28575" anchor="ctr">
                    <a:lnL>
                      <a:noFill/>
                    </a:lnL>
                    <a:lnR>
                      <a:noFill/>
                    </a:lnR>
                    <a:lnT>
                      <a:noFill/>
                    </a:lnT>
                    <a:lnB>
                      <a:noFill/>
                    </a:lnB>
                    <a:solidFill>
                      <a:srgbClr val="F5D0F1"/>
                    </a:solidFill>
                  </a:tcPr>
                </a:tc>
                <a:tc>
                  <a:txBody>
                    <a:bodyPr/>
                    <a:lstStyle/>
                    <a:p>
                      <a:pPr algn="ctr"/>
                      <a:r>
                        <a:rPr lang="en-US" sz="2400" i="0" smtClean="0">
                          <a:solidFill>
                            <a:schemeClr val="tx1"/>
                          </a:solidFill>
                          <a:effectLst/>
                          <a:latin typeface="UVnAvant-Narrow" panose="020B0500000000000000" pitchFamily="34" charset="0"/>
                          <a:ea typeface="UVnAvant-Narrow" panose="020B0500000000000000" pitchFamily="34" charset="0"/>
                          <a:cs typeface="UVnAvant-Narrow" panose="020B0500000000000000" pitchFamily="34" charset="0"/>
                        </a:rPr>
                        <a:t>chú</a:t>
                      </a:r>
                      <a:r>
                        <a:rPr lang="en-US" sz="2400" i="0" baseline="0" smtClean="0">
                          <a:solidFill>
                            <a:schemeClr val="tx1"/>
                          </a:solidFill>
                          <a:effectLst/>
                          <a:latin typeface="UVnAvant-Narrow" panose="020B0500000000000000" pitchFamily="34" charset="0"/>
                          <a:ea typeface="UVnAvant-Narrow" panose="020B0500000000000000" pitchFamily="34" charset="0"/>
                          <a:cs typeface="UVnAvant-Narrow" panose="020B0500000000000000" pitchFamily="34" charset="0"/>
                        </a:rPr>
                        <a:t> bé</a:t>
                      </a:r>
                      <a:endParaRPr lang="en-US" sz="2400" i="0">
                        <a:solidFill>
                          <a:schemeClr val="tx1"/>
                        </a:solidFill>
                        <a:effectLst/>
                        <a:latin typeface="UVnAvant-Narrow" panose="020B0500000000000000" pitchFamily="34" charset="0"/>
                        <a:ea typeface="UVnAvant-Narrow" panose="020B0500000000000000" pitchFamily="34" charset="0"/>
                        <a:cs typeface="UVnAvant-Narrow" panose="020B0500000000000000" pitchFamily="34" charset="0"/>
                      </a:endParaRPr>
                    </a:p>
                  </a:txBody>
                  <a:tcPr marL="28575" marR="28575" marT="28575" marB="28575" anchor="ctr">
                    <a:lnL>
                      <a:noFill/>
                    </a:lnL>
                    <a:lnR>
                      <a:noFill/>
                    </a:lnR>
                    <a:lnT>
                      <a:noFill/>
                    </a:lnT>
                    <a:lnB>
                      <a:noFill/>
                    </a:lnB>
                    <a:solidFill>
                      <a:srgbClr val="F5D0F1"/>
                    </a:solidFill>
                  </a:tcPr>
                </a:tc>
                <a:tc>
                  <a:txBody>
                    <a:bodyPr/>
                    <a:lstStyle/>
                    <a:p>
                      <a:pPr algn="ctr"/>
                      <a:r>
                        <a:rPr lang="en-US" sz="2400" i="0" smtClean="0">
                          <a:solidFill>
                            <a:schemeClr val="tx1"/>
                          </a:solidFill>
                          <a:effectLst/>
                          <a:latin typeface="UVnAvant-Narrow" panose="020B0500000000000000" pitchFamily="34" charset="0"/>
                          <a:ea typeface="UVnAvant-Narrow" panose="020B0500000000000000" pitchFamily="34" charset="0"/>
                          <a:cs typeface="UVnAvant-Narrow" panose="020B0500000000000000" pitchFamily="34" charset="0"/>
                        </a:rPr>
                        <a:t>giúp</a:t>
                      </a:r>
                      <a:endParaRPr lang="en-US" sz="2400" i="0">
                        <a:solidFill>
                          <a:schemeClr val="tx1"/>
                        </a:solidFill>
                        <a:effectLst/>
                        <a:latin typeface="UVnAvant-Narrow" panose="020B0500000000000000" pitchFamily="34" charset="0"/>
                        <a:ea typeface="UVnAvant-Narrow" panose="020B0500000000000000" pitchFamily="34" charset="0"/>
                        <a:cs typeface="UVnAvant-Narrow" panose="020B0500000000000000" pitchFamily="34" charset="0"/>
                      </a:endParaRPr>
                    </a:p>
                  </a:txBody>
                  <a:tcPr marL="28575" marR="28575" marT="28575" marB="28575" anchor="ctr">
                    <a:lnL>
                      <a:noFill/>
                    </a:lnL>
                    <a:lnR>
                      <a:noFill/>
                    </a:lnR>
                    <a:lnT>
                      <a:noFill/>
                    </a:lnT>
                    <a:lnB>
                      <a:noFill/>
                    </a:lnB>
                    <a:solidFill>
                      <a:srgbClr val="F5D0F1"/>
                    </a:solidFill>
                  </a:tcPr>
                </a:tc>
                <a:extLst>
                  <a:ext uri="{0D108BD9-81ED-4DB2-BD59-A6C34878D82A}">
                    <a16:rowId xmlns:a16="http://schemas.microsoft.com/office/drawing/2014/main" val="10000"/>
                  </a:ext>
                </a:extLst>
              </a:tr>
            </a:tbl>
          </a:graphicData>
        </a:graphic>
      </p:graphicFrame>
      <p:pic>
        <p:nvPicPr>
          <p:cNvPr id="1026" name="Picture 2" descr="https://i.vdoc.vn/data/image/2021/03/22/giai-bai-tap-tieng-viet-1-trang-94-95-96-97-bai-4-chu-be-chan-cuu-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613" y="1661657"/>
            <a:ext cx="8294616" cy="28289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F3AE2D3B-8A66-4D37-9F98-E5BC3B6825E5}"/>
              </a:ext>
            </a:extLst>
          </p:cNvPr>
          <p:cNvSpPr/>
          <p:nvPr/>
        </p:nvSpPr>
        <p:spPr>
          <a:xfrm>
            <a:off x="-331715" y="4621030"/>
            <a:ext cx="8381068" cy="394202"/>
          </a:xfrm>
          <a:prstGeom prst="rect">
            <a:avLst/>
          </a:prstGeom>
        </p:spPr>
        <p:txBody>
          <a:bodyPr wrap="square" lIns="70349" tIns="35175" rIns="70349" bIns="35175">
            <a:spAutoFit/>
          </a:bodyPr>
          <a:lstStyle/>
          <a:p>
            <a:pPr algn="ctr"/>
            <a:r>
              <a:rPr lang="vi-VN" sz="2100" b="1" dirty="0">
                <a:latin typeface="UVnAvant-Narrow" panose="020B0500000000000000" pitchFamily="34" charset="0"/>
                <a:ea typeface="UVnAvant-Narrow" panose="020B0500000000000000" pitchFamily="34" charset="0"/>
                <a:cs typeface="UVnAvant-Narrow" panose="020B0500000000000000" pitchFamily="34" charset="0"/>
              </a:rPr>
              <a:t>Các bác nông dân đang giúp chú bé đuổi đi bầy sói dữ.</a:t>
            </a:r>
            <a:endParaRPr lang="en-US" sz="2100" b="1" dirty="0">
              <a:latin typeface="UVnAvant-Narrow" panose="020B0500000000000000" pitchFamily="34" charset="0"/>
              <a:ea typeface="UVnAvant-Narrow" panose="020B0500000000000000" pitchFamily="34" charset="0"/>
              <a:cs typeface="UVnAvant-Narrow" panose="020B0500000000000000" pitchFamily="34" charset="0"/>
            </a:endParaRPr>
          </a:p>
        </p:txBody>
      </p:sp>
    </p:spTree>
    <p:extLst>
      <p:ext uri="{BB962C8B-B14F-4D97-AF65-F5344CB8AC3E}">
        <p14:creationId xmlns:p14="http://schemas.microsoft.com/office/powerpoint/2010/main" val="2369377695"/>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rot="18599350" flipH="1">
            <a:off x="3622607" y="980622"/>
            <a:ext cx="4003028" cy="3488687"/>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1" fmla="*/ 2553595 w 4003028"/>
              <a:gd name="connsiteY0-2" fmla="*/ 3488687 h 3488687"/>
              <a:gd name="connsiteX1-3" fmla="*/ 2558802 w 4003028"/>
              <a:gd name="connsiteY1-4" fmla="*/ 3486358 h 3488687"/>
              <a:gd name="connsiteX2-5" fmla="*/ 2567275 w 4003028"/>
              <a:gd name="connsiteY2-6" fmla="*/ 3481729 h 3488687"/>
              <a:gd name="connsiteX3-7" fmla="*/ 2560275 w 4003028"/>
              <a:gd name="connsiteY3-8" fmla="*/ 3484032 h 3488687"/>
              <a:gd name="connsiteX4-9" fmla="*/ 2553595 w 4003028"/>
              <a:gd name="connsiteY4-10" fmla="*/ 3488687 h 3488687"/>
              <a:gd name="connsiteX5-11" fmla="*/ 2172204 w 4003028"/>
              <a:gd name="connsiteY5-12" fmla="*/ 1823603 h 3488687"/>
              <a:gd name="connsiteX6-13" fmla="*/ 2177584 w 4003028"/>
              <a:gd name="connsiteY6-14" fmla="*/ 1823026 h 3488687"/>
              <a:gd name="connsiteX7-15" fmla="*/ 2186951 w 4003028"/>
              <a:gd name="connsiteY7-16" fmla="*/ 1820691 h 3488687"/>
              <a:gd name="connsiteX8-17" fmla="*/ 2179597 w 4003028"/>
              <a:gd name="connsiteY8-18" fmla="*/ 1821148 h 3488687"/>
              <a:gd name="connsiteX9-19" fmla="*/ 2172204 w 4003028"/>
              <a:gd name="connsiteY9-20" fmla="*/ 1823603 h 3488687"/>
              <a:gd name="connsiteX10-21" fmla="*/ 153460 w 4003028"/>
              <a:gd name="connsiteY10-22" fmla="*/ 2406636 h 3488687"/>
              <a:gd name="connsiteX11-23" fmla="*/ 158416 w 4003028"/>
              <a:gd name="connsiteY11-24" fmla="*/ 2412646 h 3488687"/>
              <a:gd name="connsiteX12-25" fmla="*/ 164402 w 4003028"/>
              <a:gd name="connsiteY12-26" fmla="*/ 2416944 h 3488687"/>
              <a:gd name="connsiteX13-27" fmla="*/ 157710 w 4003028"/>
              <a:gd name="connsiteY13-28" fmla="*/ 2409986 h 3488687"/>
              <a:gd name="connsiteX14-29" fmla="*/ 153460 w 4003028"/>
              <a:gd name="connsiteY14-30" fmla="*/ 2406636 h 3488687"/>
              <a:gd name="connsiteX15-31" fmla="*/ 1187875 w 4003028"/>
              <a:gd name="connsiteY15-32" fmla="*/ 818604 h 3488687"/>
              <a:gd name="connsiteX16-33" fmla="*/ 2981309 w 4003028"/>
              <a:gd name="connsiteY16-34" fmla="*/ 1389514 h 3488687"/>
              <a:gd name="connsiteX17-35" fmla="*/ 3006207 w 4003028"/>
              <a:gd name="connsiteY17-36" fmla="*/ 1471594 h 3488687"/>
              <a:gd name="connsiteX18-37" fmla="*/ 3004953 w 4003028"/>
              <a:gd name="connsiteY18-38" fmla="*/ 1470516 h 3488687"/>
              <a:gd name="connsiteX19-39" fmla="*/ 2965846 w 4003028"/>
              <a:gd name="connsiteY19-40" fmla="*/ 1471445 h 3488687"/>
              <a:gd name="connsiteX20-41" fmla="*/ 2909369 w 4003028"/>
              <a:gd name="connsiteY20-42" fmla="*/ 1482351 h 3488687"/>
              <a:gd name="connsiteX21-43" fmla="*/ 2592787 w 4003028"/>
              <a:gd name="connsiteY21-44" fmla="*/ 1644930 h 3488687"/>
              <a:gd name="connsiteX22-45" fmla="*/ 2477260 w 4003028"/>
              <a:gd name="connsiteY22-46" fmla="*/ 1712320 h 3488687"/>
              <a:gd name="connsiteX23-47" fmla="*/ 2424386 w 4003028"/>
              <a:gd name="connsiteY23-48" fmla="*/ 1658294 h 3488687"/>
              <a:gd name="connsiteX24-49" fmla="*/ 2233042 w 4003028"/>
              <a:gd name="connsiteY24-50" fmla="*/ 1544239 h 3488687"/>
              <a:gd name="connsiteX25-51" fmla="*/ 2406208 w 4003028"/>
              <a:gd name="connsiteY25-52" fmla="*/ 1690912 h 3488687"/>
              <a:gd name="connsiteX26-53" fmla="*/ 2438667 w 4003028"/>
              <a:gd name="connsiteY26-54" fmla="*/ 1734832 h 3488687"/>
              <a:gd name="connsiteX27-55" fmla="*/ 2433832 w 4003028"/>
              <a:gd name="connsiteY27-56" fmla="*/ 1737652 h 3488687"/>
              <a:gd name="connsiteX28-57" fmla="*/ 2276907 w 4003028"/>
              <a:gd name="connsiteY28-58" fmla="*/ 1795440 h 3488687"/>
              <a:gd name="connsiteX29-59" fmla="*/ 2194470 w 4003028"/>
              <a:gd name="connsiteY29-60" fmla="*/ 1818817 h 3488687"/>
              <a:gd name="connsiteX30-61" fmla="*/ 2186951 w 4003028"/>
              <a:gd name="connsiteY30-62" fmla="*/ 1820691 h 3488687"/>
              <a:gd name="connsiteX31-63" fmla="*/ 2187619 w 4003028"/>
              <a:gd name="connsiteY31-64" fmla="*/ 1820649 h 3488687"/>
              <a:gd name="connsiteX32-65" fmla="*/ 2263225 w 4003028"/>
              <a:gd name="connsiteY32-66" fmla="*/ 1828106 h 3488687"/>
              <a:gd name="connsiteX33-67" fmla="*/ 2266422 w 4003028"/>
              <a:gd name="connsiteY33-68" fmla="*/ 1827857 h 3488687"/>
              <a:gd name="connsiteX34-69" fmla="*/ 3026460 w 4003028"/>
              <a:gd name="connsiteY34-70" fmla="*/ 1558274 h 3488687"/>
              <a:gd name="connsiteX35-71" fmla="*/ 3033021 w 4003028"/>
              <a:gd name="connsiteY35-72" fmla="*/ 1559992 h 3488687"/>
              <a:gd name="connsiteX36-73" fmla="*/ 3056764 w 4003028"/>
              <a:gd name="connsiteY36-74" fmla="*/ 1638263 h 3488687"/>
              <a:gd name="connsiteX37-75" fmla="*/ 3220170 w 4003028"/>
              <a:gd name="connsiteY37-76" fmla="*/ 2417189 h 3488687"/>
              <a:gd name="connsiteX38-77" fmla="*/ 3245788 w 4003028"/>
              <a:gd name="connsiteY38-78" fmla="*/ 2510754 h 3488687"/>
              <a:gd name="connsiteX39-79" fmla="*/ 3242722 w 4003028"/>
              <a:gd name="connsiteY39-80" fmla="*/ 2508845 h 3488687"/>
              <a:gd name="connsiteX40-81" fmla="*/ 900517 w 4003028"/>
              <a:gd name="connsiteY40-82" fmla="*/ 3043090 h 3488687"/>
              <a:gd name="connsiteX41-83" fmla="*/ 755186 w 4003028"/>
              <a:gd name="connsiteY41-84" fmla="*/ 3091588 h 3488687"/>
              <a:gd name="connsiteX42-85" fmla="*/ 735913 w 4003028"/>
              <a:gd name="connsiteY42-86" fmla="*/ 3085533 h 3488687"/>
              <a:gd name="connsiteX43-87" fmla="*/ 235521 w 4003028"/>
              <a:gd name="connsiteY43-88" fmla="*/ 2453126 h 3488687"/>
              <a:gd name="connsiteX44-89" fmla="*/ 232945 w 4003028"/>
              <a:gd name="connsiteY44-90" fmla="*/ 2451215 h 3488687"/>
              <a:gd name="connsiteX45-91" fmla="*/ 164946 w 4003028"/>
              <a:gd name="connsiteY45-92" fmla="*/ 2417334 h 3488687"/>
              <a:gd name="connsiteX46-93" fmla="*/ 164402 w 4003028"/>
              <a:gd name="connsiteY46-94" fmla="*/ 2416944 h 3488687"/>
              <a:gd name="connsiteX47-95" fmla="*/ 169774 w 4003028"/>
              <a:gd name="connsiteY47-96" fmla="*/ 2422528 h 3488687"/>
              <a:gd name="connsiteX48-97" fmla="*/ 227166 w 4003028"/>
              <a:gd name="connsiteY48-98" fmla="*/ 2486155 h 3488687"/>
              <a:gd name="connsiteX49-99" fmla="*/ 329351 w 4003028"/>
              <a:gd name="connsiteY49-100" fmla="*/ 2618530 h 3488687"/>
              <a:gd name="connsiteX50-101" fmla="*/ 331947 w 4003028"/>
              <a:gd name="connsiteY50-102" fmla="*/ 2623489 h 3488687"/>
              <a:gd name="connsiteX51-103" fmla="*/ 281103 w 4003028"/>
              <a:gd name="connsiteY51-104" fmla="*/ 2643430 h 3488687"/>
              <a:gd name="connsiteX52-105" fmla="*/ 56459 w 4003028"/>
              <a:gd name="connsiteY52-106" fmla="*/ 2675591 h 3488687"/>
              <a:gd name="connsiteX53-107" fmla="*/ 279157 w 4003028"/>
              <a:gd name="connsiteY53-108" fmla="*/ 2680722 h 3488687"/>
              <a:gd name="connsiteX54-109" fmla="*/ 352665 w 4003028"/>
              <a:gd name="connsiteY54-110" fmla="*/ 2663074 h 3488687"/>
              <a:gd name="connsiteX55-111" fmla="*/ 414683 w 4003028"/>
              <a:gd name="connsiteY55-112" fmla="*/ 2781572 h 3488687"/>
              <a:gd name="connsiteX56-113" fmla="*/ 596376 w 4003028"/>
              <a:gd name="connsiteY56-114" fmla="*/ 3087584 h 3488687"/>
              <a:gd name="connsiteX57-115" fmla="*/ 638412 w 4003028"/>
              <a:gd name="connsiteY57-116" fmla="*/ 3126848 h 3488687"/>
              <a:gd name="connsiteX58-117" fmla="*/ 642141 w 4003028"/>
              <a:gd name="connsiteY58-118" fmla="*/ 3129313 h 3488687"/>
              <a:gd name="connsiteX59-119" fmla="*/ 633291 w 4003028"/>
              <a:gd name="connsiteY59-120" fmla="*/ 3132266 h 3488687"/>
              <a:gd name="connsiteX60-121" fmla="*/ 106597 w 4003028"/>
              <a:gd name="connsiteY60-122" fmla="*/ 3237274 h 3488687"/>
              <a:gd name="connsiteX61-123" fmla="*/ 0 w 4003028"/>
              <a:gd name="connsiteY61-124" fmla="*/ 3232686 h 3488687"/>
              <a:gd name="connsiteX62-125" fmla="*/ 77065 w 4003028"/>
              <a:gd name="connsiteY62-126" fmla="*/ 3297326 h 3488687"/>
              <a:gd name="connsiteX63-127" fmla="*/ 75884 w 4003028"/>
              <a:gd name="connsiteY63-128" fmla="*/ 3298733 h 3488687"/>
              <a:gd name="connsiteX64-129" fmla="*/ 146342 w 4003028"/>
              <a:gd name="connsiteY64-130" fmla="*/ 3298318 h 3488687"/>
              <a:gd name="connsiteX65-131" fmla="*/ 3241070 w 4003028"/>
              <a:gd name="connsiteY65-132" fmla="*/ 2644221 h 3488687"/>
              <a:gd name="connsiteX66-133" fmla="*/ 3298464 w 4003028"/>
              <a:gd name="connsiteY66-134" fmla="*/ 2691011 h 3488687"/>
              <a:gd name="connsiteX67-135" fmla="*/ 3325008 w 4003028"/>
              <a:gd name="connsiteY67-136" fmla="*/ 2763689 h 3488687"/>
              <a:gd name="connsiteX68-137" fmla="*/ 3371266 w 4003028"/>
              <a:gd name="connsiteY68-138" fmla="*/ 2864563 h 3488687"/>
              <a:gd name="connsiteX69-139" fmla="*/ 3415788 w 4003028"/>
              <a:gd name="connsiteY69-140" fmla="*/ 2940157 h 3488687"/>
              <a:gd name="connsiteX70-141" fmla="*/ 3400641 w 4003028"/>
              <a:gd name="connsiteY70-142" fmla="*/ 2934757 h 3488687"/>
              <a:gd name="connsiteX71-143" fmla="*/ 2832976 w 4003028"/>
              <a:gd name="connsiteY71-144" fmla="*/ 3294018 h 3488687"/>
              <a:gd name="connsiteX72-145" fmla="*/ 2826082 w 4003028"/>
              <a:gd name="connsiteY72-146" fmla="*/ 3300156 h 3488687"/>
              <a:gd name="connsiteX73-147" fmla="*/ 2810492 w 4003028"/>
              <a:gd name="connsiteY73-148" fmla="*/ 3290196 h 3488687"/>
              <a:gd name="connsiteX74-149" fmla="*/ 2559561 w 4003028"/>
              <a:gd name="connsiteY74-150" fmla="*/ 3207661 h 3488687"/>
              <a:gd name="connsiteX75-151" fmla="*/ 2764198 w 4003028"/>
              <a:gd name="connsiteY75-152" fmla="*/ 3305758 h 3488687"/>
              <a:gd name="connsiteX76-153" fmla="*/ 2793373 w 4003028"/>
              <a:gd name="connsiteY76-154" fmla="*/ 3329282 h 3488687"/>
              <a:gd name="connsiteX77-155" fmla="*/ 2742508 w 4003028"/>
              <a:gd name="connsiteY77-156" fmla="*/ 3374574 h 3488687"/>
              <a:gd name="connsiteX78-157" fmla="*/ 2647916 w 4003028"/>
              <a:gd name="connsiteY78-158" fmla="*/ 3434544 h 3488687"/>
              <a:gd name="connsiteX79-159" fmla="*/ 2574074 w 4003028"/>
              <a:gd name="connsiteY79-160" fmla="*/ 3478014 h 3488687"/>
              <a:gd name="connsiteX80-161" fmla="*/ 2567275 w 4003028"/>
              <a:gd name="connsiteY80-162" fmla="*/ 3481729 h 3488687"/>
              <a:gd name="connsiteX81-163" fmla="*/ 2567910 w 4003028"/>
              <a:gd name="connsiteY81-164" fmla="*/ 3481520 h 3488687"/>
              <a:gd name="connsiteX82-165" fmla="*/ 2642943 w 4003028"/>
              <a:gd name="connsiteY82-166" fmla="*/ 3469608 h 3488687"/>
              <a:gd name="connsiteX83-167" fmla="*/ 2645973 w 4003028"/>
              <a:gd name="connsiteY83-168" fmla="*/ 3468559 h 3488687"/>
              <a:gd name="connsiteX84-169" fmla="*/ 2742749 w 4003028"/>
              <a:gd name="connsiteY84-170" fmla="*/ 3414654 h 3488687"/>
              <a:gd name="connsiteX85-171" fmla="*/ 2820857 w 4003028"/>
              <a:gd name="connsiteY85-172" fmla="*/ 3351443 h 3488687"/>
              <a:gd name="connsiteX86-173" fmla="*/ 2828768 w 4003028"/>
              <a:gd name="connsiteY86-174" fmla="*/ 3357822 h 3488687"/>
              <a:gd name="connsiteX87-175" fmla="*/ 2842089 w 4003028"/>
              <a:gd name="connsiteY87-176" fmla="*/ 3333099 h 3488687"/>
              <a:gd name="connsiteX88-177" fmla="*/ 2921933 w 4003028"/>
              <a:gd name="connsiteY88-178" fmla="*/ 3257476 h 3488687"/>
              <a:gd name="connsiteX89-179" fmla="*/ 3436520 w 4003028"/>
              <a:gd name="connsiteY89-180" fmla="*/ 3026269 h 3488687"/>
              <a:gd name="connsiteX90-181" fmla="*/ 3490668 w 4003028"/>
              <a:gd name="connsiteY90-182" fmla="*/ 3044425 h 3488687"/>
              <a:gd name="connsiteX91-183" fmla="*/ 3466564 w 4003028"/>
              <a:gd name="connsiteY91-184" fmla="*/ 3009477 h 3488687"/>
              <a:gd name="connsiteX92-185" fmla="*/ 3487849 w 4003028"/>
              <a:gd name="connsiteY92-186" fmla="*/ 3036935 h 3488687"/>
              <a:gd name="connsiteX93-187" fmla="*/ 3850394 w 4003028"/>
              <a:gd name="connsiteY93-188" fmla="*/ 3229480 h 3488687"/>
              <a:gd name="connsiteX94-189" fmla="*/ 4003028 w 4003028"/>
              <a:gd name="connsiteY94-190" fmla="*/ 3047507 h 3488687"/>
              <a:gd name="connsiteX95-191" fmla="*/ 3906403 w 4003028"/>
              <a:gd name="connsiteY95-192" fmla="*/ 3033869 h 3488687"/>
              <a:gd name="connsiteX96-193" fmla="*/ 3685069 w 4003028"/>
              <a:gd name="connsiteY96-194" fmla="*/ 2942485 h 3488687"/>
              <a:gd name="connsiteX97-195" fmla="*/ 3680287 w 4003028"/>
              <a:gd name="connsiteY97-196" fmla="*/ 2938317 h 3488687"/>
              <a:gd name="connsiteX98-197" fmla="*/ 3682685 w 4003028"/>
              <a:gd name="connsiteY98-198" fmla="*/ 2923853 h 3488687"/>
              <a:gd name="connsiteX99-199" fmla="*/ 3888092 w 4003028"/>
              <a:gd name="connsiteY99-200" fmla="*/ 2294241 h 3488687"/>
              <a:gd name="connsiteX100-201" fmla="*/ 3647315 w 4003028"/>
              <a:gd name="connsiteY100-202" fmla="*/ 2791101 h 3488687"/>
              <a:gd name="connsiteX101-203" fmla="*/ 3618912 w 4003028"/>
              <a:gd name="connsiteY101-204" fmla="*/ 2884803 h 3488687"/>
              <a:gd name="connsiteX102-205" fmla="*/ 3598514 w 4003028"/>
              <a:gd name="connsiteY102-206" fmla="*/ 2867018 h 3488687"/>
              <a:gd name="connsiteX103-207" fmla="*/ 3013134 w 4003028"/>
              <a:gd name="connsiteY103-208" fmla="*/ 1104274 h 3488687"/>
              <a:gd name="connsiteX104-209" fmla="*/ 2996120 w 4003028"/>
              <a:gd name="connsiteY104-210" fmla="*/ 1074045 h 3488687"/>
              <a:gd name="connsiteX105-211" fmla="*/ 2983995 w 4003028"/>
              <a:gd name="connsiteY105-212" fmla="*/ 999080 h 3488687"/>
              <a:gd name="connsiteX106-213" fmla="*/ 2974776 w 4003028"/>
              <a:gd name="connsiteY106-214" fmla="*/ 0 h 3488687"/>
              <a:gd name="connsiteX107-215" fmla="*/ 2869551 w 4003028"/>
              <a:gd name="connsiteY107-216" fmla="*/ 826280 h 3488687"/>
              <a:gd name="connsiteX108-217" fmla="*/ 2871430 w 4003028"/>
              <a:gd name="connsiteY108-218" fmla="*/ 888358 h 3488687"/>
              <a:gd name="connsiteX109-219" fmla="*/ 2810257 w 4003028"/>
              <a:gd name="connsiteY109-220" fmla="*/ 821365 h 3488687"/>
              <a:gd name="connsiteX110-221" fmla="*/ 1224809 w 4003028"/>
              <a:gd name="connsiteY110-222" fmla="*/ 795402 h 3488687"/>
              <a:gd name="connsiteX111" fmla="*/ 1187875 w 4003028"/>
              <a:gd name="connsiteY111" fmla="*/ 818604 h 3488687"/>
              <a:gd name="connsiteX0-223" fmla="*/ 2553595 w 4003028"/>
              <a:gd name="connsiteY0-224" fmla="*/ 3488687 h 3488687"/>
              <a:gd name="connsiteX1-225" fmla="*/ 2558802 w 4003028"/>
              <a:gd name="connsiteY1-226" fmla="*/ 3486358 h 3488687"/>
              <a:gd name="connsiteX2-227" fmla="*/ 2567275 w 4003028"/>
              <a:gd name="connsiteY2-228" fmla="*/ 3481729 h 3488687"/>
              <a:gd name="connsiteX3-229" fmla="*/ 2560275 w 4003028"/>
              <a:gd name="connsiteY3-230" fmla="*/ 3484032 h 3488687"/>
              <a:gd name="connsiteX4-231" fmla="*/ 2553595 w 4003028"/>
              <a:gd name="connsiteY4-232" fmla="*/ 3488687 h 3488687"/>
              <a:gd name="connsiteX5-233" fmla="*/ 2172204 w 4003028"/>
              <a:gd name="connsiteY5-234" fmla="*/ 1823603 h 3488687"/>
              <a:gd name="connsiteX6-235" fmla="*/ 2177584 w 4003028"/>
              <a:gd name="connsiteY6-236" fmla="*/ 1823026 h 3488687"/>
              <a:gd name="connsiteX7-237" fmla="*/ 2186951 w 4003028"/>
              <a:gd name="connsiteY7-238" fmla="*/ 1820691 h 3488687"/>
              <a:gd name="connsiteX8-239" fmla="*/ 2179597 w 4003028"/>
              <a:gd name="connsiteY8-240" fmla="*/ 1821148 h 3488687"/>
              <a:gd name="connsiteX9-241" fmla="*/ 2172204 w 4003028"/>
              <a:gd name="connsiteY9-242" fmla="*/ 1823603 h 3488687"/>
              <a:gd name="connsiteX10-243" fmla="*/ 153460 w 4003028"/>
              <a:gd name="connsiteY10-244" fmla="*/ 2406636 h 3488687"/>
              <a:gd name="connsiteX11-245" fmla="*/ 158416 w 4003028"/>
              <a:gd name="connsiteY11-246" fmla="*/ 2412646 h 3488687"/>
              <a:gd name="connsiteX12-247" fmla="*/ 164402 w 4003028"/>
              <a:gd name="connsiteY12-248" fmla="*/ 2416944 h 3488687"/>
              <a:gd name="connsiteX13-249" fmla="*/ 157710 w 4003028"/>
              <a:gd name="connsiteY13-250" fmla="*/ 2409986 h 3488687"/>
              <a:gd name="connsiteX14-251" fmla="*/ 153460 w 4003028"/>
              <a:gd name="connsiteY14-252" fmla="*/ 2406636 h 3488687"/>
              <a:gd name="connsiteX15-253" fmla="*/ 1187875 w 4003028"/>
              <a:gd name="connsiteY15-254" fmla="*/ 818604 h 3488687"/>
              <a:gd name="connsiteX16-255" fmla="*/ 2981309 w 4003028"/>
              <a:gd name="connsiteY16-256" fmla="*/ 1389514 h 3488687"/>
              <a:gd name="connsiteX17-257" fmla="*/ 3006207 w 4003028"/>
              <a:gd name="connsiteY17-258" fmla="*/ 1471594 h 3488687"/>
              <a:gd name="connsiteX18-259" fmla="*/ 3004953 w 4003028"/>
              <a:gd name="connsiteY18-260" fmla="*/ 1470516 h 3488687"/>
              <a:gd name="connsiteX19-261" fmla="*/ 2965846 w 4003028"/>
              <a:gd name="connsiteY19-262" fmla="*/ 1471445 h 3488687"/>
              <a:gd name="connsiteX20-263" fmla="*/ 2909369 w 4003028"/>
              <a:gd name="connsiteY20-264" fmla="*/ 1482351 h 3488687"/>
              <a:gd name="connsiteX21-265" fmla="*/ 2592787 w 4003028"/>
              <a:gd name="connsiteY21-266" fmla="*/ 1644930 h 3488687"/>
              <a:gd name="connsiteX22-267" fmla="*/ 2477260 w 4003028"/>
              <a:gd name="connsiteY22-268" fmla="*/ 1712320 h 3488687"/>
              <a:gd name="connsiteX23-269" fmla="*/ 2424386 w 4003028"/>
              <a:gd name="connsiteY23-270" fmla="*/ 1658294 h 3488687"/>
              <a:gd name="connsiteX24-271" fmla="*/ 2233042 w 4003028"/>
              <a:gd name="connsiteY24-272" fmla="*/ 1544239 h 3488687"/>
              <a:gd name="connsiteX25-273" fmla="*/ 2406208 w 4003028"/>
              <a:gd name="connsiteY25-274" fmla="*/ 1690912 h 3488687"/>
              <a:gd name="connsiteX26-275" fmla="*/ 2438667 w 4003028"/>
              <a:gd name="connsiteY26-276" fmla="*/ 1734832 h 3488687"/>
              <a:gd name="connsiteX27-277" fmla="*/ 2433832 w 4003028"/>
              <a:gd name="connsiteY27-278" fmla="*/ 1737652 h 3488687"/>
              <a:gd name="connsiteX28-279" fmla="*/ 2276907 w 4003028"/>
              <a:gd name="connsiteY28-280" fmla="*/ 1795440 h 3488687"/>
              <a:gd name="connsiteX29-281" fmla="*/ 2194470 w 4003028"/>
              <a:gd name="connsiteY29-282" fmla="*/ 1818817 h 3488687"/>
              <a:gd name="connsiteX30-283" fmla="*/ 2186951 w 4003028"/>
              <a:gd name="connsiteY30-284" fmla="*/ 1820691 h 3488687"/>
              <a:gd name="connsiteX31-285" fmla="*/ 2187619 w 4003028"/>
              <a:gd name="connsiteY31-286" fmla="*/ 1820649 h 3488687"/>
              <a:gd name="connsiteX32-287" fmla="*/ 2263225 w 4003028"/>
              <a:gd name="connsiteY32-288" fmla="*/ 1828106 h 3488687"/>
              <a:gd name="connsiteX33-289" fmla="*/ 2266422 w 4003028"/>
              <a:gd name="connsiteY33-290" fmla="*/ 1827857 h 3488687"/>
              <a:gd name="connsiteX34-291" fmla="*/ 3026460 w 4003028"/>
              <a:gd name="connsiteY34-292" fmla="*/ 1558274 h 3488687"/>
              <a:gd name="connsiteX35-293" fmla="*/ 3033021 w 4003028"/>
              <a:gd name="connsiteY35-294" fmla="*/ 1559992 h 3488687"/>
              <a:gd name="connsiteX36-295" fmla="*/ 3056764 w 4003028"/>
              <a:gd name="connsiteY36-296" fmla="*/ 1638263 h 3488687"/>
              <a:gd name="connsiteX37-297" fmla="*/ 3220170 w 4003028"/>
              <a:gd name="connsiteY37-298" fmla="*/ 2417189 h 3488687"/>
              <a:gd name="connsiteX38-299" fmla="*/ 3245788 w 4003028"/>
              <a:gd name="connsiteY38-300" fmla="*/ 2510754 h 3488687"/>
              <a:gd name="connsiteX39-301" fmla="*/ 3242722 w 4003028"/>
              <a:gd name="connsiteY39-302" fmla="*/ 2508845 h 3488687"/>
              <a:gd name="connsiteX40-303" fmla="*/ 900517 w 4003028"/>
              <a:gd name="connsiteY40-304" fmla="*/ 3043090 h 3488687"/>
              <a:gd name="connsiteX41-305" fmla="*/ 755186 w 4003028"/>
              <a:gd name="connsiteY41-306" fmla="*/ 3091588 h 3488687"/>
              <a:gd name="connsiteX42-307" fmla="*/ 735913 w 4003028"/>
              <a:gd name="connsiteY42-308" fmla="*/ 3085533 h 3488687"/>
              <a:gd name="connsiteX43-309" fmla="*/ 235521 w 4003028"/>
              <a:gd name="connsiteY43-310" fmla="*/ 2453126 h 3488687"/>
              <a:gd name="connsiteX44-311" fmla="*/ 232945 w 4003028"/>
              <a:gd name="connsiteY44-312" fmla="*/ 2451215 h 3488687"/>
              <a:gd name="connsiteX45-313" fmla="*/ 164946 w 4003028"/>
              <a:gd name="connsiteY45-314" fmla="*/ 2417334 h 3488687"/>
              <a:gd name="connsiteX46-315" fmla="*/ 164402 w 4003028"/>
              <a:gd name="connsiteY46-316" fmla="*/ 2416944 h 3488687"/>
              <a:gd name="connsiteX47-317" fmla="*/ 169774 w 4003028"/>
              <a:gd name="connsiteY47-318" fmla="*/ 2422528 h 3488687"/>
              <a:gd name="connsiteX48-319" fmla="*/ 227166 w 4003028"/>
              <a:gd name="connsiteY48-320" fmla="*/ 2486155 h 3488687"/>
              <a:gd name="connsiteX49-321" fmla="*/ 329351 w 4003028"/>
              <a:gd name="connsiteY49-322" fmla="*/ 2618530 h 3488687"/>
              <a:gd name="connsiteX50-323" fmla="*/ 331947 w 4003028"/>
              <a:gd name="connsiteY50-324" fmla="*/ 2623489 h 3488687"/>
              <a:gd name="connsiteX51-325" fmla="*/ 281103 w 4003028"/>
              <a:gd name="connsiteY51-326" fmla="*/ 2643430 h 3488687"/>
              <a:gd name="connsiteX52-327" fmla="*/ 56459 w 4003028"/>
              <a:gd name="connsiteY52-328" fmla="*/ 2675591 h 3488687"/>
              <a:gd name="connsiteX53-329" fmla="*/ 279157 w 4003028"/>
              <a:gd name="connsiteY53-330" fmla="*/ 2680722 h 3488687"/>
              <a:gd name="connsiteX54-331" fmla="*/ 352665 w 4003028"/>
              <a:gd name="connsiteY54-332" fmla="*/ 2663074 h 3488687"/>
              <a:gd name="connsiteX55-333" fmla="*/ 414683 w 4003028"/>
              <a:gd name="connsiteY55-334" fmla="*/ 2781572 h 3488687"/>
              <a:gd name="connsiteX56-335" fmla="*/ 596376 w 4003028"/>
              <a:gd name="connsiteY56-336" fmla="*/ 3087584 h 3488687"/>
              <a:gd name="connsiteX57-337" fmla="*/ 638412 w 4003028"/>
              <a:gd name="connsiteY57-338" fmla="*/ 3126848 h 3488687"/>
              <a:gd name="connsiteX58-339" fmla="*/ 642141 w 4003028"/>
              <a:gd name="connsiteY58-340" fmla="*/ 3129313 h 3488687"/>
              <a:gd name="connsiteX59-341" fmla="*/ 633291 w 4003028"/>
              <a:gd name="connsiteY59-342" fmla="*/ 3132266 h 3488687"/>
              <a:gd name="connsiteX60-343" fmla="*/ 106597 w 4003028"/>
              <a:gd name="connsiteY60-344" fmla="*/ 3237274 h 3488687"/>
              <a:gd name="connsiteX61-345" fmla="*/ 0 w 4003028"/>
              <a:gd name="connsiteY61-346" fmla="*/ 3232686 h 3488687"/>
              <a:gd name="connsiteX62-347" fmla="*/ 77065 w 4003028"/>
              <a:gd name="connsiteY62-348" fmla="*/ 3297326 h 3488687"/>
              <a:gd name="connsiteX63-349" fmla="*/ 75884 w 4003028"/>
              <a:gd name="connsiteY63-350" fmla="*/ 3298733 h 3488687"/>
              <a:gd name="connsiteX64-351" fmla="*/ 146342 w 4003028"/>
              <a:gd name="connsiteY64-352" fmla="*/ 3298318 h 3488687"/>
              <a:gd name="connsiteX65-353" fmla="*/ 3241070 w 4003028"/>
              <a:gd name="connsiteY65-354" fmla="*/ 2644221 h 3488687"/>
              <a:gd name="connsiteX66-355" fmla="*/ 3298464 w 4003028"/>
              <a:gd name="connsiteY66-356" fmla="*/ 2691011 h 3488687"/>
              <a:gd name="connsiteX67-357" fmla="*/ 3325008 w 4003028"/>
              <a:gd name="connsiteY67-358" fmla="*/ 2763689 h 3488687"/>
              <a:gd name="connsiteX68-359" fmla="*/ 3371266 w 4003028"/>
              <a:gd name="connsiteY68-360" fmla="*/ 2864563 h 3488687"/>
              <a:gd name="connsiteX69-361" fmla="*/ 3415788 w 4003028"/>
              <a:gd name="connsiteY69-362" fmla="*/ 2940157 h 3488687"/>
              <a:gd name="connsiteX70-363" fmla="*/ 3400641 w 4003028"/>
              <a:gd name="connsiteY70-364" fmla="*/ 2934757 h 3488687"/>
              <a:gd name="connsiteX71-365" fmla="*/ 2832976 w 4003028"/>
              <a:gd name="connsiteY71-366" fmla="*/ 3294018 h 3488687"/>
              <a:gd name="connsiteX72-367" fmla="*/ 2826082 w 4003028"/>
              <a:gd name="connsiteY72-368" fmla="*/ 3300156 h 3488687"/>
              <a:gd name="connsiteX73-369" fmla="*/ 2810492 w 4003028"/>
              <a:gd name="connsiteY73-370" fmla="*/ 3290196 h 3488687"/>
              <a:gd name="connsiteX74-371" fmla="*/ 2559561 w 4003028"/>
              <a:gd name="connsiteY74-372" fmla="*/ 3207661 h 3488687"/>
              <a:gd name="connsiteX75-373" fmla="*/ 2764198 w 4003028"/>
              <a:gd name="connsiteY75-374" fmla="*/ 3305758 h 3488687"/>
              <a:gd name="connsiteX76-375" fmla="*/ 2793373 w 4003028"/>
              <a:gd name="connsiteY76-376" fmla="*/ 3329282 h 3488687"/>
              <a:gd name="connsiteX77-377" fmla="*/ 2742508 w 4003028"/>
              <a:gd name="connsiteY77-378" fmla="*/ 3374574 h 3488687"/>
              <a:gd name="connsiteX78-379" fmla="*/ 2647916 w 4003028"/>
              <a:gd name="connsiteY78-380" fmla="*/ 3434544 h 3488687"/>
              <a:gd name="connsiteX79-381" fmla="*/ 2574074 w 4003028"/>
              <a:gd name="connsiteY79-382" fmla="*/ 3478014 h 3488687"/>
              <a:gd name="connsiteX80-383" fmla="*/ 2567275 w 4003028"/>
              <a:gd name="connsiteY80-384" fmla="*/ 3481729 h 3488687"/>
              <a:gd name="connsiteX81-385" fmla="*/ 2567910 w 4003028"/>
              <a:gd name="connsiteY81-386" fmla="*/ 3481520 h 3488687"/>
              <a:gd name="connsiteX82-387" fmla="*/ 2642943 w 4003028"/>
              <a:gd name="connsiteY82-388" fmla="*/ 3469608 h 3488687"/>
              <a:gd name="connsiteX83-389" fmla="*/ 2645973 w 4003028"/>
              <a:gd name="connsiteY83-390" fmla="*/ 3468559 h 3488687"/>
              <a:gd name="connsiteX84-391" fmla="*/ 2742749 w 4003028"/>
              <a:gd name="connsiteY84-392" fmla="*/ 3414654 h 3488687"/>
              <a:gd name="connsiteX85-393" fmla="*/ 2820857 w 4003028"/>
              <a:gd name="connsiteY85-394" fmla="*/ 3351443 h 3488687"/>
              <a:gd name="connsiteX86-395" fmla="*/ 2842089 w 4003028"/>
              <a:gd name="connsiteY86-396" fmla="*/ 3333099 h 3488687"/>
              <a:gd name="connsiteX87-397" fmla="*/ 2921933 w 4003028"/>
              <a:gd name="connsiteY87-398" fmla="*/ 3257476 h 3488687"/>
              <a:gd name="connsiteX88-399" fmla="*/ 3436520 w 4003028"/>
              <a:gd name="connsiteY88-400" fmla="*/ 3026269 h 3488687"/>
              <a:gd name="connsiteX89-401" fmla="*/ 3490668 w 4003028"/>
              <a:gd name="connsiteY89-402" fmla="*/ 3044425 h 3488687"/>
              <a:gd name="connsiteX90-403" fmla="*/ 3466564 w 4003028"/>
              <a:gd name="connsiteY90-404" fmla="*/ 3009477 h 3488687"/>
              <a:gd name="connsiteX91-405" fmla="*/ 3487849 w 4003028"/>
              <a:gd name="connsiteY91-406" fmla="*/ 3036935 h 3488687"/>
              <a:gd name="connsiteX92-407" fmla="*/ 3850394 w 4003028"/>
              <a:gd name="connsiteY92-408" fmla="*/ 3229480 h 3488687"/>
              <a:gd name="connsiteX93-409" fmla="*/ 4003028 w 4003028"/>
              <a:gd name="connsiteY93-410" fmla="*/ 3047507 h 3488687"/>
              <a:gd name="connsiteX94-411" fmla="*/ 3906403 w 4003028"/>
              <a:gd name="connsiteY94-412" fmla="*/ 3033869 h 3488687"/>
              <a:gd name="connsiteX95-413" fmla="*/ 3685069 w 4003028"/>
              <a:gd name="connsiteY95-414" fmla="*/ 2942485 h 3488687"/>
              <a:gd name="connsiteX96-415" fmla="*/ 3680287 w 4003028"/>
              <a:gd name="connsiteY96-416" fmla="*/ 2938317 h 3488687"/>
              <a:gd name="connsiteX97-417" fmla="*/ 3682685 w 4003028"/>
              <a:gd name="connsiteY97-418" fmla="*/ 2923853 h 3488687"/>
              <a:gd name="connsiteX98-419" fmla="*/ 3888092 w 4003028"/>
              <a:gd name="connsiteY98-420" fmla="*/ 2294241 h 3488687"/>
              <a:gd name="connsiteX99-421" fmla="*/ 3647315 w 4003028"/>
              <a:gd name="connsiteY99-422" fmla="*/ 2791101 h 3488687"/>
              <a:gd name="connsiteX100-423" fmla="*/ 3618912 w 4003028"/>
              <a:gd name="connsiteY100-424" fmla="*/ 2884803 h 3488687"/>
              <a:gd name="connsiteX101-425" fmla="*/ 3598514 w 4003028"/>
              <a:gd name="connsiteY101-426" fmla="*/ 2867018 h 3488687"/>
              <a:gd name="connsiteX102-427" fmla="*/ 3013134 w 4003028"/>
              <a:gd name="connsiteY102-428" fmla="*/ 1104274 h 3488687"/>
              <a:gd name="connsiteX103-429" fmla="*/ 2996120 w 4003028"/>
              <a:gd name="connsiteY103-430" fmla="*/ 1074045 h 3488687"/>
              <a:gd name="connsiteX104-431" fmla="*/ 2983995 w 4003028"/>
              <a:gd name="connsiteY104-432" fmla="*/ 999080 h 3488687"/>
              <a:gd name="connsiteX105-433" fmla="*/ 2974776 w 4003028"/>
              <a:gd name="connsiteY105-434" fmla="*/ 0 h 3488687"/>
              <a:gd name="connsiteX106-435" fmla="*/ 2869551 w 4003028"/>
              <a:gd name="connsiteY106-436" fmla="*/ 826280 h 3488687"/>
              <a:gd name="connsiteX107-437" fmla="*/ 2871430 w 4003028"/>
              <a:gd name="connsiteY107-438" fmla="*/ 888358 h 3488687"/>
              <a:gd name="connsiteX108-439" fmla="*/ 2810257 w 4003028"/>
              <a:gd name="connsiteY108-440" fmla="*/ 821365 h 3488687"/>
              <a:gd name="connsiteX109-441" fmla="*/ 1224809 w 4003028"/>
              <a:gd name="connsiteY109-442" fmla="*/ 795402 h 3488687"/>
              <a:gd name="connsiteX110-443" fmla="*/ 1187875 w 4003028"/>
              <a:gd name="connsiteY110-444" fmla="*/ 818604 h 34886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339714" y="1766361"/>
            <a:ext cx="1783380" cy="870783"/>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3819583" y="3928190"/>
            <a:ext cx="1346512" cy="65799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6249414" y="3460069"/>
            <a:ext cx="422431" cy="7701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6405591" y="4064938"/>
            <a:ext cx="712475" cy="350703"/>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5117653" y="2113127"/>
            <a:ext cx="422431" cy="7701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5339322" y="2657510"/>
            <a:ext cx="726307" cy="350702"/>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7588849" y="1250498"/>
            <a:ext cx="422431" cy="7701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7119368" y="1243722"/>
            <a:ext cx="350702" cy="726307"/>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7632912" y="1791715"/>
            <a:ext cx="2038360" cy="1048883"/>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rot="2799594" flipH="1">
            <a:off x="5201514" y="35328"/>
            <a:ext cx="1048883" cy="2038360"/>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599090" y="-78586"/>
            <a:ext cx="5213131" cy="4808241"/>
            <a:chOff x="1001374" y="-370703"/>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0" name="文本框 109"/>
          <p:cNvSpPr txBox="1"/>
          <p:nvPr/>
        </p:nvSpPr>
        <p:spPr>
          <a:xfrm>
            <a:off x="182783" y="2113681"/>
            <a:ext cx="3588404" cy="769441"/>
          </a:xfrm>
          <a:prstGeom prst="rect">
            <a:avLst/>
          </a:prstGeom>
          <a:noFill/>
        </p:spPr>
        <p:txBody>
          <a:bodyPr wrap="square" rtlCol="0">
            <a:spAutoFit/>
          </a:bodyPr>
          <a:lstStyle/>
          <a:p>
            <a:pPr algn="ct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Củng</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cố</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42" name="文本框 41"/>
          <p:cNvSpPr txBox="1"/>
          <p:nvPr/>
        </p:nvSpPr>
        <p:spPr>
          <a:xfrm>
            <a:off x="1523301" y="1166955"/>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dirty="0">
                <a:latin typeface="Arial-Rounded" panose="020B0500000000000000" pitchFamily="34" charset="-93"/>
                <a:ea typeface="Arial-Rounded" panose="020B0500000000000000" pitchFamily="34" charset="-93"/>
                <a:cs typeface="Arial-Rounded" panose="020B0500000000000000" pitchFamily="34" charset="-93"/>
                <a:sym typeface="+mn-lt"/>
              </a:rPr>
              <a:t>10</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4891" y="454275"/>
            <a:ext cx="2248544" cy="753135"/>
          </a:xfrm>
          <a:prstGeom prst="rect">
            <a:avLst/>
          </a:prstGeom>
        </p:spPr>
      </p:pic>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4976" y="2452092"/>
            <a:ext cx="1125835" cy="2607748"/>
          </a:xfrm>
          <a:prstGeom prst="rect">
            <a:avLst/>
          </a:prstGeom>
        </p:spPr>
      </p:pic>
    </p:spTree>
    <p:extLst>
      <p:ext uri="{BB962C8B-B14F-4D97-AF65-F5344CB8AC3E}">
        <p14:creationId xmlns:p14="http://schemas.microsoft.com/office/powerpoint/2010/main" val="2003520882"/>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750" fill="hold"/>
                                        <p:tgtEl>
                                          <p:spTgt spid="36"/>
                                        </p:tgtEl>
                                        <p:attrNameLst>
                                          <p:attrName>ppt_w</p:attrName>
                                        </p:attrNameLst>
                                      </p:cBhvr>
                                      <p:tavLst>
                                        <p:tav tm="0">
                                          <p:val>
                                            <p:fltVal val="0"/>
                                          </p:val>
                                        </p:tav>
                                        <p:tav tm="100000">
                                          <p:val>
                                            <p:strVal val="#ppt_w"/>
                                          </p:val>
                                        </p:tav>
                                      </p:tavLst>
                                    </p:anim>
                                    <p:anim calcmode="lin" valueType="num">
                                      <p:cBhvr>
                                        <p:cTn id="12" dur="750" fill="hold"/>
                                        <p:tgtEl>
                                          <p:spTgt spid="36"/>
                                        </p:tgtEl>
                                        <p:attrNameLst>
                                          <p:attrName>ppt_h</p:attrName>
                                        </p:attrNameLst>
                                      </p:cBhvr>
                                      <p:tavLst>
                                        <p:tav tm="0">
                                          <p:val>
                                            <p:fltVal val="0"/>
                                          </p:val>
                                        </p:tav>
                                        <p:tav tm="100000">
                                          <p:val>
                                            <p:strVal val="#ppt_h"/>
                                          </p:val>
                                        </p:tav>
                                      </p:tavLst>
                                    </p:anim>
                                    <p:animEffect transition="in" filter="fade">
                                      <p:cBhvr>
                                        <p:cTn id="13" dur="750"/>
                                        <p:tgtEl>
                                          <p:spTgt spid="36"/>
                                        </p:tgtEl>
                                      </p:cBhvr>
                                    </p:animEffect>
                                  </p:childTnLst>
                                </p:cTn>
                              </p:par>
                              <p:par>
                                <p:cTn id="14" presetID="53" presetClass="entr" presetSubtype="16"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750" fill="hold"/>
                                        <p:tgtEl>
                                          <p:spTgt spid="33"/>
                                        </p:tgtEl>
                                        <p:attrNameLst>
                                          <p:attrName>ppt_w</p:attrName>
                                        </p:attrNameLst>
                                      </p:cBhvr>
                                      <p:tavLst>
                                        <p:tav tm="0">
                                          <p:val>
                                            <p:fltVal val="0"/>
                                          </p:val>
                                        </p:tav>
                                        <p:tav tm="100000">
                                          <p:val>
                                            <p:strVal val="#ppt_w"/>
                                          </p:val>
                                        </p:tav>
                                      </p:tavLst>
                                    </p:anim>
                                    <p:anim calcmode="lin" valueType="num">
                                      <p:cBhvr>
                                        <p:cTn id="17" dur="750" fill="hold"/>
                                        <p:tgtEl>
                                          <p:spTgt spid="33"/>
                                        </p:tgtEl>
                                        <p:attrNameLst>
                                          <p:attrName>ppt_h</p:attrName>
                                        </p:attrNameLst>
                                      </p:cBhvr>
                                      <p:tavLst>
                                        <p:tav tm="0">
                                          <p:val>
                                            <p:fltVal val="0"/>
                                          </p:val>
                                        </p:tav>
                                        <p:tav tm="100000">
                                          <p:val>
                                            <p:strVal val="#ppt_h"/>
                                          </p:val>
                                        </p:tav>
                                      </p:tavLst>
                                    </p:anim>
                                    <p:animEffect transition="in" filter="fade">
                                      <p:cBhvr>
                                        <p:cTn id="18" dur="750"/>
                                        <p:tgtEl>
                                          <p:spTgt spid="33"/>
                                        </p:tgtEl>
                                      </p:cBhvr>
                                    </p:animEffect>
                                  </p:childTnLst>
                                </p:cTn>
                              </p:par>
                              <p:par>
                                <p:cTn id="19" presetID="53" presetClass="entr" presetSubtype="16"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750" fill="hold"/>
                                        <p:tgtEl>
                                          <p:spTgt spid="27"/>
                                        </p:tgtEl>
                                        <p:attrNameLst>
                                          <p:attrName>ppt_w</p:attrName>
                                        </p:attrNameLst>
                                      </p:cBhvr>
                                      <p:tavLst>
                                        <p:tav tm="0">
                                          <p:val>
                                            <p:fltVal val="0"/>
                                          </p:val>
                                        </p:tav>
                                        <p:tav tm="100000">
                                          <p:val>
                                            <p:strVal val="#ppt_w"/>
                                          </p:val>
                                        </p:tav>
                                      </p:tavLst>
                                    </p:anim>
                                    <p:anim calcmode="lin" valueType="num">
                                      <p:cBhvr>
                                        <p:cTn id="22" dur="750" fill="hold"/>
                                        <p:tgtEl>
                                          <p:spTgt spid="27"/>
                                        </p:tgtEl>
                                        <p:attrNameLst>
                                          <p:attrName>ppt_h</p:attrName>
                                        </p:attrNameLst>
                                      </p:cBhvr>
                                      <p:tavLst>
                                        <p:tav tm="0">
                                          <p:val>
                                            <p:fltVal val="0"/>
                                          </p:val>
                                        </p:tav>
                                        <p:tav tm="100000">
                                          <p:val>
                                            <p:strVal val="#ppt_h"/>
                                          </p:val>
                                        </p:tav>
                                      </p:tavLst>
                                    </p:anim>
                                    <p:animEffect transition="in" filter="fade">
                                      <p:cBhvr>
                                        <p:cTn id="23" dur="750"/>
                                        <p:tgtEl>
                                          <p:spTgt spid="27"/>
                                        </p:tgtEl>
                                      </p:cBhvr>
                                    </p:animEffect>
                                  </p:childTnLst>
                                </p:cTn>
                              </p:par>
                              <p:par>
                                <p:cTn id="24" presetID="53" presetClass="entr" presetSubtype="1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750" fill="hold"/>
                                        <p:tgtEl>
                                          <p:spTgt spid="30"/>
                                        </p:tgtEl>
                                        <p:attrNameLst>
                                          <p:attrName>ppt_w</p:attrName>
                                        </p:attrNameLst>
                                      </p:cBhvr>
                                      <p:tavLst>
                                        <p:tav tm="0">
                                          <p:val>
                                            <p:fltVal val="0"/>
                                          </p:val>
                                        </p:tav>
                                        <p:tav tm="100000">
                                          <p:val>
                                            <p:strVal val="#ppt_w"/>
                                          </p:val>
                                        </p:tav>
                                      </p:tavLst>
                                    </p:anim>
                                    <p:anim calcmode="lin" valueType="num">
                                      <p:cBhvr>
                                        <p:cTn id="27" dur="750" fill="hold"/>
                                        <p:tgtEl>
                                          <p:spTgt spid="30"/>
                                        </p:tgtEl>
                                        <p:attrNameLst>
                                          <p:attrName>ppt_h</p:attrName>
                                        </p:attrNameLst>
                                      </p:cBhvr>
                                      <p:tavLst>
                                        <p:tav tm="0">
                                          <p:val>
                                            <p:fltVal val="0"/>
                                          </p:val>
                                        </p:tav>
                                        <p:tav tm="100000">
                                          <p:val>
                                            <p:strVal val="#ppt_h"/>
                                          </p:val>
                                        </p:tav>
                                      </p:tavLst>
                                    </p:anim>
                                    <p:animEffect transition="in" filter="fade">
                                      <p:cBhvr>
                                        <p:cTn id="28" dur="750"/>
                                        <p:tgtEl>
                                          <p:spTgt spid="30"/>
                                        </p:tgtEl>
                                      </p:cBhvr>
                                    </p:animEffect>
                                  </p:childTnLst>
                                </p:cTn>
                              </p:par>
                              <p:par>
                                <p:cTn id="29" presetID="53" presetClass="entr" presetSubtype="16"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750" fill="hold"/>
                                        <p:tgtEl>
                                          <p:spTgt spid="24"/>
                                        </p:tgtEl>
                                        <p:attrNameLst>
                                          <p:attrName>ppt_w</p:attrName>
                                        </p:attrNameLst>
                                      </p:cBhvr>
                                      <p:tavLst>
                                        <p:tav tm="0">
                                          <p:val>
                                            <p:fltVal val="0"/>
                                          </p:val>
                                        </p:tav>
                                        <p:tav tm="100000">
                                          <p:val>
                                            <p:strVal val="#ppt_w"/>
                                          </p:val>
                                        </p:tav>
                                      </p:tavLst>
                                    </p:anim>
                                    <p:anim calcmode="lin" valueType="num">
                                      <p:cBhvr>
                                        <p:cTn id="32" dur="750" fill="hold"/>
                                        <p:tgtEl>
                                          <p:spTgt spid="24"/>
                                        </p:tgtEl>
                                        <p:attrNameLst>
                                          <p:attrName>ppt_h</p:attrName>
                                        </p:attrNameLst>
                                      </p:cBhvr>
                                      <p:tavLst>
                                        <p:tav tm="0">
                                          <p:val>
                                            <p:fltVal val="0"/>
                                          </p:val>
                                        </p:tav>
                                        <p:tav tm="100000">
                                          <p:val>
                                            <p:strVal val="#ppt_h"/>
                                          </p:val>
                                        </p:tav>
                                      </p:tavLst>
                                    </p:anim>
                                    <p:animEffect transition="in" filter="fade">
                                      <p:cBhvr>
                                        <p:cTn id="33" dur="750"/>
                                        <p:tgtEl>
                                          <p:spTgt spid="24"/>
                                        </p:tgtEl>
                                      </p:cBhvr>
                                    </p:animEffect>
                                  </p:childTnLst>
                                </p:cTn>
                              </p:par>
                              <p:par>
                                <p:cTn id="34" presetID="53" presetClass="entr" presetSubtype="16"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750" fill="hold"/>
                                        <p:tgtEl>
                                          <p:spTgt spid="21"/>
                                        </p:tgtEl>
                                        <p:attrNameLst>
                                          <p:attrName>ppt_w</p:attrName>
                                        </p:attrNameLst>
                                      </p:cBhvr>
                                      <p:tavLst>
                                        <p:tav tm="0">
                                          <p:val>
                                            <p:fltVal val="0"/>
                                          </p:val>
                                        </p:tav>
                                        <p:tav tm="100000">
                                          <p:val>
                                            <p:strVal val="#ppt_w"/>
                                          </p:val>
                                        </p:tav>
                                      </p:tavLst>
                                    </p:anim>
                                    <p:anim calcmode="lin" valueType="num">
                                      <p:cBhvr>
                                        <p:cTn id="37" dur="750" fill="hold"/>
                                        <p:tgtEl>
                                          <p:spTgt spid="21"/>
                                        </p:tgtEl>
                                        <p:attrNameLst>
                                          <p:attrName>ppt_h</p:attrName>
                                        </p:attrNameLst>
                                      </p:cBhvr>
                                      <p:tavLst>
                                        <p:tav tm="0">
                                          <p:val>
                                            <p:fltVal val="0"/>
                                          </p:val>
                                        </p:tav>
                                        <p:tav tm="100000">
                                          <p:val>
                                            <p:strVal val="#ppt_h"/>
                                          </p:val>
                                        </p:tav>
                                      </p:tavLst>
                                    </p:anim>
                                    <p:animEffect transition="in" filter="fade">
                                      <p:cBhvr>
                                        <p:cTn id="38" dur="750"/>
                                        <p:tgtEl>
                                          <p:spTgt spid="21"/>
                                        </p:tgtEl>
                                      </p:cBhvr>
                                    </p:animEffect>
                                  </p:childTnLst>
                                </p:cTn>
                              </p:par>
                              <p:par>
                                <p:cTn id="39" presetID="53" presetClass="entr" presetSubtype="16"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750" fill="hold"/>
                                        <p:tgtEl>
                                          <p:spTgt spid="15"/>
                                        </p:tgtEl>
                                        <p:attrNameLst>
                                          <p:attrName>ppt_w</p:attrName>
                                        </p:attrNameLst>
                                      </p:cBhvr>
                                      <p:tavLst>
                                        <p:tav tm="0">
                                          <p:val>
                                            <p:fltVal val="0"/>
                                          </p:val>
                                        </p:tav>
                                        <p:tav tm="100000">
                                          <p:val>
                                            <p:strVal val="#ppt_w"/>
                                          </p:val>
                                        </p:tav>
                                      </p:tavLst>
                                    </p:anim>
                                    <p:anim calcmode="lin" valueType="num">
                                      <p:cBhvr>
                                        <p:cTn id="42" dur="750" fill="hold"/>
                                        <p:tgtEl>
                                          <p:spTgt spid="15"/>
                                        </p:tgtEl>
                                        <p:attrNameLst>
                                          <p:attrName>ppt_h</p:attrName>
                                        </p:attrNameLst>
                                      </p:cBhvr>
                                      <p:tavLst>
                                        <p:tav tm="0">
                                          <p:val>
                                            <p:fltVal val="0"/>
                                          </p:val>
                                        </p:tav>
                                        <p:tav tm="100000">
                                          <p:val>
                                            <p:strVal val="#ppt_h"/>
                                          </p:val>
                                        </p:tav>
                                      </p:tavLst>
                                    </p:anim>
                                    <p:animEffect transition="in" filter="fade">
                                      <p:cBhvr>
                                        <p:cTn id="43" dur="750"/>
                                        <p:tgtEl>
                                          <p:spTgt spid="15"/>
                                        </p:tgtEl>
                                      </p:cBhvr>
                                    </p:animEffect>
                                  </p:childTnLst>
                                </p:cTn>
                              </p:par>
                              <p:par>
                                <p:cTn id="44" presetID="53" presetClass="entr" presetSubtype="16"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750" fill="hold"/>
                                        <p:tgtEl>
                                          <p:spTgt spid="18"/>
                                        </p:tgtEl>
                                        <p:attrNameLst>
                                          <p:attrName>ppt_w</p:attrName>
                                        </p:attrNameLst>
                                      </p:cBhvr>
                                      <p:tavLst>
                                        <p:tav tm="0">
                                          <p:val>
                                            <p:fltVal val="0"/>
                                          </p:val>
                                        </p:tav>
                                        <p:tav tm="100000">
                                          <p:val>
                                            <p:strVal val="#ppt_w"/>
                                          </p:val>
                                        </p:tav>
                                      </p:tavLst>
                                    </p:anim>
                                    <p:anim calcmode="lin" valueType="num">
                                      <p:cBhvr>
                                        <p:cTn id="47" dur="750" fill="hold"/>
                                        <p:tgtEl>
                                          <p:spTgt spid="18"/>
                                        </p:tgtEl>
                                        <p:attrNameLst>
                                          <p:attrName>ppt_h</p:attrName>
                                        </p:attrNameLst>
                                      </p:cBhvr>
                                      <p:tavLst>
                                        <p:tav tm="0">
                                          <p:val>
                                            <p:fltVal val="0"/>
                                          </p:val>
                                        </p:tav>
                                        <p:tav tm="100000">
                                          <p:val>
                                            <p:strVal val="#ppt_h"/>
                                          </p:val>
                                        </p:tav>
                                      </p:tavLst>
                                    </p:anim>
                                    <p:animEffect transition="in" filter="fade">
                                      <p:cBhvr>
                                        <p:cTn id="48" dur="750"/>
                                        <p:tgtEl>
                                          <p:spTgt spid="18"/>
                                        </p:tgtEl>
                                      </p:cBhvr>
                                    </p:animEffect>
                                  </p:childTnLst>
                                </p:cTn>
                              </p:par>
                              <p:par>
                                <p:cTn id="49" presetID="53" presetClass="entr" presetSubtype="16"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750" fill="hold"/>
                                        <p:tgtEl>
                                          <p:spTgt spid="12"/>
                                        </p:tgtEl>
                                        <p:attrNameLst>
                                          <p:attrName>ppt_w</p:attrName>
                                        </p:attrNameLst>
                                      </p:cBhvr>
                                      <p:tavLst>
                                        <p:tav tm="0">
                                          <p:val>
                                            <p:fltVal val="0"/>
                                          </p:val>
                                        </p:tav>
                                        <p:tav tm="100000">
                                          <p:val>
                                            <p:strVal val="#ppt_w"/>
                                          </p:val>
                                        </p:tav>
                                      </p:tavLst>
                                    </p:anim>
                                    <p:anim calcmode="lin" valueType="num">
                                      <p:cBhvr>
                                        <p:cTn id="52" dur="750" fill="hold"/>
                                        <p:tgtEl>
                                          <p:spTgt spid="12"/>
                                        </p:tgtEl>
                                        <p:attrNameLst>
                                          <p:attrName>ppt_h</p:attrName>
                                        </p:attrNameLst>
                                      </p:cBhvr>
                                      <p:tavLst>
                                        <p:tav tm="0">
                                          <p:val>
                                            <p:fltVal val="0"/>
                                          </p:val>
                                        </p:tav>
                                        <p:tav tm="100000">
                                          <p:val>
                                            <p:strVal val="#ppt_h"/>
                                          </p:val>
                                        </p:tav>
                                      </p:tavLst>
                                    </p:anim>
                                    <p:animEffect transition="in" filter="fade">
                                      <p:cBhvr>
                                        <p:cTn id="53" dur="750"/>
                                        <p:tgtEl>
                                          <p:spTgt spid="12"/>
                                        </p:tgtEl>
                                      </p:cBhvr>
                                    </p:animEffect>
                                  </p:childTnLst>
                                </p:cTn>
                              </p:par>
                              <p:par>
                                <p:cTn id="54" presetID="53" presetClass="entr" presetSubtype="16"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750" fill="hold"/>
                                        <p:tgtEl>
                                          <p:spTgt spid="9"/>
                                        </p:tgtEl>
                                        <p:attrNameLst>
                                          <p:attrName>ppt_w</p:attrName>
                                        </p:attrNameLst>
                                      </p:cBhvr>
                                      <p:tavLst>
                                        <p:tav tm="0">
                                          <p:val>
                                            <p:fltVal val="0"/>
                                          </p:val>
                                        </p:tav>
                                        <p:tav tm="100000">
                                          <p:val>
                                            <p:strVal val="#ppt_w"/>
                                          </p:val>
                                        </p:tav>
                                      </p:tavLst>
                                    </p:anim>
                                    <p:anim calcmode="lin" valueType="num">
                                      <p:cBhvr>
                                        <p:cTn id="57" dur="750" fill="hold"/>
                                        <p:tgtEl>
                                          <p:spTgt spid="9"/>
                                        </p:tgtEl>
                                        <p:attrNameLst>
                                          <p:attrName>ppt_h</p:attrName>
                                        </p:attrNameLst>
                                      </p:cBhvr>
                                      <p:tavLst>
                                        <p:tav tm="0">
                                          <p:val>
                                            <p:fltVal val="0"/>
                                          </p:val>
                                        </p:tav>
                                        <p:tav tm="100000">
                                          <p:val>
                                            <p:strVal val="#ppt_h"/>
                                          </p:val>
                                        </p:tav>
                                      </p:tavLst>
                                    </p:anim>
                                    <p:animEffect transition="in" filter="fade">
                                      <p:cBhvr>
                                        <p:cTn id="58" dur="750"/>
                                        <p:tgtEl>
                                          <p:spTgt spid="9"/>
                                        </p:tgtEl>
                                      </p:cBhvr>
                                    </p:animEffect>
                                  </p:childTnLst>
                                </p:cTn>
                              </p:par>
                            </p:childTnLst>
                          </p:cTn>
                        </p:par>
                        <p:par>
                          <p:cTn id="59" fill="hold">
                            <p:stCondLst>
                              <p:cond delay="2000"/>
                            </p:stCondLst>
                            <p:childTnLst>
                              <p:par>
                                <p:cTn id="60" presetID="42" presetClass="entr" presetSubtype="0" fill="hold"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1000"/>
                                        <p:tgtEl>
                                          <p:spTgt spid="39"/>
                                        </p:tgtEl>
                                      </p:cBhvr>
                                    </p:animEffect>
                                    <p:anim calcmode="lin" valueType="num">
                                      <p:cBhvr>
                                        <p:cTn id="63" dur="1000" fill="hold"/>
                                        <p:tgtEl>
                                          <p:spTgt spid="39"/>
                                        </p:tgtEl>
                                        <p:attrNameLst>
                                          <p:attrName>ppt_x</p:attrName>
                                        </p:attrNameLst>
                                      </p:cBhvr>
                                      <p:tavLst>
                                        <p:tav tm="0">
                                          <p:val>
                                            <p:strVal val="#ppt_x"/>
                                          </p:val>
                                        </p:tav>
                                        <p:tav tm="100000">
                                          <p:val>
                                            <p:strVal val="#ppt_x"/>
                                          </p:val>
                                        </p:tav>
                                      </p:tavLst>
                                    </p:anim>
                                    <p:anim calcmode="lin" valueType="num">
                                      <p:cBhvr>
                                        <p:cTn id="64" dur="1000" fill="hold"/>
                                        <p:tgtEl>
                                          <p:spTgt spid="39"/>
                                        </p:tgtEl>
                                        <p:attrNameLst>
                                          <p:attrName>ppt_y</p:attrName>
                                        </p:attrNameLst>
                                      </p:cBhvr>
                                      <p:tavLst>
                                        <p:tav tm="0">
                                          <p:val>
                                            <p:strVal val="#ppt_y+.1"/>
                                          </p:val>
                                        </p:tav>
                                        <p:tav tm="100000">
                                          <p:val>
                                            <p:strVal val="#ppt_y"/>
                                          </p:val>
                                        </p:tav>
                                      </p:tavLst>
                                    </p:anim>
                                  </p:childTnLst>
                                </p:cTn>
                              </p:par>
                            </p:childTnLst>
                          </p:cTn>
                        </p:par>
                        <p:par>
                          <p:cTn id="65" fill="hold">
                            <p:stCondLst>
                              <p:cond delay="3000"/>
                            </p:stCondLst>
                            <p:childTnLst>
                              <p:par>
                                <p:cTn id="66" presetID="53" presetClass="entr" presetSubtype="16" fill="hold" nodeType="after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p:cTn id="68" dur="750" fill="hold"/>
                                        <p:tgtEl>
                                          <p:spTgt spid="5"/>
                                        </p:tgtEl>
                                        <p:attrNameLst>
                                          <p:attrName>ppt_w</p:attrName>
                                        </p:attrNameLst>
                                      </p:cBhvr>
                                      <p:tavLst>
                                        <p:tav tm="0">
                                          <p:val>
                                            <p:fltVal val="0"/>
                                          </p:val>
                                        </p:tav>
                                        <p:tav tm="100000">
                                          <p:val>
                                            <p:strVal val="#ppt_w"/>
                                          </p:val>
                                        </p:tav>
                                      </p:tavLst>
                                    </p:anim>
                                    <p:anim calcmode="lin" valueType="num">
                                      <p:cBhvr>
                                        <p:cTn id="69" dur="750" fill="hold"/>
                                        <p:tgtEl>
                                          <p:spTgt spid="5"/>
                                        </p:tgtEl>
                                        <p:attrNameLst>
                                          <p:attrName>ppt_h</p:attrName>
                                        </p:attrNameLst>
                                      </p:cBhvr>
                                      <p:tavLst>
                                        <p:tav tm="0">
                                          <p:val>
                                            <p:fltVal val="0"/>
                                          </p:val>
                                        </p:tav>
                                        <p:tav tm="100000">
                                          <p:val>
                                            <p:strVal val="#ppt_h"/>
                                          </p:val>
                                        </p:tav>
                                      </p:tavLst>
                                    </p:anim>
                                    <p:animEffect transition="in" filter="fade">
                                      <p:cBhvr>
                                        <p:cTn id="70" dur="750"/>
                                        <p:tgtEl>
                                          <p:spTgt spid="5"/>
                                        </p:tgtEl>
                                      </p:cBhvr>
                                    </p:animEffect>
                                  </p:childTnLst>
                                </p:cTn>
                              </p:par>
                            </p:childTnLst>
                          </p:cTn>
                        </p:par>
                        <p:par>
                          <p:cTn id="71" fill="hold">
                            <p:stCondLst>
                              <p:cond delay="4000"/>
                            </p:stCondLst>
                            <p:childTnLst>
                              <p:par>
                                <p:cTn id="72" presetID="8" presetClass="emph" presetSubtype="0" fill="hold" nodeType="afterEffect">
                                  <p:stCondLst>
                                    <p:cond delay="0"/>
                                  </p:stCondLst>
                                  <p:childTnLst>
                                    <p:animRot by="21600000">
                                      <p:cBhvr>
                                        <p:cTn id="73" dur="2750" fill="hold"/>
                                        <p:tgtEl>
                                          <p:spTgt spid="5"/>
                                        </p:tgtEl>
                                        <p:attrNameLst>
                                          <p:attrName>r</p:attrName>
                                        </p:attrNameLst>
                                      </p:cBhvr>
                                    </p:animRot>
                                  </p:childTnLst>
                                </p:cTn>
                              </p:par>
                              <p:par>
                                <p:cTn id="74" presetID="49" presetClass="entr" presetSubtype="0" decel="100000" fill="hold" grpId="0" nodeType="withEffect">
                                  <p:stCondLst>
                                    <p:cond delay="750"/>
                                  </p:stCondLst>
                                  <p:childTnLst>
                                    <p:set>
                                      <p:cBhvr>
                                        <p:cTn id="75" dur="1" fill="hold">
                                          <p:stCondLst>
                                            <p:cond delay="0"/>
                                          </p:stCondLst>
                                        </p:cTn>
                                        <p:tgtEl>
                                          <p:spTgt spid="42"/>
                                        </p:tgtEl>
                                        <p:attrNameLst>
                                          <p:attrName>style.visibility</p:attrName>
                                        </p:attrNameLst>
                                      </p:cBhvr>
                                      <p:to>
                                        <p:strVal val="visible"/>
                                      </p:to>
                                    </p:set>
                                    <p:anim calcmode="lin" valueType="num">
                                      <p:cBhvr>
                                        <p:cTn id="76" dur="500" fill="hold"/>
                                        <p:tgtEl>
                                          <p:spTgt spid="42"/>
                                        </p:tgtEl>
                                        <p:attrNameLst>
                                          <p:attrName>ppt_w</p:attrName>
                                        </p:attrNameLst>
                                      </p:cBhvr>
                                      <p:tavLst>
                                        <p:tav tm="0">
                                          <p:val>
                                            <p:fltVal val="0"/>
                                          </p:val>
                                        </p:tav>
                                        <p:tav tm="100000">
                                          <p:val>
                                            <p:strVal val="#ppt_w"/>
                                          </p:val>
                                        </p:tav>
                                      </p:tavLst>
                                    </p:anim>
                                    <p:anim calcmode="lin" valueType="num">
                                      <p:cBhvr>
                                        <p:cTn id="77" dur="500" fill="hold"/>
                                        <p:tgtEl>
                                          <p:spTgt spid="42"/>
                                        </p:tgtEl>
                                        <p:attrNameLst>
                                          <p:attrName>ppt_h</p:attrName>
                                        </p:attrNameLst>
                                      </p:cBhvr>
                                      <p:tavLst>
                                        <p:tav tm="0">
                                          <p:val>
                                            <p:fltVal val="0"/>
                                          </p:val>
                                        </p:tav>
                                        <p:tav tm="100000">
                                          <p:val>
                                            <p:strVal val="#ppt_h"/>
                                          </p:val>
                                        </p:tav>
                                      </p:tavLst>
                                    </p:anim>
                                    <p:anim calcmode="lin" valueType="num">
                                      <p:cBhvr>
                                        <p:cTn id="78" dur="500" fill="hold"/>
                                        <p:tgtEl>
                                          <p:spTgt spid="42"/>
                                        </p:tgtEl>
                                        <p:attrNameLst>
                                          <p:attrName>style.rotation</p:attrName>
                                        </p:attrNameLst>
                                      </p:cBhvr>
                                      <p:tavLst>
                                        <p:tav tm="0">
                                          <p:val>
                                            <p:fltVal val="360"/>
                                          </p:val>
                                        </p:tav>
                                        <p:tav tm="100000">
                                          <p:val>
                                            <p:fltVal val="0"/>
                                          </p:val>
                                        </p:tav>
                                      </p:tavLst>
                                    </p:anim>
                                    <p:animEffect transition="in" filter="fade">
                                      <p:cBhvr>
                                        <p:cTn id="79" dur="500"/>
                                        <p:tgtEl>
                                          <p:spTgt spid="42"/>
                                        </p:tgtEl>
                                      </p:cBhvr>
                                    </p:animEffect>
                                  </p:childTnLst>
                                </p:cTn>
                              </p:par>
                              <p:par>
                                <p:cTn id="80" presetID="12" presetClass="entr" presetSubtype="1" fill="hold" grpId="0" nodeType="withEffect">
                                  <p:stCondLst>
                                    <p:cond delay="1250"/>
                                  </p:stCondLst>
                                  <p:childTnLst>
                                    <p:set>
                                      <p:cBhvr>
                                        <p:cTn id="81" dur="1" fill="hold">
                                          <p:stCondLst>
                                            <p:cond delay="0"/>
                                          </p:stCondLst>
                                        </p:cTn>
                                        <p:tgtEl>
                                          <p:spTgt spid="110"/>
                                        </p:tgtEl>
                                        <p:attrNameLst>
                                          <p:attrName>style.visibility</p:attrName>
                                        </p:attrNameLst>
                                      </p:cBhvr>
                                      <p:to>
                                        <p:strVal val="visible"/>
                                      </p:to>
                                    </p:set>
                                    <p:anim calcmode="lin" valueType="num">
                                      <p:cBhvr additive="base">
                                        <p:cTn id="82" dur="500"/>
                                        <p:tgtEl>
                                          <p:spTgt spid="110"/>
                                        </p:tgtEl>
                                        <p:attrNameLst>
                                          <p:attrName>ppt_y</p:attrName>
                                        </p:attrNameLst>
                                      </p:cBhvr>
                                      <p:tavLst>
                                        <p:tav tm="0">
                                          <p:val>
                                            <p:strVal val="#ppt_y-#ppt_h*1.125000"/>
                                          </p:val>
                                        </p:tav>
                                        <p:tav tm="100000">
                                          <p:val>
                                            <p:strVal val="#ppt_y"/>
                                          </p:val>
                                        </p:tav>
                                      </p:tavLst>
                                    </p:anim>
                                    <p:animEffect transition="in" filter="wipe(down)">
                                      <p:cBhvr>
                                        <p:cTn id="83" dur="500"/>
                                        <p:tgtEl>
                                          <p:spTgt spid="110"/>
                                        </p:tgtEl>
                                      </p:cBhvr>
                                    </p:animEffect>
                                  </p:childTnLst>
                                </p:cTn>
                              </p:par>
                              <p:par>
                                <p:cTn id="84" presetID="34" presetClass="emph" presetSubtype="0" fill="hold" grpId="1" nodeType="withEffect">
                                  <p:stCondLst>
                                    <p:cond delay="1750"/>
                                  </p:stCondLst>
                                  <p:childTnLst>
                                    <p:animMotion origin="layout" path="M 4.16667E-6 -3.82716E-6 L 4.16667E-6 -0.07222 " pathEditMode="relative" rAng="0" ptsTypes="AA">
                                      <p:cBhvr>
                                        <p:cTn id="85" dur="250" accel="50000" decel="50000" autoRev="1" fill="hold">
                                          <p:stCondLst>
                                            <p:cond delay="0"/>
                                          </p:stCondLst>
                                        </p:cTn>
                                        <p:tgtEl>
                                          <p:spTgt spid="110"/>
                                        </p:tgtEl>
                                        <p:attrNameLst>
                                          <p:attrName>ppt_x</p:attrName>
                                          <p:attrName>ppt_y</p:attrName>
                                        </p:attrNameLst>
                                      </p:cBhvr>
                                      <p:rCtr x="0" y="-3611"/>
                                    </p:animMotion>
                                    <p:animRot by="1500000">
                                      <p:cBhvr>
                                        <p:cTn id="86" dur="125" fill="hold">
                                          <p:stCondLst>
                                            <p:cond delay="0"/>
                                          </p:stCondLst>
                                        </p:cTn>
                                        <p:tgtEl>
                                          <p:spTgt spid="110"/>
                                        </p:tgtEl>
                                        <p:attrNameLst>
                                          <p:attrName>r</p:attrName>
                                        </p:attrNameLst>
                                      </p:cBhvr>
                                    </p:animRot>
                                    <p:animRot by="-1500000">
                                      <p:cBhvr>
                                        <p:cTn id="87" dur="125" fill="hold">
                                          <p:stCondLst>
                                            <p:cond delay="125"/>
                                          </p:stCondLst>
                                        </p:cTn>
                                        <p:tgtEl>
                                          <p:spTgt spid="110"/>
                                        </p:tgtEl>
                                        <p:attrNameLst>
                                          <p:attrName>r</p:attrName>
                                        </p:attrNameLst>
                                      </p:cBhvr>
                                    </p:animRot>
                                    <p:animRot by="-1500000">
                                      <p:cBhvr>
                                        <p:cTn id="88" dur="125" fill="hold">
                                          <p:stCondLst>
                                            <p:cond delay="250"/>
                                          </p:stCondLst>
                                        </p:cTn>
                                        <p:tgtEl>
                                          <p:spTgt spid="110"/>
                                        </p:tgtEl>
                                        <p:attrNameLst>
                                          <p:attrName>r</p:attrName>
                                        </p:attrNameLst>
                                      </p:cBhvr>
                                    </p:animRot>
                                    <p:animRot by="1500000">
                                      <p:cBhvr>
                                        <p:cTn id="89" dur="125" fill="hold">
                                          <p:stCondLst>
                                            <p:cond delay="375"/>
                                          </p:stCondLst>
                                        </p:cTn>
                                        <p:tgtEl>
                                          <p:spTgt spid="110"/>
                                        </p:tgtEl>
                                        <p:attrNameLst>
                                          <p:attrName>r</p:attrName>
                                        </p:attrNameLst>
                                      </p:cBhvr>
                                    </p:animRot>
                                  </p:childTnLst>
                                </p:cTn>
                              </p:par>
                              <p:par>
                                <p:cTn id="90" presetID="2" presetClass="entr" presetSubtype="2" decel="38600" fill="hold" nodeType="withEffect">
                                  <p:stCondLst>
                                    <p:cond delay="2250"/>
                                  </p:stCondLst>
                                  <p:childTnLst>
                                    <p:set>
                                      <p:cBhvr>
                                        <p:cTn id="91" dur="1" fill="hold">
                                          <p:stCondLst>
                                            <p:cond delay="0"/>
                                          </p:stCondLst>
                                        </p:cTn>
                                        <p:tgtEl>
                                          <p:spTgt spid="4"/>
                                        </p:tgtEl>
                                        <p:attrNameLst>
                                          <p:attrName>style.visibility</p:attrName>
                                        </p:attrNameLst>
                                      </p:cBhvr>
                                      <p:to>
                                        <p:strVal val="visible"/>
                                      </p:to>
                                    </p:set>
                                    <p:anim calcmode="lin" valueType="num">
                                      <p:cBhvr additive="base">
                                        <p:cTn id="92" dur="1250" fill="hold"/>
                                        <p:tgtEl>
                                          <p:spTgt spid="4"/>
                                        </p:tgtEl>
                                        <p:attrNameLst>
                                          <p:attrName>ppt_x</p:attrName>
                                        </p:attrNameLst>
                                      </p:cBhvr>
                                      <p:tavLst>
                                        <p:tav tm="0">
                                          <p:val>
                                            <p:strVal val="1+#ppt_w/2"/>
                                          </p:val>
                                        </p:tav>
                                        <p:tav tm="100000">
                                          <p:val>
                                            <p:strVal val="#ppt_x"/>
                                          </p:val>
                                        </p:tav>
                                      </p:tavLst>
                                    </p:anim>
                                    <p:anim calcmode="lin" valueType="num">
                                      <p:cBhvr additive="base">
                                        <p:cTn id="93"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0" grpId="0"/>
      <p:bldP spid="110" grpId="1"/>
      <p:bldP spid="4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sp>
        <p:nvSpPr>
          <p:cNvPr id="8" name="任意多边形 7"/>
          <p:cNvSpPr/>
          <p:nvPr/>
        </p:nvSpPr>
        <p:spPr>
          <a:xfrm rot="18599350" flipH="1">
            <a:off x="3622607" y="980622"/>
            <a:ext cx="4003028" cy="3488687"/>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1" fmla="*/ 2553595 w 4003028"/>
              <a:gd name="connsiteY0-2" fmla="*/ 3488687 h 3488687"/>
              <a:gd name="connsiteX1-3" fmla="*/ 2558802 w 4003028"/>
              <a:gd name="connsiteY1-4" fmla="*/ 3486358 h 3488687"/>
              <a:gd name="connsiteX2-5" fmla="*/ 2567275 w 4003028"/>
              <a:gd name="connsiteY2-6" fmla="*/ 3481729 h 3488687"/>
              <a:gd name="connsiteX3-7" fmla="*/ 2560275 w 4003028"/>
              <a:gd name="connsiteY3-8" fmla="*/ 3484032 h 3488687"/>
              <a:gd name="connsiteX4-9" fmla="*/ 2553595 w 4003028"/>
              <a:gd name="connsiteY4-10" fmla="*/ 3488687 h 3488687"/>
              <a:gd name="connsiteX5-11" fmla="*/ 2172204 w 4003028"/>
              <a:gd name="connsiteY5-12" fmla="*/ 1823603 h 3488687"/>
              <a:gd name="connsiteX6-13" fmla="*/ 2177584 w 4003028"/>
              <a:gd name="connsiteY6-14" fmla="*/ 1823026 h 3488687"/>
              <a:gd name="connsiteX7-15" fmla="*/ 2186951 w 4003028"/>
              <a:gd name="connsiteY7-16" fmla="*/ 1820691 h 3488687"/>
              <a:gd name="connsiteX8-17" fmla="*/ 2179597 w 4003028"/>
              <a:gd name="connsiteY8-18" fmla="*/ 1821148 h 3488687"/>
              <a:gd name="connsiteX9-19" fmla="*/ 2172204 w 4003028"/>
              <a:gd name="connsiteY9-20" fmla="*/ 1823603 h 3488687"/>
              <a:gd name="connsiteX10-21" fmla="*/ 153460 w 4003028"/>
              <a:gd name="connsiteY10-22" fmla="*/ 2406636 h 3488687"/>
              <a:gd name="connsiteX11-23" fmla="*/ 158416 w 4003028"/>
              <a:gd name="connsiteY11-24" fmla="*/ 2412646 h 3488687"/>
              <a:gd name="connsiteX12-25" fmla="*/ 164402 w 4003028"/>
              <a:gd name="connsiteY12-26" fmla="*/ 2416944 h 3488687"/>
              <a:gd name="connsiteX13-27" fmla="*/ 157710 w 4003028"/>
              <a:gd name="connsiteY13-28" fmla="*/ 2409986 h 3488687"/>
              <a:gd name="connsiteX14-29" fmla="*/ 153460 w 4003028"/>
              <a:gd name="connsiteY14-30" fmla="*/ 2406636 h 3488687"/>
              <a:gd name="connsiteX15-31" fmla="*/ 1187875 w 4003028"/>
              <a:gd name="connsiteY15-32" fmla="*/ 818604 h 3488687"/>
              <a:gd name="connsiteX16-33" fmla="*/ 2981309 w 4003028"/>
              <a:gd name="connsiteY16-34" fmla="*/ 1389514 h 3488687"/>
              <a:gd name="connsiteX17-35" fmla="*/ 3006207 w 4003028"/>
              <a:gd name="connsiteY17-36" fmla="*/ 1471594 h 3488687"/>
              <a:gd name="connsiteX18-37" fmla="*/ 3004953 w 4003028"/>
              <a:gd name="connsiteY18-38" fmla="*/ 1470516 h 3488687"/>
              <a:gd name="connsiteX19-39" fmla="*/ 2965846 w 4003028"/>
              <a:gd name="connsiteY19-40" fmla="*/ 1471445 h 3488687"/>
              <a:gd name="connsiteX20-41" fmla="*/ 2909369 w 4003028"/>
              <a:gd name="connsiteY20-42" fmla="*/ 1482351 h 3488687"/>
              <a:gd name="connsiteX21-43" fmla="*/ 2592787 w 4003028"/>
              <a:gd name="connsiteY21-44" fmla="*/ 1644930 h 3488687"/>
              <a:gd name="connsiteX22-45" fmla="*/ 2477260 w 4003028"/>
              <a:gd name="connsiteY22-46" fmla="*/ 1712320 h 3488687"/>
              <a:gd name="connsiteX23-47" fmla="*/ 2424386 w 4003028"/>
              <a:gd name="connsiteY23-48" fmla="*/ 1658294 h 3488687"/>
              <a:gd name="connsiteX24-49" fmla="*/ 2233042 w 4003028"/>
              <a:gd name="connsiteY24-50" fmla="*/ 1544239 h 3488687"/>
              <a:gd name="connsiteX25-51" fmla="*/ 2406208 w 4003028"/>
              <a:gd name="connsiteY25-52" fmla="*/ 1690912 h 3488687"/>
              <a:gd name="connsiteX26-53" fmla="*/ 2438667 w 4003028"/>
              <a:gd name="connsiteY26-54" fmla="*/ 1734832 h 3488687"/>
              <a:gd name="connsiteX27-55" fmla="*/ 2433832 w 4003028"/>
              <a:gd name="connsiteY27-56" fmla="*/ 1737652 h 3488687"/>
              <a:gd name="connsiteX28-57" fmla="*/ 2276907 w 4003028"/>
              <a:gd name="connsiteY28-58" fmla="*/ 1795440 h 3488687"/>
              <a:gd name="connsiteX29-59" fmla="*/ 2194470 w 4003028"/>
              <a:gd name="connsiteY29-60" fmla="*/ 1818817 h 3488687"/>
              <a:gd name="connsiteX30-61" fmla="*/ 2186951 w 4003028"/>
              <a:gd name="connsiteY30-62" fmla="*/ 1820691 h 3488687"/>
              <a:gd name="connsiteX31-63" fmla="*/ 2187619 w 4003028"/>
              <a:gd name="connsiteY31-64" fmla="*/ 1820649 h 3488687"/>
              <a:gd name="connsiteX32-65" fmla="*/ 2263225 w 4003028"/>
              <a:gd name="connsiteY32-66" fmla="*/ 1828106 h 3488687"/>
              <a:gd name="connsiteX33-67" fmla="*/ 2266422 w 4003028"/>
              <a:gd name="connsiteY33-68" fmla="*/ 1827857 h 3488687"/>
              <a:gd name="connsiteX34-69" fmla="*/ 3026460 w 4003028"/>
              <a:gd name="connsiteY34-70" fmla="*/ 1558274 h 3488687"/>
              <a:gd name="connsiteX35-71" fmla="*/ 3033021 w 4003028"/>
              <a:gd name="connsiteY35-72" fmla="*/ 1559992 h 3488687"/>
              <a:gd name="connsiteX36-73" fmla="*/ 3056764 w 4003028"/>
              <a:gd name="connsiteY36-74" fmla="*/ 1638263 h 3488687"/>
              <a:gd name="connsiteX37-75" fmla="*/ 3220170 w 4003028"/>
              <a:gd name="connsiteY37-76" fmla="*/ 2417189 h 3488687"/>
              <a:gd name="connsiteX38-77" fmla="*/ 3245788 w 4003028"/>
              <a:gd name="connsiteY38-78" fmla="*/ 2510754 h 3488687"/>
              <a:gd name="connsiteX39-79" fmla="*/ 3242722 w 4003028"/>
              <a:gd name="connsiteY39-80" fmla="*/ 2508845 h 3488687"/>
              <a:gd name="connsiteX40-81" fmla="*/ 900517 w 4003028"/>
              <a:gd name="connsiteY40-82" fmla="*/ 3043090 h 3488687"/>
              <a:gd name="connsiteX41-83" fmla="*/ 755186 w 4003028"/>
              <a:gd name="connsiteY41-84" fmla="*/ 3091588 h 3488687"/>
              <a:gd name="connsiteX42-85" fmla="*/ 735913 w 4003028"/>
              <a:gd name="connsiteY42-86" fmla="*/ 3085533 h 3488687"/>
              <a:gd name="connsiteX43-87" fmla="*/ 235521 w 4003028"/>
              <a:gd name="connsiteY43-88" fmla="*/ 2453126 h 3488687"/>
              <a:gd name="connsiteX44-89" fmla="*/ 232945 w 4003028"/>
              <a:gd name="connsiteY44-90" fmla="*/ 2451215 h 3488687"/>
              <a:gd name="connsiteX45-91" fmla="*/ 164946 w 4003028"/>
              <a:gd name="connsiteY45-92" fmla="*/ 2417334 h 3488687"/>
              <a:gd name="connsiteX46-93" fmla="*/ 164402 w 4003028"/>
              <a:gd name="connsiteY46-94" fmla="*/ 2416944 h 3488687"/>
              <a:gd name="connsiteX47-95" fmla="*/ 169774 w 4003028"/>
              <a:gd name="connsiteY47-96" fmla="*/ 2422528 h 3488687"/>
              <a:gd name="connsiteX48-97" fmla="*/ 227166 w 4003028"/>
              <a:gd name="connsiteY48-98" fmla="*/ 2486155 h 3488687"/>
              <a:gd name="connsiteX49-99" fmla="*/ 329351 w 4003028"/>
              <a:gd name="connsiteY49-100" fmla="*/ 2618530 h 3488687"/>
              <a:gd name="connsiteX50-101" fmla="*/ 331947 w 4003028"/>
              <a:gd name="connsiteY50-102" fmla="*/ 2623489 h 3488687"/>
              <a:gd name="connsiteX51-103" fmla="*/ 281103 w 4003028"/>
              <a:gd name="connsiteY51-104" fmla="*/ 2643430 h 3488687"/>
              <a:gd name="connsiteX52-105" fmla="*/ 56459 w 4003028"/>
              <a:gd name="connsiteY52-106" fmla="*/ 2675591 h 3488687"/>
              <a:gd name="connsiteX53-107" fmla="*/ 279157 w 4003028"/>
              <a:gd name="connsiteY53-108" fmla="*/ 2680722 h 3488687"/>
              <a:gd name="connsiteX54-109" fmla="*/ 352665 w 4003028"/>
              <a:gd name="connsiteY54-110" fmla="*/ 2663074 h 3488687"/>
              <a:gd name="connsiteX55-111" fmla="*/ 414683 w 4003028"/>
              <a:gd name="connsiteY55-112" fmla="*/ 2781572 h 3488687"/>
              <a:gd name="connsiteX56-113" fmla="*/ 596376 w 4003028"/>
              <a:gd name="connsiteY56-114" fmla="*/ 3087584 h 3488687"/>
              <a:gd name="connsiteX57-115" fmla="*/ 638412 w 4003028"/>
              <a:gd name="connsiteY57-116" fmla="*/ 3126848 h 3488687"/>
              <a:gd name="connsiteX58-117" fmla="*/ 642141 w 4003028"/>
              <a:gd name="connsiteY58-118" fmla="*/ 3129313 h 3488687"/>
              <a:gd name="connsiteX59-119" fmla="*/ 633291 w 4003028"/>
              <a:gd name="connsiteY59-120" fmla="*/ 3132266 h 3488687"/>
              <a:gd name="connsiteX60-121" fmla="*/ 106597 w 4003028"/>
              <a:gd name="connsiteY60-122" fmla="*/ 3237274 h 3488687"/>
              <a:gd name="connsiteX61-123" fmla="*/ 0 w 4003028"/>
              <a:gd name="connsiteY61-124" fmla="*/ 3232686 h 3488687"/>
              <a:gd name="connsiteX62-125" fmla="*/ 77065 w 4003028"/>
              <a:gd name="connsiteY62-126" fmla="*/ 3297326 h 3488687"/>
              <a:gd name="connsiteX63-127" fmla="*/ 75884 w 4003028"/>
              <a:gd name="connsiteY63-128" fmla="*/ 3298733 h 3488687"/>
              <a:gd name="connsiteX64-129" fmla="*/ 146342 w 4003028"/>
              <a:gd name="connsiteY64-130" fmla="*/ 3298318 h 3488687"/>
              <a:gd name="connsiteX65-131" fmla="*/ 3241070 w 4003028"/>
              <a:gd name="connsiteY65-132" fmla="*/ 2644221 h 3488687"/>
              <a:gd name="connsiteX66-133" fmla="*/ 3298464 w 4003028"/>
              <a:gd name="connsiteY66-134" fmla="*/ 2691011 h 3488687"/>
              <a:gd name="connsiteX67-135" fmla="*/ 3325008 w 4003028"/>
              <a:gd name="connsiteY67-136" fmla="*/ 2763689 h 3488687"/>
              <a:gd name="connsiteX68-137" fmla="*/ 3371266 w 4003028"/>
              <a:gd name="connsiteY68-138" fmla="*/ 2864563 h 3488687"/>
              <a:gd name="connsiteX69-139" fmla="*/ 3415788 w 4003028"/>
              <a:gd name="connsiteY69-140" fmla="*/ 2940157 h 3488687"/>
              <a:gd name="connsiteX70-141" fmla="*/ 3400641 w 4003028"/>
              <a:gd name="connsiteY70-142" fmla="*/ 2934757 h 3488687"/>
              <a:gd name="connsiteX71-143" fmla="*/ 2832976 w 4003028"/>
              <a:gd name="connsiteY71-144" fmla="*/ 3294018 h 3488687"/>
              <a:gd name="connsiteX72-145" fmla="*/ 2826082 w 4003028"/>
              <a:gd name="connsiteY72-146" fmla="*/ 3300156 h 3488687"/>
              <a:gd name="connsiteX73-147" fmla="*/ 2810492 w 4003028"/>
              <a:gd name="connsiteY73-148" fmla="*/ 3290196 h 3488687"/>
              <a:gd name="connsiteX74-149" fmla="*/ 2559561 w 4003028"/>
              <a:gd name="connsiteY74-150" fmla="*/ 3207661 h 3488687"/>
              <a:gd name="connsiteX75-151" fmla="*/ 2764198 w 4003028"/>
              <a:gd name="connsiteY75-152" fmla="*/ 3305758 h 3488687"/>
              <a:gd name="connsiteX76-153" fmla="*/ 2793373 w 4003028"/>
              <a:gd name="connsiteY76-154" fmla="*/ 3329282 h 3488687"/>
              <a:gd name="connsiteX77-155" fmla="*/ 2742508 w 4003028"/>
              <a:gd name="connsiteY77-156" fmla="*/ 3374574 h 3488687"/>
              <a:gd name="connsiteX78-157" fmla="*/ 2647916 w 4003028"/>
              <a:gd name="connsiteY78-158" fmla="*/ 3434544 h 3488687"/>
              <a:gd name="connsiteX79-159" fmla="*/ 2574074 w 4003028"/>
              <a:gd name="connsiteY79-160" fmla="*/ 3478014 h 3488687"/>
              <a:gd name="connsiteX80-161" fmla="*/ 2567275 w 4003028"/>
              <a:gd name="connsiteY80-162" fmla="*/ 3481729 h 3488687"/>
              <a:gd name="connsiteX81-163" fmla="*/ 2567910 w 4003028"/>
              <a:gd name="connsiteY81-164" fmla="*/ 3481520 h 3488687"/>
              <a:gd name="connsiteX82-165" fmla="*/ 2642943 w 4003028"/>
              <a:gd name="connsiteY82-166" fmla="*/ 3469608 h 3488687"/>
              <a:gd name="connsiteX83-167" fmla="*/ 2645973 w 4003028"/>
              <a:gd name="connsiteY83-168" fmla="*/ 3468559 h 3488687"/>
              <a:gd name="connsiteX84-169" fmla="*/ 2742749 w 4003028"/>
              <a:gd name="connsiteY84-170" fmla="*/ 3414654 h 3488687"/>
              <a:gd name="connsiteX85-171" fmla="*/ 2820857 w 4003028"/>
              <a:gd name="connsiteY85-172" fmla="*/ 3351443 h 3488687"/>
              <a:gd name="connsiteX86-173" fmla="*/ 2828768 w 4003028"/>
              <a:gd name="connsiteY86-174" fmla="*/ 3357822 h 3488687"/>
              <a:gd name="connsiteX87-175" fmla="*/ 2842089 w 4003028"/>
              <a:gd name="connsiteY87-176" fmla="*/ 3333099 h 3488687"/>
              <a:gd name="connsiteX88-177" fmla="*/ 2921933 w 4003028"/>
              <a:gd name="connsiteY88-178" fmla="*/ 3257476 h 3488687"/>
              <a:gd name="connsiteX89-179" fmla="*/ 3436520 w 4003028"/>
              <a:gd name="connsiteY89-180" fmla="*/ 3026269 h 3488687"/>
              <a:gd name="connsiteX90-181" fmla="*/ 3490668 w 4003028"/>
              <a:gd name="connsiteY90-182" fmla="*/ 3044425 h 3488687"/>
              <a:gd name="connsiteX91-183" fmla="*/ 3466564 w 4003028"/>
              <a:gd name="connsiteY91-184" fmla="*/ 3009477 h 3488687"/>
              <a:gd name="connsiteX92-185" fmla="*/ 3487849 w 4003028"/>
              <a:gd name="connsiteY92-186" fmla="*/ 3036935 h 3488687"/>
              <a:gd name="connsiteX93-187" fmla="*/ 3850394 w 4003028"/>
              <a:gd name="connsiteY93-188" fmla="*/ 3229480 h 3488687"/>
              <a:gd name="connsiteX94-189" fmla="*/ 4003028 w 4003028"/>
              <a:gd name="connsiteY94-190" fmla="*/ 3047507 h 3488687"/>
              <a:gd name="connsiteX95-191" fmla="*/ 3906403 w 4003028"/>
              <a:gd name="connsiteY95-192" fmla="*/ 3033869 h 3488687"/>
              <a:gd name="connsiteX96-193" fmla="*/ 3685069 w 4003028"/>
              <a:gd name="connsiteY96-194" fmla="*/ 2942485 h 3488687"/>
              <a:gd name="connsiteX97-195" fmla="*/ 3680287 w 4003028"/>
              <a:gd name="connsiteY97-196" fmla="*/ 2938317 h 3488687"/>
              <a:gd name="connsiteX98-197" fmla="*/ 3682685 w 4003028"/>
              <a:gd name="connsiteY98-198" fmla="*/ 2923853 h 3488687"/>
              <a:gd name="connsiteX99-199" fmla="*/ 3888092 w 4003028"/>
              <a:gd name="connsiteY99-200" fmla="*/ 2294241 h 3488687"/>
              <a:gd name="connsiteX100-201" fmla="*/ 3647315 w 4003028"/>
              <a:gd name="connsiteY100-202" fmla="*/ 2791101 h 3488687"/>
              <a:gd name="connsiteX101-203" fmla="*/ 3618912 w 4003028"/>
              <a:gd name="connsiteY101-204" fmla="*/ 2884803 h 3488687"/>
              <a:gd name="connsiteX102-205" fmla="*/ 3598514 w 4003028"/>
              <a:gd name="connsiteY102-206" fmla="*/ 2867018 h 3488687"/>
              <a:gd name="connsiteX103-207" fmla="*/ 3013134 w 4003028"/>
              <a:gd name="connsiteY103-208" fmla="*/ 1104274 h 3488687"/>
              <a:gd name="connsiteX104-209" fmla="*/ 2996120 w 4003028"/>
              <a:gd name="connsiteY104-210" fmla="*/ 1074045 h 3488687"/>
              <a:gd name="connsiteX105-211" fmla="*/ 2983995 w 4003028"/>
              <a:gd name="connsiteY105-212" fmla="*/ 999080 h 3488687"/>
              <a:gd name="connsiteX106-213" fmla="*/ 2974776 w 4003028"/>
              <a:gd name="connsiteY106-214" fmla="*/ 0 h 3488687"/>
              <a:gd name="connsiteX107-215" fmla="*/ 2869551 w 4003028"/>
              <a:gd name="connsiteY107-216" fmla="*/ 826280 h 3488687"/>
              <a:gd name="connsiteX108-217" fmla="*/ 2871430 w 4003028"/>
              <a:gd name="connsiteY108-218" fmla="*/ 888358 h 3488687"/>
              <a:gd name="connsiteX109-219" fmla="*/ 2810257 w 4003028"/>
              <a:gd name="connsiteY109-220" fmla="*/ 821365 h 3488687"/>
              <a:gd name="connsiteX110-221" fmla="*/ 1224809 w 4003028"/>
              <a:gd name="connsiteY110-222" fmla="*/ 795402 h 3488687"/>
              <a:gd name="connsiteX111" fmla="*/ 1187875 w 4003028"/>
              <a:gd name="connsiteY111" fmla="*/ 818604 h 3488687"/>
              <a:gd name="connsiteX0-223" fmla="*/ 2553595 w 4003028"/>
              <a:gd name="connsiteY0-224" fmla="*/ 3488687 h 3488687"/>
              <a:gd name="connsiteX1-225" fmla="*/ 2558802 w 4003028"/>
              <a:gd name="connsiteY1-226" fmla="*/ 3486358 h 3488687"/>
              <a:gd name="connsiteX2-227" fmla="*/ 2567275 w 4003028"/>
              <a:gd name="connsiteY2-228" fmla="*/ 3481729 h 3488687"/>
              <a:gd name="connsiteX3-229" fmla="*/ 2560275 w 4003028"/>
              <a:gd name="connsiteY3-230" fmla="*/ 3484032 h 3488687"/>
              <a:gd name="connsiteX4-231" fmla="*/ 2553595 w 4003028"/>
              <a:gd name="connsiteY4-232" fmla="*/ 3488687 h 3488687"/>
              <a:gd name="connsiteX5-233" fmla="*/ 2172204 w 4003028"/>
              <a:gd name="connsiteY5-234" fmla="*/ 1823603 h 3488687"/>
              <a:gd name="connsiteX6-235" fmla="*/ 2177584 w 4003028"/>
              <a:gd name="connsiteY6-236" fmla="*/ 1823026 h 3488687"/>
              <a:gd name="connsiteX7-237" fmla="*/ 2186951 w 4003028"/>
              <a:gd name="connsiteY7-238" fmla="*/ 1820691 h 3488687"/>
              <a:gd name="connsiteX8-239" fmla="*/ 2179597 w 4003028"/>
              <a:gd name="connsiteY8-240" fmla="*/ 1821148 h 3488687"/>
              <a:gd name="connsiteX9-241" fmla="*/ 2172204 w 4003028"/>
              <a:gd name="connsiteY9-242" fmla="*/ 1823603 h 3488687"/>
              <a:gd name="connsiteX10-243" fmla="*/ 153460 w 4003028"/>
              <a:gd name="connsiteY10-244" fmla="*/ 2406636 h 3488687"/>
              <a:gd name="connsiteX11-245" fmla="*/ 158416 w 4003028"/>
              <a:gd name="connsiteY11-246" fmla="*/ 2412646 h 3488687"/>
              <a:gd name="connsiteX12-247" fmla="*/ 164402 w 4003028"/>
              <a:gd name="connsiteY12-248" fmla="*/ 2416944 h 3488687"/>
              <a:gd name="connsiteX13-249" fmla="*/ 157710 w 4003028"/>
              <a:gd name="connsiteY13-250" fmla="*/ 2409986 h 3488687"/>
              <a:gd name="connsiteX14-251" fmla="*/ 153460 w 4003028"/>
              <a:gd name="connsiteY14-252" fmla="*/ 2406636 h 3488687"/>
              <a:gd name="connsiteX15-253" fmla="*/ 1187875 w 4003028"/>
              <a:gd name="connsiteY15-254" fmla="*/ 818604 h 3488687"/>
              <a:gd name="connsiteX16-255" fmla="*/ 2981309 w 4003028"/>
              <a:gd name="connsiteY16-256" fmla="*/ 1389514 h 3488687"/>
              <a:gd name="connsiteX17-257" fmla="*/ 3006207 w 4003028"/>
              <a:gd name="connsiteY17-258" fmla="*/ 1471594 h 3488687"/>
              <a:gd name="connsiteX18-259" fmla="*/ 3004953 w 4003028"/>
              <a:gd name="connsiteY18-260" fmla="*/ 1470516 h 3488687"/>
              <a:gd name="connsiteX19-261" fmla="*/ 2965846 w 4003028"/>
              <a:gd name="connsiteY19-262" fmla="*/ 1471445 h 3488687"/>
              <a:gd name="connsiteX20-263" fmla="*/ 2909369 w 4003028"/>
              <a:gd name="connsiteY20-264" fmla="*/ 1482351 h 3488687"/>
              <a:gd name="connsiteX21-265" fmla="*/ 2592787 w 4003028"/>
              <a:gd name="connsiteY21-266" fmla="*/ 1644930 h 3488687"/>
              <a:gd name="connsiteX22-267" fmla="*/ 2477260 w 4003028"/>
              <a:gd name="connsiteY22-268" fmla="*/ 1712320 h 3488687"/>
              <a:gd name="connsiteX23-269" fmla="*/ 2424386 w 4003028"/>
              <a:gd name="connsiteY23-270" fmla="*/ 1658294 h 3488687"/>
              <a:gd name="connsiteX24-271" fmla="*/ 2233042 w 4003028"/>
              <a:gd name="connsiteY24-272" fmla="*/ 1544239 h 3488687"/>
              <a:gd name="connsiteX25-273" fmla="*/ 2406208 w 4003028"/>
              <a:gd name="connsiteY25-274" fmla="*/ 1690912 h 3488687"/>
              <a:gd name="connsiteX26-275" fmla="*/ 2438667 w 4003028"/>
              <a:gd name="connsiteY26-276" fmla="*/ 1734832 h 3488687"/>
              <a:gd name="connsiteX27-277" fmla="*/ 2433832 w 4003028"/>
              <a:gd name="connsiteY27-278" fmla="*/ 1737652 h 3488687"/>
              <a:gd name="connsiteX28-279" fmla="*/ 2276907 w 4003028"/>
              <a:gd name="connsiteY28-280" fmla="*/ 1795440 h 3488687"/>
              <a:gd name="connsiteX29-281" fmla="*/ 2194470 w 4003028"/>
              <a:gd name="connsiteY29-282" fmla="*/ 1818817 h 3488687"/>
              <a:gd name="connsiteX30-283" fmla="*/ 2186951 w 4003028"/>
              <a:gd name="connsiteY30-284" fmla="*/ 1820691 h 3488687"/>
              <a:gd name="connsiteX31-285" fmla="*/ 2187619 w 4003028"/>
              <a:gd name="connsiteY31-286" fmla="*/ 1820649 h 3488687"/>
              <a:gd name="connsiteX32-287" fmla="*/ 2263225 w 4003028"/>
              <a:gd name="connsiteY32-288" fmla="*/ 1828106 h 3488687"/>
              <a:gd name="connsiteX33-289" fmla="*/ 2266422 w 4003028"/>
              <a:gd name="connsiteY33-290" fmla="*/ 1827857 h 3488687"/>
              <a:gd name="connsiteX34-291" fmla="*/ 3026460 w 4003028"/>
              <a:gd name="connsiteY34-292" fmla="*/ 1558274 h 3488687"/>
              <a:gd name="connsiteX35-293" fmla="*/ 3033021 w 4003028"/>
              <a:gd name="connsiteY35-294" fmla="*/ 1559992 h 3488687"/>
              <a:gd name="connsiteX36-295" fmla="*/ 3056764 w 4003028"/>
              <a:gd name="connsiteY36-296" fmla="*/ 1638263 h 3488687"/>
              <a:gd name="connsiteX37-297" fmla="*/ 3220170 w 4003028"/>
              <a:gd name="connsiteY37-298" fmla="*/ 2417189 h 3488687"/>
              <a:gd name="connsiteX38-299" fmla="*/ 3245788 w 4003028"/>
              <a:gd name="connsiteY38-300" fmla="*/ 2510754 h 3488687"/>
              <a:gd name="connsiteX39-301" fmla="*/ 3242722 w 4003028"/>
              <a:gd name="connsiteY39-302" fmla="*/ 2508845 h 3488687"/>
              <a:gd name="connsiteX40-303" fmla="*/ 900517 w 4003028"/>
              <a:gd name="connsiteY40-304" fmla="*/ 3043090 h 3488687"/>
              <a:gd name="connsiteX41-305" fmla="*/ 755186 w 4003028"/>
              <a:gd name="connsiteY41-306" fmla="*/ 3091588 h 3488687"/>
              <a:gd name="connsiteX42-307" fmla="*/ 735913 w 4003028"/>
              <a:gd name="connsiteY42-308" fmla="*/ 3085533 h 3488687"/>
              <a:gd name="connsiteX43-309" fmla="*/ 235521 w 4003028"/>
              <a:gd name="connsiteY43-310" fmla="*/ 2453126 h 3488687"/>
              <a:gd name="connsiteX44-311" fmla="*/ 232945 w 4003028"/>
              <a:gd name="connsiteY44-312" fmla="*/ 2451215 h 3488687"/>
              <a:gd name="connsiteX45-313" fmla="*/ 164946 w 4003028"/>
              <a:gd name="connsiteY45-314" fmla="*/ 2417334 h 3488687"/>
              <a:gd name="connsiteX46-315" fmla="*/ 164402 w 4003028"/>
              <a:gd name="connsiteY46-316" fmla="*/ 2416944 h 3488687"/>
              <a:gd name="connsiteX47-317" fmla="*/ 169774 w 4003028"/>
              <a:gd name="connsiteY47-318" fmla="*/ 2422528 h 3488687"/>
              <a:gd name="connsiteX48-319" fmla="*/ 227166 w 4003028"/>
              <a:gd name="connsiteY48-320" fmla="*/ 2486155 h 3488687"/>
              <a:gd name="connsiteX49-321" fmla="*/ 329351 w 4003028"/>
              <a:gd name="connsiteY49-322" fmla="*/ 2618530 h 3488687"/>
              <a:gd name="connsiteX50-323" fmla="*/ 331947 w 4003028"/>
              <a:gd name="connsiteY50-324" fmla="*/ 2623489 h 3488687"/>
              <a:gd name="connsiteX51-325" fmla="*/ 281103 w 4003028"/>
              <a:gd name="connsiteY51-326" fmla="*/ 2643430 h 3488687"/>
              <a:gd name="connsiteX52-327" fmla="*/ 56459 w 4003028"/>
              <a:gd name="connsiteY52-328" fmla="*/ 2675591 h 3488687"/>
              <a:gd name="connsiteX53-329" fmla="*/ 279157 w 4003028"/>
              <a:gd name="connsiteY53-330" fmla="*/ 2680722 h 3488687"/>
              <a:gd name="connsiteX54-331" fmla="*/ 352665 w 4003028"/>
              <a:gd name="connsiteY54-332" fmla="*/ 2663074 h 3488687"/>
              <a:gd name="connsiteX55-333" fmla="*/ 414683 w 4003028"/>
              <a:gd name="connsiteY55-334" fmla="*/ 2781572 h 3488687"/>
              <a:gd name="connsiteX56-335" fmla="*/ 596376 w 4003028"/>
              <a:gd name="connsiteY56-336" fmla="*/ 3087584 h 3488687"/>
              <a:gd name="connsiteX57-337" fmla="*/ 638412 w 4003028"/>
              <a:gd name="connsiteY57-338" fmla="*/ 3126848 h 3488687"/>
              <a:gd name="connsiteX58-339" fmla="*/ 642141 w 4003028"/>
              <a:gd name="connsiteY58-340" fmla="*/ 3129313 h 3488687"/>
              <a:gd name="connsiteX59-341" fmla="*/ 633291 w 4003028"/>
              <a:gd name="connsiteY59-342" fmla="*/ 3132266 h 3488687"/>
              <a:gd name="connsiteX60-343" fmla="*/ 106597 w 4003028"/>
              <a:gd name="connsiteY60-344" fmla="*/ 3237274 h 3488687"/>
              <a:gd name="connsiteX61-345" fmla="*/ 0 w 4003028"/>
              <a:gd name="connsiteY61-346" fmla="*/ 3232686 h 3488687"/>
              <a:gd name="connsiteX62-347" fmla="*/ 77065 w 4003028"/>
              <a:gd name="connsiteY62-348" fmla="*/ 3297326 h 3488687"/>
              <a:gd name="connsiteX63-349" fmla="*/ 75884 w 4003028"/>
              <a:gd name="connsiteY63-350" fmla="*/ 3298733 h 3488687"/>
              <a:gd name="connsiteX64-351" fmla="*/ 146342 w 4003028"/>
              <a:gd name="connsiteY64-352" fmla="*/ 3298318 h 3488687"/>
              <a:gd name="connsiteX65-353" fmla="*/ 3241070 w 4003028"/>
              <a:gd name="connsiteY65-354" fmla="*/ 2644221 h 3488687"/>
              <a:gd name="connsiteX66-355" fmla="*/ 3298464 w 4003028"/>
              <a:gd name="connsiteY66-356" fmla="*/ 2691011 h 3488687"/>
              <a:gd name="connsiteX67-357" fmla="*/ 3325008 w 4003028"/>
              <a:gd name="connsiteY67-358" fmla="*/ 2763689 h 3488687"/>
              <a:gd name="connsiteX68-359" fmla="*/ 3371266 w 4003028"/>
              <a:gd name="connsiteY68-360" fmla="*/ 2864563 h 3488687"/>
              <a:gd name="connsiteX69-361" fmla="*/ 3415788 w 4003028"/>
              <a:gd name="connsiteY69-362" fmla="*/ 2940157 h 3488687"/>
              <a:gd name="connsiteX70-363" fmla="*/ 3400641 w 4003028"/>
              <a:gd name="connsiteY70-364" fmla="*/ 2934757 h 3488687"/>
              <a:gd name="connsiteX71-365" fmla="*/ 2832976 w 4003028"/>
              <a:gd name="connsiteY71-366" fmla="*/ 3294018 h 3488687"/>
              <a:gd name="connsiteX72-367" fmla="*/ 2826082 w 4003028"/>
              <a:gd name="connsiteY72-368" fmla="*/ 3300156 h 3488687"/>
              <a:gd name="connsiteX73-369" fmla="*/ 2810492 w 4003028"/>
              <a:gd name="connsiteY73-370" fmla="*/ 3290196 h 3488687"/>
              <a:gd name="connsiteX74-371" fmla="*/ 2559561 w 4003028"/>
              <a:gd name="connsiteY74-372" fmla="*/ 3207661 h 3488687"/>
              <a:gd name="connsiteX75-373" fmla="*/ 2764198 w 4003028"/>
              <a:gd name="connsiteY75-374" fmla="*/ 3305758 h 3488687"/>
              <a:gd name="connsiteX76-375" fmla="*/ 2793373 w 4003028"/>
              <a:gd name="connsiteY76-376" fmla="*/ 3329282 h 3488687"/>
              <a:gd name="connsiteX77-377" fmla="*/ 2742508 w 4003028"/>
              <a:gd name="connsiteY77-378" fmla="*/ 3374574 h 3488687"/>
              <a:gd name="connsiteX78-379" fmla="*/ 2647916 w 4003028"/>
              <a:gd name="connsiteY78-380" fmla="*/ 3434544 h 3488687"/>
              <a:gd name="connsiteX79-381" fmla="*/ 2574074 w 4003028"/>
              <a:gd name="connsiteY79-382" fmla="*/ 3478014 h 3488687"/>
              <a:gd name="connsiteX80-383" fmla="*/ 2567275 w 4003028"/>
              <a:gd name="connsiteY80-384" fmla="*/ 3481729 h 3488687"/>
              <a:gd name="connsiteX81-385" fmla="*/ 2567910 w 4003028"/>
              <a:gd name="connsiteY81-386" fmla="*/ 3481520 h 3488687"/>
              <a:gd name="connsiteX82-387" fmla="*/ 2642943 w 4003028"/>
              <a:gd name="connsiteY82-388" fmla="*/ 3469608 h 3488687"/>
              <a:gd name="connsiteX83-389" fmla="*/ 2645973 w 4003028"/>
              <a:gd name="connsiteY83-390" fmla="*/ 3468559 h 3488687"/>
              <a:gd name="connsiteX84-391" fmla="*/ 2742749 w 4003028"/>
              <a:gd name="connsiteY84-392" fmla="*/ 3414654 h 3488687"/>
              <a:gd name="connsiteX85-393" fmla="*/ 2820857 w 4003028"/>
              <a:gd name="connsiteY85-394" fmla="*/ 3351443 h 3488687"/>
              <a:gd name="connsiteX86-395" fmla="*/ 2842089 w 4003028"/>
              <a:gd name="connsiteY86-396" fmla="*/ 3333099 h 3488687"/>
              <a:gd name="connsiteX87-397" fmla="*/ 2921933 w 4003028"/>
              <a:gd name="connsiteY87-398" fmla="*/ 3257476 h 3488687"/>
              <a:gd name="connsiteX88-399" fmla="*/ 3436520 w 4003028"/>
              <a:gd name="connsiteY88-400" fmla="*/ 3026269 h 3488687"/>
              <a:gd name="connsiteX89-401" fmla="*/ 3490668 w 4003028"/>
              <a:gd name="connsiteY89-402" fmla="*/ 3044425 h 3488687"/>
              <a:gd name="connsiteX90-403" fmla="*/ 3466564 w 4003028"/>
              <a:gd name="connsiteY90-404" fmla="*/ 3009477 h 3488687"/>
              <a:gd name="connsiteX91-405" fmla="*/ 3487849 w 4003028"/>
              <a:gd name="connsiteY91-406" fmla="*/ 3036935 h 3488687"/>
              <a:gd name="connsiteX92-407" fmla="*/ 3850394 w 4003028"/>
              <a:gd name="connsiteY92-408" fmla="*/ 3229480 h 3488687"/>
              <a:gd name="connsiteX93-409" fmla="*/ 4003028 w 4003028"/>
              <a:gd name="connsiteY93-410" fmla="*/ 3047507 h 3488687"/>
              <a:gd name="connsiteX94-411" fmla="*/ 3906403 w 4003028"/>
              <a:gd name="connsiteY94-412" fmla="*/ 3033869 h 3488687"/>
              <a:gd name="connsiteX95-413" fmla="*/ 3685069 w 4003028"/>
              <a:gd name="connsiteY95-414" fmla="*/ 2942485 h 3488687"/>
              <a:gd name="connsiteX96-415" fmla="*/ 3680287 w 4003028"/>
              <a:gd name="connsiteY96-416" fmla="*/ 2938317 h 3488687"/>
              <a:gd name="connsiteX97-417" fmla="*/ 3682685 w 4003028"/>
              <a:gd name="connsiteY97-418" fmla="*/ 2923853 h 3488687"/>
              <a:gd name="connsiteX98-419" fmla="*/ 3888092 w 4003028"/>
              <a:gd name="connsiteY98-420" fmla="*/ 2294241 h 3488687"/>
              <a:gd name="connsiteX99-421" fmla="*/ 3647315 w 4003028"/>
              <a:gd name="connsiteY99-422" fmla="*/ 2791101 h 3488687"/>
              <a:gd name="connsiteX100-423" fmla="*/ 3618912 w 4003028"/>
              <a:gd name="connsiteY100-424" fmla="*/ 2884803 h 3488687"/>
              <a:gd name="connsiteX101-425" fmla="*/ 3598514 w 4003028"/>
              <a:gd name="connsiteY101-426" fmla="*/ 2867018 h 3488687"/>
              <a:gd name="connsiteX102-427" fmla="*/ 3013134 w 4003028"/>
              <a:gd name="connsiteY102-428" fmla="*/ 1104274 h 3488687"/>
              <a:gd name="connsiteX103-429" fmla="*/ 2996120 w 4003028"/>
              <a:gd name="connsiteY103-430" fmla="*/ 1074045 h 3488687"/>
              <a:gd name="connsiteX104-431" fmla="*/ 2983995 w 4003028"/>
              <a:gd name="connsiteY104-432" fmla="*/ 999080 h 3488687"/>
              <a:gd name="connsiteX105-433" fmla="*/ 2974776 w 4003028"/>
              <a:gd name="connsiteY105-434" fmla="*/ 0 h 3488687"/>
              <a:gd name="connsiteX106-435" fmla="*/ 2869551 w 4003028"/>
              <a:gd name="connsiteY106-436" fmla="*/ 826280 h 3488687"/>
              <a:gd name="connsiteX107-437" fmla="*/ 2871430 w 4003028"/>
              <a:gd name="connsiteY107-438" fmla="*/ 888358 h 3488687"/>
              <a:gd name="connsiteX108-439" fmla="*/ 2810257 w 4003028"/>
              <a:gd name="connsiteY108-440" fmla="*/ 821365 h 3488687"/>
              <a:gd name="connsiteX109-441" fmla="*/ 1224809 w 4003028"/>
              <a:gd name="connsiteY109-442" fmla="*/ 795402 h 3488687"/>
              <a:gd name="connsiteX110-443" fmla="*/ 1187875 w 4003028"/>
              <a:gd name="connsiteY110-444" fmla="*/ 818604 h 34886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339714" y="1766361"/>
            <a:ext cx="1783380" cy="870783"/>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3819583" y="3928190"/>
            <a:ext cx="1346512" cy="65799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6249414" y="3460069"/>
            <a:ext cx="422431" cy="7701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6405591" y="4064938"/>
            <a:ext cx="712475" cy="350703"/>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5117653" y="2113127"/>
            <a:ext cx="422431" cy="7701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5339322" y="2657510"/>
            <a:ext cx="726307" cy="350702"/>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7588849" y="1250498"/>
            <a:ext cx="422431" cy="7701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7119368" y="1243722"/>
            <a:ext cx="350702" cy="726307"/>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7632912" y="1791715"/>
            <a:ext cx="2038360" cy="1048883"/>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rot="2799594" flipH="1">
            <a:off x="5201514" y="35328"/>
            <a:ext cx="1048883" cy="2038360"/>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599090" y="-78586"/>
            <a:ext cx="5213131" cy="4808241"/>
            <a:chOff x="1001374" y="-370703"/>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0" name="文本框 109"/>
          <p:cNvSpPr txBox="1"/>
          <p:nvPr/>
        </p:nvSpPr>
        <p:spPr>
          <a:xfrm>
            <a:off x="173229" y="2325603"/>
            <a:ext cx="3588404" cy="769441"/>
          </a:xfrm>
          <a:prstGeom prst="rect">
            <a:avLst/>
          </a:prstGeom>
          <a:noFill/>
        </p:spPr>
        <p:txBody>
          <a:bodyPr wrap="square" rtlCol="0">
            <a:spAutoFit/>
          </a:bodyPr>
          <a:lstStyle/>
          <a:p>
            <a:pPr algn="ct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Khởi</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động</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42" name="文本框 41"/>
          <p:cNvSpPr txBox="1"/>
          <p:nvPr/>
        </p:nvSpPr>
        <p:spPr>
          <a:xfrm>
            <a:off x="1445315" y="1383779"/>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dirty="0">
                <a:latin typeface="Arial-Rounded" panose="020B0500000000000000" pitchFamily="34" charset="-93"/>
                <a:ea typeface="Arial-Rounded" panose="020B0500000000000000" pitchFamily="34" charset="-93"/>
                <a:cs typeface="Arial-Rounded" panose="020B0500000000000000" pitchFamily="34" charset="-93"/>
                <a:sym typeface="+mn-lt"/>
              </a:rPr>
              <a:t>1</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4891" y="454275"/>
            <a:ext cx="2248544" cy="753135"/>
          </a:xfrm>
          <a:prstGeom prst="rect">
            <a:avLst/>
          </a:prstGeom>
        </p:spPr>
      </p:pic>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4976" y="2452092"/>
            <a:ext cx="1125835" cy="260774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750" fill="hold"/>
                                        <p:tgtEl>
                                          <p:spTgt spid="36"/>
                                        </p:tgtEl>
                                        <p:attrNameLst>
                                          <p:attrName>ppt_w</p:attrName>
                                        </p:attrNameLst>
                                      </p:cBhvr>
                                      <p:tavLst>
                                        <p:tav tm="0">
                                          <p:val>
                                            <p:fltVal val="0"/>
                                          </p:val>
                                        </p:tav>
                                        <p:tav tm="100000">
                                          <p:val>
                                            <p:strVal val="#ppt_w"/>
                                          </p:val>
                                        </p:tav>
                                      </p:tavLst>
                                    </p:anim>
                                    <p:anim calcmode="lin" valueType="num">
                                      <p:cBhvr>
                                        <p:cTn id="12" dur="750" fill="hold"/>
                                        <p:tgtEl>
                                          <p:spTgt spid="36"/>
                                        </p:tgtEl>
                                        <p:attrNameLst>
                                          <p:attrName>ppt_h</p:attrName>
                                        </p:attrNameLst>
                                      </p:cBhvr>
                                      <p:tavLst>
                                        <p:tav tm="0">
                                          <p:val>
                                            <p:fltVal val="0"/>
                                          </p:val>
                                        </p:tav>
                                        <p:tav tm="100000">
                                          <p:val>
                                            <p:strVal val="#ppt_h"/>
                                          </p:val>
                                        </p:tav>
                                      </p:tavLst>
                                    </p:anim>
                                    <p:animEffect transition="in" filter="fade">
                                      <p:cBhvr>
                                        <p:cTn id="13" dur="750"/>
                                        <p:tgtEl>
                                          <p:spTgt spid="36"/>
                                        </p:tgtEl>
                                      </p:cBhvr>
                                    </p:animEffect>
                                  </p:childTnLst>
                                </p:cTn>
                              </p:par>
                              <p:par>
                                <p:cTn id="14" presetID="53" presetClass="entr" presetSubtype="16"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750" fill="hold"/>
                                        <p:tgtEl>
                                          <p:spTgt spid="33"/>
                                        </p:tgtEl>
                                        <p:attrNameLst>
                                          <p:attrName>ppt_w</p:attrName>
                                        </p:attrNameLst>
                                      </p:cBhvr>
                                      <p:tavLst>
                                        <p:tav tm="0">
                                          <p:val>
                                            <p:fltVal val="0"/>
                                          </p:val>
                                        </p:tav>
                                        <p:tav tm="100000">
                                          <p:val>
                                            <p:strVal val="#ppt_w"/>
                                          </p:val>
                                        </p:tav>
                                      </p:tavLst>
                                    </p:anim>
                                    <p:anim calcmode="lin" valueType="num">
                                      <p:cBhvr>
                                        <p:cTn id="17" dur="750" fill="hold"/>
                                        <p:tgtEl>
                                          <p:spTgt spid="33"/>
                                        </p:tgtEl>
                                        <p:attrNameLst>
                                          <p:attrName>ppt_h</p:attrName>
                                        </p:attrNameLst>
                                      </p:cBhvr>
                                      <p:tavLst>
                                        <p:tav tm="0">
                                          <p:val>
                                            <p:fltVal val="0"/>
                                          </p:val>
                                        </p:tav>
                                        <p:tav tm="100000">
                                          <p:val>
                                            <p:strVal val="#ppt_h"/>
                                          </p:val>
                                        </p:tav>
                                      </p:tavLst>
                                    </p:anim>
                                    <p:animEffect transition="in" filter="fade">
                                      <p:cBhvr>
                                        <p:cTn id="18" dur="750"/>
                                        <p:tgtEl>
                                          <p:spTgt spid="33"/>
                                        </p:tgtEl>
                                      </p:cBhvr>
                                    </p:animEffect>
                                  </p:childTnLst>
                                </p:cTn>
                              </p:par>
                              <p:par>
                                <p:cTn id="19" presetID="53" presetClass="entr" presetSubtype="16"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750" fill="hold"/>
                                        <p:tgtEl>
                                          <p:spTgt spid="27"/>
                                        </p:tgtEl>
                                        <p:attrNameLst>
                                          <p:attrName>ppt_w</p:attrName>
                                        </p:attrNameLst>
                                      </p:cBhvr>
                                      <p:tavLst>
                                        <p:tav tm="0">
                                          <p:val>
                                            <p:fltVal val="0"/>
                                          </p:val>
                                        </p:tav>
                                        <p:tav tm="100000">
                                          <p:val>
                                            <p:strVal val="#ppt_w"/>
                                          </p:val>
                                        </p:tav>
                                      </p:tavLst>
                                    </p:anim>
                                    <p:anim calcmode="lin" valueType="num">
                                      <p:cBhvr>
                                        <p:cTn id="22" dur="750" fill="hold"/>
                                        <p:tgtEl>
                                          <p:spTgt spid="27"/>
                                        </p:tgtEl>
                                        <p:attrNameLst>
                                          <p:attrName>ppt_h</p:attrName>
                                        </p:attrNameLst>
                                      </p:cBhvr>
                                      <p:tavLst>
                                        <p:tav tm="0">
                                          <p:val>
                                            <p:fltVal val="0"/>
                                          </p:val>
                                        </p:tav>
                                        <p:tav tm="100000">
                                          <p:val>
                                            <p:strVal val="#ppt_h"/>
                                          </p:val>
                                        </p:tav>
                                      </p:tavLst>
                                    </p:anim>
                                    <p:animEffect transition="in" filter="fade">
                                      <p:cBhvr>
                                        <p:cTn id="23" dur="750"/>
                                        <p:tgtEl>
                                          <p:spTgt spid="27"/>
                                        </p:tgtEl>
                                      </p:cBhvr>
                                    </p:animEffect>
                                  </p:childTnLst>
                                </p:cTn>
                              </p:par>
                              <p:par>
                                <p:cTn id="24" presetID="53" presetClass="entr" presetSubtype="1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750" fill="hold"/>
                                        <p:tgtEl>
                                          <p:spTgt spid="30"/>
                                        </p:tgtEl>
                                        <p:attrNameLst>
                                          <p:attrName>ppt_w</p:attrName>
                                        </p:attrNameLst>
                                      </p:cBhvr>
                                      <p:tavLst>
                                        <p:tav tm="0">
                                          <p:val>
                                            <p:fltVal val="0"/>
                                          </p:val>
                                        </p:tav>
                                        <p:tav tm="100000">
                                          <p:val>
                                            <p:strVal val="#ppt_w"/>
                                          </p:val>
                                        </p:tav>
                                      </p:tavLst>
                                    </p:anim>
                                    <p:anim calcmode="lin" valueType="num">
                                      <p:cBhvr>
                                        <p:cTn id="27" dur="750" fill="hold"/>
                                        <p:tgtEl>
                                          <p:spTgt spid="30"/>
                                        </p:tgtEl>
                                        <p:attrNameLst>
                                          <p:attrName>ppt_h</p:attrName>
                                        </p:attrNameLst>
                                      </p:cBhvr>
                                      <p:tavLst>
                                        <p:tav tm="0">
                                          <p:val>
                                            <p:fltVal val="0"/>
                                          </p:val>
                                        </p:tav>
                                        <p:tav tm="100000">
                                          <p:val>
                                            <p:strVal val="#ppt_h"/>
                                          </p:val>
                                        </p:tav>
                                      </p:tavLst>
                                    </p:anim>
                                    <p:animEffect transition="in" filter="fade">
                                      <p:cBhvr>
                                        <p:cTn id="28" dur="750"/>
                                        <p:tgtEl>
                                          <p:spTgt spid="30"/>
                                        </p:tgtEl>
                                      </p:cBhvr>
                                    </p:animEffect>
                                  </p:childTnLst>
                                </p:cTn>
                              </p:par>
                              <p:par>
                                <p:cTn id="29" presetID="53" presetClass="entr" presetSubtype="16"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750" fill="hold"/>
                                        <p:tgtEl>
                                          <p:spTgt spid="24"/>
                                        </p:tgtEl>
                                        <p:attrNameLst>
                                          <p:attrName>ppt_w</p:attrName>
                                        </p:attrNameLst>
                                      </p:cBhvr>
                                      <p:tavLst>
                                        <p:tav tm="0">
                                          <p:val>
                                            <p:fltVal val="0"/>
                                          </p:val>
                                        </p:tav>
                                        <p:tav tm="100000">
                                          <p:val>
                                            <p:strVal val="#ppt_w"/>
                                          </p:val>
                                        </p:tav>
                                      </p:tavLst>
                                    </p:anim>
                                    <p:anim calcmode="lin" valueType="num">
                                      <p:cBhvr>
                                        <p:cTn id="32" dur="750" fill="hold"/>
                                        <p:tgtEl>
                                          <p:spTgt spid="24"/>
                                        </p:tgtEl>
                                        <p:attrNameLst>
                                          <p:attrName>ppt_h</p:attrName>
                                        </p:attrNameLst>
                                      </p:cBhvr>
                                      <p:tavLst>
                                        <p:tav tm="0">
                                          <p:val>
                                            <p:fltVal val="0"/>
                                          </p:val>
                                        </p:tav>
                                        <p:tav tm="100000">
                                          <p:val>
                                            <p:strVal val="#ppt_h"/>
                                          </p:val>
                                        </p:tav>
                                      </p:tavLst>
                                    </p:anim>
                                    <p:animEffect transition="in" filter="fade">
                                      <p:cBhvr>
                                        <p:cTn id="33" dur="750"/>
                                        <p:tgtEl>
                                          <p:spTgt spid="24"/>
                                        </p:tgtEl>
                                      </p:cBhvr>
                                    </p:animEffect>
                                  </p:childTnLst>
                                </p:cTn>
                              </p:par>
                              <p:par>
                                <p:cTn id="34" presetID="53" presetClass="entr" presetSubtype="16"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750" fill="hold"/>
                                        <p:tgtEl>
                                          <p:spTgt spid="21"/>
                                        </p:tgtEl>
                                        <p:attrNameLst>
                                          <p:attrName>ppt_w</p:attrName>
                                        </p:attrNameLst>
                                      </p:cBhvr>
                                      <p:tavLst>
                                        <p:tav tm="0">
                                          <p:val>
                                            <p:fltVal val="0"/>
                                          </p:val>
                                        </p:tav>
                                        <p:tav tm="100000">
                                          <p:val>
                                            <p:strVal val="#ppt_w"/>
                                          </p:val>
                                        </p:tav>
                                      </p:tavLst>
                                    </p:anim>
                                    <p:anim calcmode="lin" valueType="num">
                                      <p:cBhvr>
                                        <p:cTn id="37" dur="750" fill="hold"/>
                                        <p:tgtEl>
                                          <p:spTgt spid="21"/>
                                        </p:tgtEl>
                                        <p:attrNameLst>
                                          <p:attrName>ppt_h</p:attrName>
                                        </p:attrNameLst>
                                      </p:cBhvr>
                                      <p:tavLst>
                                        <p:tav tm="0">
                                          <p:val>
                                            <p:fltVal val="0"/>
                                          </p:val>
                                        </p:tav>
                                        <p:tav tm="100000">
                                          <p:val>
                                            <p:strVal val="#ppt_h"/>
                                          </p:val>
                                        </p:tav>
                                      </p:tavLst>
                                    </p:anim>
                                    <p:animEffect transition="in" filter="fade">
                                      <p:cBhvr>
                                        <p:cTn id="38" dur="750"/>
                                        <p:tgtEl>
                                          <p:spTgt spid="21"/>
                                        </p:tgtEl>
                                      </p:cBhvr>
                                    </p:animEffect>
                                  </p:childTnLst>
                                </p:cTn>
                              </p:par>
                              <p:par>
                                <p:cTn id="39" presetID="53" presetClass="entr" presetSubtype="16"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750" fill="hold"/>
                                        <p:tgtEl>
                                          <p:spTgt spid="15"/>
                                        </p:tgtEl>
                                        <p:attrNameLst>
                                          <p:attrName>ppt_w</p:attrName>
                                        </p:attrNameLst>
                                      </p:cBhvr>
                                      <p:tavLst>
                                        <p:tav tm="0">
                                          <p:val>
                                            <p:fltVal val="0"/>
                                          </p:val>
                                        </p:tav>
                                        <p:tav tm="100000">
                                          <p:val>
                                            <p:strVal val="#ppt_w"/>
                                          </p:val>
                                        </p:tav>
                                      </p:tavLst>
                                    </p:anim>
                                    <p:anim calcmode="lin" valueType="num">
                                      <p:cBhvr>
                                        <p:cTn id="42" dur="750" fill="hold"/>
                                        <p:tgtEl>
                                          <p:spTgt spid="15"/>
                                        </p:tgtEl>
                                        <p:attrNameLst>
                                          <p:attrName>ppt_h</p:attrName>
                                        </p:attrNameLst>
                                      </p:cBhvr>
                                      <p:tavLst>
                                        <p:tav tm="0">
                                          <p:val>
                                            <p:fltVal val="0"/>
                                          </p:val>
                                        </p:tav>
                                        <p:tav tm="100000">
                                          <p:val>
                                            <p:strVal val="#ppt_h"/>
                                          </p:val>
                                        </p:tav>
                                      </p:tavLst>
                                    </p:anim>
                                    <p:animEffect transition="in" filter="fade">
                                      <p:cBhvr>
                                        <p:cTn id="43" dur="750"/>
                                        <p:tgtEl>
                                          <p:spTgt spid="15"/>
                                        </p:tgtEl>
                                      </p:cBhvr>
                                    </p:animEffect>
                                  </p:childTnLst>
                                </p:cTn>
                              </p:par>
                              <p:par>
                                <p:cTn id="44" presetID="53" presetClass="entr" presetSubtype="16"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750" fill="hold"/>
                                        <p:tgtEl>
                                          <p:spTgt spid="18"/>
                                        </p:tgtEl>
                                        <p:attrNameLst>
                                          <p:attrName>ppt_w</p:attrName>
                                        </p:attrNameLst>
                                      </p:cBhvr>
                                      <p:tavLst>
                                        <p:tav tm="0">
                                          <p:val>
                                            <p:fltVal val="0"/>
                                          </p:val>
                                        </p:tav>
                                        <p:tav tm="100000">
                                          <p:val>
                                            <p:strVal val="#ppt_w"/>
                                          </p:val>
                                        </p:tav>
                                      </p:tavLst>
                                    </p:anim>
                                    <p:anim calcmode="lin" valueType="num">
                                      <p:cBhvr>
                                        <p:cTn id="47" dur="750" fill="hold"/>
                                        <p:tgtEl>
                                          <p:spTgt spid="18"/>
                                        </p:tgtEl>
                                        <p:attrNameLst>
                                          <p:attrName>ppt_h</p:attrName>
                                        </p:attrNameLst>
                                      </p:cBhvr>
                                      <p:tavLst>
                                        <p:tav tm="0">
                                          <p:val>
                                            <p:fltVal val="0"/>
                                          </p:val>
                                        </p:tav>
                                        <p:tav tm="100000">
                                          <p:val>
                                            <p:strVal val="#ppt_h"/>
                                          </p:val>
                                        </p:tav>
                                      </p:tavLst>
                                    </p:anim>
                                    <p:animEffect transition="in" filter="fade">
                                      <p:cBhvr>
                                        <p:cTn id="48" dur="750"/>
                                        <p:tgtEl>
                                          <p:spTgt spid="18"/>
                                        </p:tgtEl>
                                      </p:cBhvr>
                                    </p:animEffect>
                                  </p:childTnLst>
                                </p:cTn>
                              </p:par>
                              <p:par>
                                <p:cTn id="49" presetID="53" presetClass="entr" presetSubtype="16"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750" fill="hold"/>
                                        <p:tgtEl>
                                          <p:spTgt spid="12"/>
                                        </p:tgtEl>
                                        <p:attrNameLst>
                                          <p:attrName>ppt_w</p:attrName>
                                        </p:attrNameLst>
                                      </p:cBhvr>
                                      <p:tavLst>
                                        <p:tav tm="0">
                                          <p:val>
                                            <p:fltVal val="0"/>
                                          </p:val>
                                        </p:tav>
                                        <p:tav tm="100000">
                                          <p:val>
                                            <p:strVal val="#ppt_w"/>
                                          </p:val>
                                        </p:tav>
                                      </p:tavLst>
                                    </p:anim>
                                    <p:anim calcmode="lin" valueType="num">
                                      <p:cBhvr>
                                        <p:cTn id="52" dur="750" fill="hold"/>
                                        <p:tgtEl>
                                          <p:spTgt spid="12"/>
                                        </p:tgtEl>
                                        <p:attrNameLst>
                                          <p:attrName>ppt_h</p:attrName>
                                        </p:attrNameLst>
                                      </p:cBhvr>
                                      <p:tavLst>
                                        <p:tav tm="0">
                                          <p:val>
                                            <p:fltVal val="0"/>
                                          </p:val>
                                        </p:tav>
                                        <p:tav tm="100000">
                                          <p:val>
                                            <p:strVal val="#ppt_h"/>
                                          </p:val>
                                        </p:tav>
                                      </p:tavLst>
                                    </p:anim>
                                    <p:animEffect transition="in" filter="fade">
                                      <p:cBhvr>
                                        <p:cTn id="53" dur="750"/>
                                        <p:tgtEl>
                                          <p:spTgt spid="12"/>
                                        </p:tgtEl>
                                      </p:cBhvr>
                                    </p:animEffect>
                                  </p:childTnLst>
                                </p:cTn>
                              </p:par>
                              <p:par>
                                <p:cTn id="54" presetID="53" presetClass="entr" presetSubtype="16"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750" fill="hold"/>
                                        <p:tgtEl>
                                          <p:spTgt spid="9"/>
                                        </p:tgtEl>
                                        <p:attrNameLst>
                                          <p:attrName>ppt_w</p:attrName>
                                        </p:attrNameLst>
                                      </p:cBhvr>
                                      <p:tavLst>
                                        <p:tav tm="0">
                                          <p:val>
                                            <p:fltVal val="0"/>
                                          </p:val>
                                        </p:tav>
                                        <p:tav tm="100000">
                                          <p:val>
                                            <p:strVal val="#ppt_w"/>
                                          </p:val>
                                        </p:tav>
                                      </p:tavLst>
                                    </p:anim>
                                    <p:anim calcmode="lin" valueType="num">
                                      <p:cBhvr>
                                        <p:cTn id="57" dur="750" fill="hold"/>
                                        <p:tgtEl>
                                          <p:spTgt spid="9"/>
                                        </p:tgtEl>
                                        <p:attrNameLst>
                                          <p:attrName>ppt_h</p:attrName>
                                        </p:attrNameLst>
                                      </p:cBhvr>
                                      <p:tavLst>
                                        <p:tav tm="0">
                                          <p:val>
                                            <p:fltVal val="0"/>
                                          </p:val>
                                        </p:tav>
                                        <p:tav tm="100000">
                                          <p:val>
                                            <p:strVal val="#ppt_h"/>
                                          </p:val>
                                        </p:tav>
                                      </p:tavLst>
                                    </p:anim>
                                    <p:animEffect transition="in" filter="fade">
                                      <p:cBhvr>
                                        <p:cTn id="58" dur="750"/>
                                        <p:tgtEl>
                                          <p:spTgt spid="9"/>
                                        </p:tgtEl>
                                      </p:cBhvr>
                                    </p:animEffect>
                                  </p:childTnLst>
                                </p:cTn>
                              </p:par>
                            </p:childTnLst>
                          </p:cTn>
                        </p:par>
                        <p:par>
                          <p:cTn id="59" fill="hold">
                            <p:stCondLst>
                              <p:cond delay="2000"/>
                            </p:stCondLst>
                            <p:childTnLst>
                              <p:par>
                                <p:cTn id="60" presetID="42" presetClass="entr" presetSubtype="0" fill="hold"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1000"/>
                                        <p:tgtEl>
                                          <p:spTgt spid="39"/>
                                        </p:tgtEl>
                                      </p:cBhvr>
                                    </p:animEffect>
                                    <p:anim calcmode="lin" valueType="num">
                                      <p:cBhvr>
                                        <p:cTn id="63" dur="1000" fill="hold"/>
                                        <p:tgtEl>
                                          <p:spTgt spid="39"/>
                                        </p:tgtEl>
                                        <p:attrNameLst>
                                          <p:attrName>ppt_x</p:attrName>
                                        </p:attrNameLst>
                                      </p:cBhvr>
                                      <p:tavLst>
                                        <p:tav tm="0">
                                          <p:val>
                                            <p:strVal val="#ppt_x"/>
                                          </p:val>
                                        </p:tav>
                                        <p:tav tm="100000">
                                          <p:val>
                                            <p:strVal val="#ppt_x"/>
                                          </p:val>
                                        </p:tav>
                                      </p:tavLst>
                                    </p:anim>
                                    <p:anim calcmode="lin" valueType="num">
                                      <p:cBhvr>
                                        <p:cTn id="64" dur="1000" fill="hold"/>
                                        <p:tgtEl>
                                          <p:spTgt spid="39"/>
                                        </p:tgtEl>
                                        <p:attrNameLst>
                                          <p:attrName>ppt_y</p:attrName>
                                        </p:attrNameLst>
                                      </p:cBhvr>
                                      <p:tavLst>
                                        <p:tav tm="0">
                                          <p:val>
                                            <p:strVal val="#ppt_y+.1"/>
                                          </p:val>
                                        </p:tav>
                                        <p:tav tm="100000">
                                          <p:val>
                                            <p:strVal val="#ppt_y"/>
                                          </p:val>
                                        </p:tav>
                                      </p:tavLst>
                                    </p:anim>
                                  </p:childTnLst>
                                </p:cTn>
                              </p:par>
                            </p:childTnLst>
                          </p:cTn>
                        </p:par>
                        <p:par>
                          <p:cTn id="65" fill="hold">
                            <p:stCondLst>
                              <p:cond delay="3000"/>
                            </p:stCondLst>
                            <p:childTnLst>
                              <p:par>
                                <p:cTn id="66" presetID="53" presetClass="entr" presetSubtype="16" fill="hold" nodeType="after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p:cTn id="68" dur="750" fill="hold"/>
                                        <p:tgtEl>
                                          <p:spTgt spid="5"/>
                                        </p:tgtEl>
                                        <p:attrNameLst>
                                          <p:attrName>ppt_w</p:attrName>
                                        </p:attrNameLst>
                                      </p:cBhvr>
                                      <p:tavLst>
                                        <p:tav tm="0">
                                          <p:val>
                                            <p:fltVal val="0"/>
                                          </p:val>
                                        </p:tav>
                                        <p:tav tm="100000">
                                          <p:val>
                                            <p:strVal val="#ppt_w"/>
                                          </p:val>
                                        </p:tav>
                                      </p:tavLst>
                                    </p:anim>
                                    <p:anim calcmode="lin" valueType="num">
                                      <p:cBhvr>
                                        <p:cTn id="69" dur="750" fill="hold"/>
                                        <p:tgtEl>
                                          <p:spTgt spid="5"/>
                                        </p:tgtEl>
                                        <p:attrNameLst>
                                          <p:attrName>ppt_h</p:attrName>
                                        </p:attrNameLst>
                                      </p:cBhvr>
                                      <p:tavLst>
                                        <p:tav tm="0">
                                          <p:val>
                                            <p:fltVal val="0"/>
                                          </p:val>
                                        </p:tav>
                                        <p:tav tm="100000">
                                          <p:val>
                                            <p:strVal val="#ppt_h"/>
                                          </p:val>
                                        </p:tav>
                                      </p:tavLst>
                                    </p:anim>
                                    <p:animEffect transition="in" filter="fade">
                                      <p:cBhvr>
                                        <p:cTn id="70" dur="750"/>
                                        <p:tgtEl>
                                          <p:spTgt spid="5"/>
                                        </p:tgtEl>
                                      </p:cBhvr>
                                    </p:animEffect>
                                  </p:childTnLst>
                                </p:cTn>
                              </p:par>
                            </p:childTnLst>
                          </p:cTn>
                        </p:par>
                        <p:par>
                          <p:cTn id="71" fill="hold">
                            <p:stCondLst>
                              <p:cond delay="4000"/>
                            </p:stCondLst>
                            <p:childTnLst>
                              <p:par>
                                <p:cTn id="72" presetID="8" presetClass="emph" presetSubtype="0" fill="hold" nodeType="afterEffect">
                                  <p:stCondLst>
                                    <p:cond delay="0"/>
                                  </p:stCondLst>
                                  <p:childTnLst>
                                    <p:animRot by="21600000">
                                      <p:cBhvr>
                                        <p:cTn id="73" dur="2750" fill="hold"/>
                                        <p:tgtEl>
                                          <p:spTgt spid="5"/>
                                        </p:tgtEl>
                                        <p:attrNameLst>
                                          <p:attrName>r</p:attrName>
                                        </p:attrNameLst>
                                      </p:cBhvr>
                                    </p:animRot>
                                  </p:childTnLst>
                                </p:cTn>
                              </p:par>
                              <p:par>
                                <p:cTn id="74" presetID="49" presetClass="entr" presetSubtype="0" decel="100000" fill="hold" grpId="0" nodeType="withEffect">
                                  <p:stCondLst>
                                    <p:cond delay="750"/>
                                  </p:stCondLst>
                                  <p:childTnLst>
                                    <p:set>
                                      <p:cBhvr>
                                        <p:cTn id="75" dur="1" fill="hold">
                                          <p:stCondLst>
                                            <p:cond delay="0"/>
                                          </p:stCondLst>
                                        </p:cTn>
                                        <p:tgtEl>
                                          <p:spTgt spid="42"/>
                                        </p:tgtEl>
                                        <p:attrNameLst>
                                          <p:attrName>style.visibility</p:attrName>
                                        </p:attrNameLst>
                                      </p:cBhvr>
                                      <p:to>
                                        <p:strVal val="visible"/>
                                      </p:to>
                                    </p:set>
                                    <p:anim calcmode="lin" valueType="num">
                                      <p:cBhvr>
                                        <p:cTn id="76" dur="500" fill="hold"/>
                                        <p:tgtEl>
                                          <p:spTgt spid="42"/>
                                        </p:tgtEl>
                                        <p:attrNameLst>
                                          <p:attrName>ppt_w</p:attrName>
                                        </p:attrNameLst>
                                      </p:cBhvr>
                                      <p:tavLst>
                                        <p:tav tm="0">
                                          <p:val>
                                            <p:fltVal val="0"/>
                                          </p:val>
                                        </p:tav>
                                        <p:tav tm="100000">
                                          <p:val>
                                            <p:strVal val="#ppt_w"/>
                                          </p:val>
                                        </p:tav>
                                      </p:tavLst>
                                    </p:anim>
                                    <p:anim calcmode="lin" valueType="num">
                                      <p:cBhvr>
                                        <p:cTn id="77" dur="500" fill="hold"/>
                                        <p:tgtEl>
                                          <p:spTgt spid="42"/>
                                        </p:tgtEl>
                                        <p:attrNameLst>
                                          <p:attrName>ppt_h</p:attrName>
                                        </p:attrNameLst>
                                      </p:cBhvr>
                                      <p:tavLst>
                                        <p:tav tm="0">
                                          <p:val>
                                            <p:fltVal val="0"/>
                                          </p:val>
                                        </p:tav>
                                        <p:tav tm="100000">
                                          <p:val>
                                            <p:strVal val="#ppt_h"/>
                                          </p:val>
                                        </p:tav>
                                      </p:tavLst>
                                    </p:anim>
                                    <p:anim calcmode="lin" valueType="num">
                                      <p:cBhvr>
                                        <p:cTn id="78" dur="500" fill="hold"/>
                                        <p:tgtEl>
                                          <p:spTgt spid="42"/>
                                        </p:tgtEl>
                                        <p:attrNameLst>
                                          <p:attrName>style.rotation</p:attrName>
                                        </p:attrNameLst>
                                      </p:cBhvr>
                                      <p:tavLst>
                                        <p:tav tm="0">
                                          <p:val>
                                            <p:fltVal val="360"/>
                                          </p:val>
                                        </p:tav>
                                        <p:tav tm="100000">
                                          <p:val>
                                            <p:fltVal val="0"/>
                                          </p:val>
                                        </p:tav>
                                      </p:tavLst>
                                    </p:anim>
                                    <p:animEffect transition="in" filter="fade">
                                      <p:cBhvr>
                                        <p:cTn id="79" dur="500"/>
                                        <p:tgtEl>
                                          <p:spTgt spid="42"/>
                                        </p:tgtEl>
                                      </p:cBhvr>
                                    </p:animEffect>
                                  </p:childTnLst>
                                </p:cTn>
                              </p:par>
                              <p:par>
                                <p:cTn id="80" presetID="12" presetClass="entr" presetSubtype="1" fill="hold" grpId="0" nodeType="withEffect">
                                  <p:stCondLst>
                                    <p:cond delay="1250"/>
                                  </p:stCondLst>
                                  <p:childTnLst>
                                    <p:set>
                                      <p:cBhvr>
                                        <p:cTn id="81" dur="1" fill="hold">
                                          <p:stCondLst>
                                            <p:cond delay="0"/>
                                          </p:stCondLst>
                                        </p:cTn>
                                        <p:tgtEl>
                                          <p:spTgt spid="110"/>
                                        </p:tgtEl>
                                        <p:attrNameLst>
                                          <p:attrName>style.visibility</p:attrName>
                                        </p:attrNameLst>
                                      </p:cBhvr>
                                      <p:to>
                                        <p:strVal val="visible"/>
                                      </p:to>
                                    </p:set>
                                    <p:anim calcmode="lin" valueType="num">
                                      <p:cBhvr additive="base">
                                        <p:cTn id="82" dur="500"/>
                                        <p:tgtEl>
                                          <p:spTgt spid="110"/>
                                        </p:tgtEl>
                                        <p:attrNameLst>
                                          <p:attrName>ppt_y</p:attrName>
                                        </p:attrNameLst>
                                      </p:cBhvr>
                                      <p:tavLst>
                                        <p:tav tm="0">
                                          <p:val>
                                            <p:strVal val="#ppt_y-#ppt_h*1.125000"/>
                                          </p:val>
                                        </p:tav>
                                        <p:tav tm="100000">
                                          <p:val>
                                            <p:strVal val="#ppt_y"/>
                                          </p:val>
                                        </p:tav>
                                      </p:tavLst>
                                    </p:anim>
                                    <p:animEffect transition="in" filter="wipe(down)">
                                      <p:cBhvr>
                                        <p:cTn id="83" dur="500"/>
                                        <p:tgtEl>
                                          <p:spTgt spid="110"/>
                                        </p:tgtEl>
                                      </p:cBhvr>
                                    </p:animEffect>
                                  </p:childTnLst>
                                </p:cTn>
                              </p:par>
                              <p:par>
                                <p:cTn id="84" presetID="34" presetClass="emph" presetSubtype="0" fill="hold" grpId="1" nodeType="withEffect">
                                  <p:stCondLst>
                                    <p:cond delay="1750"/>
                                  </p:stCondLst>
                                  <p:childTnLst>
                                    <p:animMotion origin="layout" path="M -4.16667E-6 -1.85185E-6 L -4.16667E-6 -0.07222 " pathEditMode="relative" rAng="0" ptsTypes="AA">
                                      <p:cBhvr>
                                        <p:cTn id="85" dur="250" accel="50000" decel="50000" autoRev="1" fill="hold">
                                          <p:stCondLst>
                                            <p:cond delay="0"/>
                                          </p:stCondLst>
                                        </p:cTn>
                                        <p:tgtEl>
                                          <p:spTgt spid="110"/>
                                        </p:tgtEl>
                                        <p:attrNameLst>
                                          <p:attrName>ppt_x</p:attrName>
                                          <p:attrName>ppt_y</p:attrName>
                                        </p:attrNameLst>
                                      </p:cBhvr>
                                      <p:rCtr x="0" y="-3611"/>
                                    </p:animMotion>
                                    <p:animRot by="1500000">
                                      <p:cBhvr>
                                        <p:cTn id="86" dur="125" fill="hold">
                                          <p:stCondLst>
                                            <p:cond delay="0"/>
                                          </p:stCondLst>
                                        </p:cTn>
                                        <p:tgtEl>
                                          <p:spTgt spid="110"/>
                                        </p:tgtEl>
                                        <p:attrNameLst>
                                          <p:attrName>r</p:attrName>
                                        </p:attrNameLst>
                                      </p:cBhvr>
                                    </p:animRot>
                                    <p:animRot by="-1500000">
                                      <p:cBhvr>
                                        <p:cTn id="87" dur="125" fill="hold">
                                          <p:stCondLst>
                                            <p:cond delay="125"/>
                                          </p:stCondLst>
                                        </p:cTn>
                                        <p:tgtEl>
                                          <p:spTgt spid="110"/>
                                        </p:tgtEl>
                                        <p:attrNameLst>
                                          <p:attrName>r</p:attrName>
                                        </p:attrNameLst>
                                      </p:cBhvr>
                                    </p:animRot>
                                    <p:animRot by="-1500000">
                                      <p:cBhvr>
                                        <p:cTn id="88" dur="125" fill="hold">
                                          <p:stCondLst>
                                            <p:cond delay="250"/>
                                          </p:stCondLst>
                                        </p:cTn>
                                        <p:tgtEl>
                                          <p:spTgt spid="110"/>
                                        </p:tgtEl>
                                        <p:attrNameLst>
                                          <p:attrName>r</p:attrName>
                                        </p:attrNameLst>
                                      </p:cBhvr>
                                    </p:animRot>
                                    <p:animRot by="1500000">
                                      <p:cBhvr>
                                        <p:cTn id="89" dur="125" fill="hold">
                                          <p:stCondLst>
                                            <p:cond delay="375"/>
                                          </p:stCondLst>
                                        </p:cTn>
                                        <p:tgtEl>
                                          <p:spTgt spid="110"/>
                                        </p:tgtEl>
                                        <p:attrNameLst>
                                          <p:attrName>r</p:attrName>
                                        </p:attrNameLst>
                                      </p:cBhvr>
                                    </p:animRot>
                                  </p:childTnLst>
                                </p:cTn>
                              </p:par>
                              <p:par>
                                <p:cTn id="90" presetID="2" presetClass="entr" presetSubtype="2" decel="38600" fill="hold" nodeType="withEffect">
                                  <p:stCondLst>
                                    <p:cond delay="2250"/>
                                  </p:stCondLst>
                                  <p:childTnLst>
                                    <p:set>
                                      <p:cBhvr>
                                        <p:cTn id="91" dur="1" fill="hold">
                                          <p:stCondLst>
                                            <p:cond delay="0"/>
                                          </p:stCondLst>
                                        </p:cTn>
                                        <p:tgtEl>
                                          <p:spTgt spid="4"/>
                                        </p:tgtEl>
                                        <p:attrNameLst>
                                          <p:attrName>style.visibility</p:attrName>
                                        </p:attrNameLst>
                                      </p:cBhvr>
                                      <p:to>
                                        <p:strVal val="visible"/>
                                      </p:to>
                                    </p:set>
                                    <p:anim calcmode="lin" valueType="num">
                                      <p:cBhvr additive="base">
                                        <p:cTn id="92" dur="1250" fill="hold"/>
                                        <p:tgtEl>
                                          <p:spTgt spid="4"/>
                                        </p:tgtEl>
                                        <p:attrNameLst>
                                          <p:attrName>ppt_x</p:attrName>
                                        </p:attrNameLst>
                                      </p:cBhvr>
                                      <p:tavLst>
                                        <p:tav tm="0">
                                          <p:val>
                                            <p:strVal val="1+#ppt_w/2"/>
                                          </p:val>
                                        </p:tav>
                                        <p:tav tm="100000">
                                          <p:val>
                                            <p:strVal val="#ppt_x"/>
                                          </p:val>
                                        </p:tav>
                                      </p:tavLst>
                                    </p:anim>
                                    <p:anim calcmode="lin" valueType="num">
                                      <p:cBhvr additive="base">
                                        <p:cTn id="93"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0" grpId="0"/>
      <p:bldP spid="110" grpId="1"/>
      <p:bldP spid="4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Hình ảnh 2" descr="Ảnh có chứa văn bản, ảnh chụp màn hình&#10;&#10;Mô tả được tạo tự động">
            <a:extLst>
              <a:ext uri="{FF2B5EF4-FFF2-40B4-BE49-F238E27FC236}">
                <a16:creationId xmlns:a16="http://schemas.microsoft.com/office/drawing/2014/main" id="{27C78D3E-DE5B-4098-A02B-EF0192F8D4A2}"/>
              </a:ext>
            </a:extLst>
          </p:cNvPr>
          <p:cNvPicPr>
            <a:picLocks noChangeAspect="1"/>
          </p:cNvPicPr>
          <p:nvPr/>
        </p:nvPicPr>
        <p:blipFill rotWithShape="1">
          <a:blip r:embed="rId2">
            <a:extLst>
              <a:ext uri="{28A0092B-C50C-407E-A947-70E740481C1C}">
                <a14:useLocalDpi xmlns:a14="http://schemas.microsoft.com/office/drawing/2010/main" val="0"/>
              </a:ext>
            </a:extLst>
          </a:blip>
          <a:srcRect l="13834" t="33558" r="14396" b="45268"/>
          <a:stretch/>
        </p:blipFill>
        <p:spPr>
          <a:xfrm>
            <a:off x="1345915" y="824890"/>
            <a:ext cx="6082301" cy="3493719"/>
          </a:xfrm>
          <a:prstGeom prst="rect">
            <a:avLst/>
          </a:prstGeom>
          <a:ln>
            <a:noFill/>
          </a:ln>
          <a:effectLst>
            <a:softEdge rad="112500"/>
          </a:effectLst>
        </p:spPr>
      </p:pic>
      <p:sp>
        <p:nvSpPr>
          <p:cNvPr id="11" name="矩形 8">
            <a:extLst>
              <a:ext uri="{FF2B5EF4-FFF2-40B4-BE49-F238E27FC236}">
                <a16:creationId xmlns:a16="http://schemas.microsoft.com/office/drawing/2014/main" id="{6F1162E0-5263-4568-95A7-97DE0AA56844}"/>
              </a:ext>
            </a:extLst>
          </p:cNvPr>
          <p:cNvSpPr/>
          <p:nvPr/>
        </p:nvSpPr>
        <p:spPr>
          <a:xfrm>
            <a:off x="319177" y="329765"/>
            <a:ext cx="8505646" cy="584775"/>
          </a:xfrm>
          <a:prstGeom prst="rect">
            <a:avLst/>
          </a:prstGeom>
        </p:spPr>
        <p:txBody>
          <a:bodyPr wrap="square">
            <a:spAutoFit/>
          </a:bodyPr>
          <a:lstStyle/>
          <a:p>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1</a:t>
            </a:r>
            <a:r>
              <a:rPr lang="en-US" altLang="zh-CN" sz="320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vi-VN" sz="2600" b="1">
                <a:solidFill>
                  <a:schemeClr val="accent6"/>
                </a:solidFill>
                <a:latin typeface="Arial-Rounded" charset="-93"/>
                <a:ea typeface="Arial-Rounded" charset="-93"/>
                <a:cs typeface="Arial-Rounded" charset="-93"/>
              </a:rPr>
              <a:t>Quan sát tranh và nói về con người, cảnh vật trong </a:t>
            </a:r>
            <a:r>
              <a:rPr lang="vi-VN" sz="2600" b="1" smtClean="0">
                <a:solidFill>
                  <a:schemeClr val="accent6"/>
                </a:solidFill>
                <a:latin typeface="Arial-Rounded" charset="-93"/>
                <a:ea typeface="Arial-Rounded" charset="-93"/>
                <a:cs typeface="Arial-Rounded" charset="-93"/>
              </a:rPr>
              <a:t>tranh</a:t>
            </a:r>
            <a:r>
              <a:rPr lang="en-US" sz="2600" b="1" smtClean="0">
                <a:solidFill>
                  <a:schemeClr val="accent6"/>
                </a:solidFill>
                <a:latin typeface="Arial-Rounded" charset="-93"/>
                <a:ea typeface="Arial-Rounded" charset="-93"/>
                <a:cs typeface="Arial-Rounded" charset="-93"/>
              </a:rPr>
              <a:t>?</a:t>
            </a:r>
            <a:endParaRPr lang="zh-CN" altLang="en-US" sz="2600" dirty="0">
              <a:solidFill>
                <a:schemeClr val="accent6"/>
              </a:solidFill>
              <a:latin typeface="Arial-Rounded" charset="-93"/>
              <a:ea typeface="Arial-Rounded" charset="-93"/>
              <a:cs typeface="Arial-Rounded" charset="-93"/>
              <a:sym typeface="+mn-l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50" y="914540"/>
            <a:ext cx="9124749" cy="4219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6935985"/>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rot="18599350" flipH="1">
            <a:off x="3622607" y="980622"/>
            <a:ext cx="4003028" cy="3488687"/>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1" fmla="*/ 2553595 w 4003028"/>
              <a:gd name="connsiteY0-2" fmla="*/ 3488687 h 3488687"/>
              <a:gd name="connsiteX1-3" fmla="*/ 2558802 w 4003028"/>
              <a:gd name="connsiteY1-4" fmla="*/ 3486358 h 3488687"/>
              <a:gd name="connsiteX2-5" fmla="*/ 2567275 w 4003028"/>
              <a:gd name="connsiteY2-6" fmla="*/ 3481729 h 3488687"/>
              <a:gd name="connsiteX3-7" fmla="*/ 2560275 w 4003028"/>
              <a:gd name="connsiteY3-8" fmla="*/ 3484032 h 3488687"/>
              <a:gd name="connsiteX4-9" fmla="*/ 2553595 w 4003028"/>
              <a:gd name="connsiteY4-10" fmla="*/ 3488687 h 3488687"/>
              <a:gd name="connsiteX5-11" fmla="*/ 2172204 w 4003028"/>
              <a:gd name="connsiteY5-12" fmla="*/ 1823603 h 3488687"/>
              <a:gd name="connsiteX6-13" fmla="*/ 2177584 w 4003028"/>
              <a:gd name="connsiteY6-14" fmla="*/ 1823026 h 3488687"/>
              <a:gd name="connsiteX7-15" fmla="*/ 2186951 w 4003028"/>
              <a:gd name="connsiteY7-16" fmla="*/ 1820691 h 3488687"/>
              <a:gd name="connsiteX8-17" fmla="*/ 2179597 w 4003028"/>
              <a:gd name="connsiteY8-18" fmla="*/ 1821148 h 3488687"/>
              <a:gd name="connsiteX9-19" fmla="*/ 2172204 w 4003028"/>
              <a:gd name="connsiteY9-20" fmla="*/ 1823603 h 3488687"/>
              <a:gd name="connsiteX10-21" fmla="*/ 153460 w 4003028"/>
              <a:gd name="connsiteY10-22" fmla="*/ 2406636 h 3488687"/>
              <a:gd name="connsiteX11-23" fmla="*/ 158416 w 4003028"/>
              <a:gd name="connsiteY11-24" fmla="*/ 2412646 h 3488687"/>
              <a:gd name="connsiteX12-25" fmla="*/ 164402 w 4003028"/>
              <a:gd name="connsiteY12-26" fmla="*/ 2416944 h 3488687"/>
              <a:gd name="connsiteX13-27" fmla="*/ 157710 w 4003028"/>
              <a:gd name="connsiteY13-28" fmla="*/ 2409986 h 3488687"/>
              <a:gd name="connsiteX14-29" fmla="*/ 153460 w 4003028"/>
              <a:gd name="connsiteY14-30" fmla="*/ 2406636 h 3488687"/>
              <a:gd name="connsiteX15-31" fmla="*/ 1187875 w 4003028"/>
              <a:gd name="connsiteY15-32" fmla="*/ 818604 h 3488687"/>
              <a:gd name="connsiteX16-33" fmla="*/ 2981309 w 4003028"/>
              <a:gd name="connsiteY16-34" fmla="*/ 1389514 h 3488687"/>
              <a:gd name="connsiteX17-35" fmla="*/ 3006207 w 4003028"/>
              <a:gd name="connsiteY17-36" fmla="*/ 1471594 h 3488687"/>
              <a:gd name="connsiteX18-37" fmla="*/ 3004953 w 4003028"/>
              <a:gd name="connsiteY18-38" fmla="*/ 1470516 h 3488687"/>
              <a:gd name="connsiteX19-39" fmla="*/ 2965846 w 4003028"/>
              <a:gd name="connsiteY19-40" fmla="*/ 1471445 h 3488687"/>
              <a:gd name="connsiteX20-41" fmla="*/ 2909369 w 4003028"/>
              <a:gd name="connsiteY20-42" fmla="*/ 1482351 h 3488687"/>
              <a:gd name="connsiteX21-43" fmla="*/ 2592787 w 4003028"/>
              <a:gd name="connsiteY21-44" fmla="*/ 1644930 h 3488687"/>
              <a:gd name="connsiteX22-45" fmla="*/ 2477260 w 4003028"/>
              <a:gd name="connsiteY22-46" fmla="*/ 1712320 h 3488687"/>
              <a:gd name="connsiteX23-47" fmla="*/ 2424386 w 4003028"/>
              <a:gd name="connsiteY23-48" fmla="*/ 1658294 h 3488687"/>
              <a:gd name="connsiteX24-49" fmla="*/ 2233042 w 4003028"/>
              <a:gd name="connsiteY24-50" fmla="*/ 1544239 h 3488687"/>
              <a:gd name="connsiteX25-51" fmla="*/ 2406208 w 4003028"/>
              <a:gd name="connsiteY25-52" fmla="*/ 1690912 h 3488687"/>
              <a:gd name="connsiteX26-53" fmla="*/ 2438667 w 4003028"/>
              <a:gd name="connsiteY26-54" fmla="*/ 1734832 h 3488687"/>
              <a:gd name="connsiteX27-55" fmla="*/ 2433832 w 4003028"/>
              <a:gd name="connsiteY27-56" fmla="*/ 1737652 h 3488687"/>
              <a:gd name="connsiteX28-57" fmla="*/ 2276907 w 4003028"/>
              <a:gd name="connsiteY28-58" fmla="*/ 1795440 h 3488687"/>
              <a:gd name="connsiteX29-59" fmla="*/ 2194470 w 4003028"/>
              <a:gd name="connsiteY29-60" fmla="*/ 1818817 h 3488687"/>
              <a:gd name="connsiteX30-61" fmla="*/ 2186951 w 4003028"/>
              <a:gd name="connsiteY30-62" fmla="*/ 1820691 h 3488687"/>
              <a:gd name="connsiteX31-63" fmla="*/ 2187619 w 4003028"/>
              <a:gd name="connsiteY31-64" fmla="*/ 1820649 h 3488687"/>
              <a:gd name="connsiteX32-65" fmla="*/ 2263225 w 4003028"/>
              <a:gd name="connsiteY32-66" fmla="*/ 1828106 h 3488687"/>
              <a:gd name="connsiteX33-67" fmla="*/ 2266422 w 4003028"/>
              <a:gd name="connsiteY33-68" fmla="*/ 1827857 h 3488687"/>
              <a:gd name="connsiteX34-69" fmla="*/ 3026460 w 4003028"/>
              <a:gd name="connsiteY34-70" fmla="*/ 1558274 h 3488687"/>
              <a:gd name="connsiteX35-71" fmla="*/ 3033021 w 4003028"/>
              <a:gd name="connsiteY35-72" fmla="*/ 1559992 h 3488687"/>
              <a:gd name="connsiteX36-73" fmla="*/ 3056764 w 4003028"/>
              <a:gd name="connsiteY36-74" fmla="*/ 1638263 h 3488687"/>
              <a:gd name="connsiteX37-75" fmla="*/ 3220170 w 4003028"/>
              <a:gd name="connsiteY37-76" fmla="*/ 2417189 h 3488687"/>
              <a:gd name="connsiteX38-77" fmla="*/ 3245788 w 4003028"/>
              <a:gd name="connsiteY38-78" fmla="*/ 2510754 h 3488687"/>
              <a:gd name="connsiteX39-79" fmla="*/ 3242722 w 4003028"/>
              <a:gd name="connsiteY39-80" fmla="*/ 2508845 h 3488687"/>
              <a:gd name="connsiteX40-81" fmla="*/ 900517 w 4003028"/>
              <a:gd name="connsiteY40-82" fmla="*/ 3043090 h 3488687"/>
              <a:gd name="connsiteX41-83" fmla="*/ 755186 w 4003028"/>
              <a:gd name="connsiteY41-84" fmla="*/ 3091588 h 3488687"/>
              <a:gd name="connsiteX42-85" fmla="*/ 735913 w 4003028"/>
              <a:gd name="connsiteY42-86" fmla="*/ 3085533 h 3488687"/>
              <a:gd name="connsiteX43-87" fmla="*/ 235521 w 4003028"/>
              <a:gd name="connsiteY43-88" fmla="*/ 2453126 h 3488687"/>
              <a:gd name="connsiteX44-89" fmla="*/ 232945 w 4003028"/>
              <a:gd name="connsiteY44-90" fmla="*/ 2451215 h 3488687"/>
              <a:gd name="connsiteX45-91" fmla="*/ 164946 w 4003028"/>
              <a:gd name="connsiteY45-92" fmla="*/ 2417334 h 3488687"/>
              <a:gd name="connsiteX46-93" fmla="*/ 164402 w 4003028"/>
              <a:gd name="connsiteY46-94" fmla="*/ 2416944 h 3488687"/>
              <a:gd name="connsiteX47-95" fmla="*/ 169774 w 4003028"/>
              <a:gd name="connsiteY47-96" fmla="*/ 2422528 h 3488687"/>
              <a:gd name="connsiteX48-97" fmla="*/ 227166 w 4003028"/>
              <a:gd name="connsiteY48-98" fmla="*/ 2486155 h 3488687"/>
              <a:gd name="connsiteX49-99" fmla="*/ 329351 w 4003028"/>
              <a:gd name="connsiteY49-100" fmla="*/ 2618530 h 3488687"/>
              <a:gd name="connsiteX50-101" fmla="*/ 331947 w 4003028"/>
              <a:gd name="connsiteY50-102" fmla="*/ 2623489 h 3488687"/>
              <a:gd name="connsiteX51-103" fmla="*/ 281103 w 4003028"/>
              <a:gd name="connsiteY51-104" fmla="*/ 2643430 h 3488687"/>
              <a:gd name="connsiteX52-105" fmla="*/ 56459 w 4003028"/>
              <a:gd name="connsiteY52-106" fmla="*/ 2675591 h 3488687"/>
              <a:gd name="connsiteX53-107" fmla="*/ 279157 w 4003028"/>
              <a:gd name="connsiteY53-108" fmla="*/ 2680722 h 3488687"/>
              <a:gd name="connsiteX54-109" fmla="*/ 352665 w 4003028"/>
              <a:gd name="connsiteY54-110" fmla="*/ 2663074 h 3488687"/>
              <a:gd name="connsiteX55-111" fmla="*/ 414683 w 4003028"/>
              <a:gd name="connsiteY55-112" fmla="*/ 2781572 h 3488687"/>
              <a:gd name="connsiteX56-113" fmla="*/ 596376 w 4003028"/>
              <a:gd name="connsiteY56-114" fmla="*/ 3087584 h 3488687"/>
              <a:gd name="connsiteX57-115" fmla="*/ 638412 w 4003028"/>
              <a:gd name="connsiteY57-116" fmla="*/ 3126848 h 3488687"/>
              <a:gd name="connsiteX58-117" fmla="*/ 642141 w 4003028"/>
              <a:gd name="connsiteY58-118" fmla="*/ 3129313 h 3488687"/>
              <a:gd name="connsiteX59-119" fmla="*/ 633291 w 4003028"/>
              <a:gd name="connsiteY59-120" fmla="*/ 3132266 h 3488687"/>
              <a:gd name="connsiteX60-121" fmla="*/ 106597 w 4003028"/>
              <a:gd name="connsiteY60-122" fmla="*/ 3237274 h 3488687"/>
              <a:gd name="connsiteX61-123" fmla="*/ 0 w 4003028"/>
              <a:gd name="connsiteY61-124" fmla="*/ 3232686 h 3488687"/>
              <a:gd name="connsiteX62-125" fmla="*/ 77065 w 4003028"/>
              <a:gd name="connsiteY62-126" fmla="*/ 3297326 h 3488687"/>
              <a:gd name="connsiteX63-127" fmla="*/ 75884 w 4003028"/>
              <a:gd name="connsiteY63-128" fmla="*/ 3298733 h 3488687"/>
              <a:gd name="connsiteX64-129" fmla="*/ 146342 w 4003028"/>
              <a:gd name="connsiteY64-130" fmla="*/ 3298318 h 3488687"/>
              <a:gd name="connsiteX65-131" fmla="*/ 3241070 w 4003028"/>
              <a:gd name="connsiteY65-132" fmla="*/ 2644221 h 3488687"/>
              <a:gd name="connsiteX66-133" fmla="*/ 3298464 w 4003028"/>
              <a:gd name="connsiteY66-134" fmla="*/ 2691011 h 3488687"/>
              <a:gd name="connsiteX67-135" fmla="*/ 3325008 w 4003028"/>
              <a:gd name="connsiteY67-136" fmla="*/ 2763689 h 3488687"/>
              <a:gd name="connsiteX68-137" fmla="*/ 3371266 w 4003028"/>
              <a:gd name="connsiteY68-138" fmla="*/ 2864563 h 3488687"/>
              <a:gd name="connsiteX69-139" fmla="*/ 3415788 w 4003028"/>
              <a:gd name="connsiteY69-140" fmla="*/ 2940157 h 3488687"/>
              <a:gd name="connsiteX70-141" fmla="*/ 3400641 w 4003028"/>
              <a:gd name="connsiteY70-142" fmla="*/ 2934757 h 3488687"/>
              <a:gd name="connsiteX71-143" fmla="*/ 2832976 w 4003028"/>
              <a:gd name="connsiteY71-144" fmla="*/ 3294018 h 3488687"/>
              <a:gd name="connsiteX72-145" fmla="*/ 2826082 w 4003028"/>
              <a:gd name="connsiteY72-146" fmla="*/ 3300156 h 3488687"/>
              <a:gd name="connsiteX73-147" fmla="*/ 2810492 w 4003028"/>
              <a:gd name="connsiteY73-148" fmla="*/ 3290196 h 3488687"/>
              <a:gd name="connsiteX74-149" fmla="*/ 2559561 w 4003028"/>
              <a:gd name="connsiteY74-150" fmla="*/ 3207661 h 3488687"/>
              <a:gd name="connsiteX75-151" fmla="*/ 2764198 w 4003028"/>
              <a:gd name="connsiteY75-152" fmla="*/ 3305758 h 3488687"/>
              <a:gd name="connsiteX76-153" fmla="*/ 2793373 w 4003028"/>
              <a:gd name="connsiteY76-154" fmla="*/ 3329282 h 3488687"/>
              <a:gd name="connsiteX77-155" fmla="*/ 2742508 w 4003028"/>
              <a:gd name="connsiteY77-156" fmla="*/ 3374574 h 3488687"/>
              <a:gd name="connsiteX78-157" fmla="*/ 2647916 w 4003028"/>
              <a:gd name="connsiteY78-158" fmla="*/ 3434544 h 3488687"/>
              <a:gd name="connsiteX79-159" fmla="*/ 2574074 w 4003028"/>
              <a:gd name="connsiteY79-160" fmla="*/ 3478014 h 3488687"/>
              <a:gd name="connsiteX80-161" fmla="*/ 2567275 w 4003028"/>
              <a:gd name="connsiteY80-162" fmla="*/ 3481729 h 3488687"/>
              <a:gd name="connsiteX81-163" fmla="*/ 2567910 w 4003028"/>
              <a:gd name="connsiteY81-164" fmla="*/ 3481520 h 3488687"/>
              <a:gd name="connsiteX82-165" fmla="*/ 2642943 w 4003028"/>
              <a:gd name="connsiteY82-166" fmla="*/ 3469608 h 3488687"/>
              <a:gd name="connsiteX83-167" fmla="*/ 2645973 w 4003028"/>
              <a:gd name="connsiteY83-168" fmla="*/ 3468559 h 3488687"/>
              <a:gd name="connsiteX84-169" fmla="*/ 2742749 w 4003028"/>
              <a:gd name="connsiteY84-170" fmla="*/ 3414654 h 3488687"/>
              <a:gd name="connsiteX85-171" fmla="*/ 2820857 w 4003028"/>
              <a:gd name="connsiteY85-172" fmla="*/ 3351443 h 3488687"/>
              <a:gd name="connsiteX86-173" fmla="*/ 2828768 w 4003028"/>
              <a:gd name="connsiteY86-174" fmla="*/ 3357822 h 3488687"/>
              <a:gd name="connsiteX87-175" fmla="*/ 2842089 w 4003028"/>
              <a:gd name="connsiteY87-176" fmla="*/ 3333099 h 3488687"/>
              <a:gd name="connsiteX88-177" fmla="*/ 2921933 w 4003028"/>
              <a:gd name="connsiteY88-178" fmla="*/ 3257476 h 3488687"/>
              <a:gd name="connsiteX89-179" fmla="*/ 3436520 w 4003028"/>
              <a:gd name="connsiteY89-180" fmla="*/ 3026269 h 3488687"/>
              <a:gd name="connsiteX90-181" fmla="*/ 3490668 w 4003028"/>
              <a:gd name="connsiteY90-182" fmla="*/ 3044425 h 3488687"/>
              <a:gd name="connsiteX91-183" fmla="*/ 3466564 w 4003028"/>
              <a:gd name="connsiteY91-184" fmla="*/ 3009477 h 3488687"/>
              <a:gd name="connsiteX92-185" fmla="*/ 3487849 w 4003028"/>
              <a:gd name="connsiteY92-186" fmla="*/ 3036935 h 3488687"/>
              <a:gd name="connsiteX93-187" fmla="*/ 3850394 w 4003028"/>
              <a:gd name="connsiteY93-188" fmla="*/ 3229480 h 3488687"/>
              <a:gd name="connsiteX94-189" fmla="*/ 4003028 w 4003028"/>
              <a:gd name="connsiteY94-190" fmla="*/ 3047507 h 3488687"/>
              <a:gd name="connsiteX95-191" fmla="*/ 3906403 w 4003028"/>
              <a:gd name="connsiteY95-192" fmla="*/ 3033869 h 3488687"/>
              <a:gd name="connsiteX96-193" fmla="*/ 3685069 w 4003028"/>
              <a:gd name="connsiteY96-194" fmla="*/ 2942485 h 3488687"/>
              <a:gd name="connsiteX97-195" fmla="*/ 3680287 w 4003028"/>
              <a:gd name="connsiteY97-196" fmla="*/ 2938317 h 3488687"/>
              <a:gd name="connsiteX98-197" fmla="*/ 3682685 w 4003028"/>
              <a:gd name="connsiteY98-198" fmla="*/ 2923853 h 3488687"/>
              <a:gd name="connsiteX99-199" fmla="*/ 3888092 w 4003028"/>
              <a:gd name="connsiteY99-200" fmla="*/ 2294241 h 3488687"/>
              <a:gd name="connsiteX100-201" fmla="*/ 3647315 w 4003028"/>
              <a:gd name="connsiteY100-202" fmla="*/ 2791101 h 3488687"/>
              <a:gd name="connsiteX101-203" fmla="*/ 3618912 w 4003028"/>
              <a:gd name="connsiteY101-204" fmla="*/ 2884803 h 3488687"/>
              <a:gd name="connsiteX102-205" fmla="*/ 3598514 w 4003028"/>
              <a:gd name="connsiteY102-206" fmla="*/ 2867018 h 3488687"/>
              <a:gd name="connsiteX103-207" fmla="*/ 3013134 w 4003028"/>
              <a:gd name="connsiteY103-208" fmla="*/ 1104274 h 3488687"/>
              <a:gd name="connsiteX104-209" fmla="*/ 2996120 w 4003028"/>
              <a:gd name="connsiteY104-210" fmla="*/ 1074045 h 3488687"/>
              <a:gd name="connsiteX105-211" fmla="*/ 2983995 w 4003028"/>
              <a:gd name="connsiteY105-212" fmla="*/ 999080 h 3488687"/>
              <a:gd name="connsiteX106-213" fmla="*/ 2974776 w 4003028"/>
              <a:gd name="connsiteY106-214" fmla="*/ 0 h 3488687"/>
              <a:gd name="connsiteX107-215" fmla="*/ 2869551 w 4003028"/>
              <a:gd name="connsiteY107-216" fmla="*/ 826280 h 3488687"/>
              <a:gd name="connsiteX108-217" fmla="*/ 2871430 w 4003028"/>
              <a:gd name="connsiteY108-218" fmla="*/ 888358 h 3488687"/>
              <a:gd name="connsiteX109-219" fmla="*/ 2810257 w 4003028"/>
              <a:gd name="connsiteY109-220" fmla="*/ 821365 h 3488687"/>
              <a:gd name="connsiteX110-221" fmla="*/ 1224809 w 4003028"/>
              <a:gd name="connsiteY110-222" fmla="*/ 795402 h 3488687"/>
              <a:gd name="connsiteX111" fmla="*/ 1187875 w 4003028"/>
              <a:gd name="connsiteY111" fmla="*/ 818604 h 3488687"/>
              <a:gd name="connsiteX0-223" fmla="*/ 2553595 w 4003028"/>
              <a:gd name="connsiteY0-224" fmla="*/ 3488687 h 3488687"/>
              <a:gd name="connsiteX1-225" fmla="*/ 2558802 w 4003028"/>
              <a:gd name="connsiteY1-226" fmla="*/ 3486358 h 3488687"/>
              <a:gd name="connsiteX2-227" fmla="*/ 2567275 w 4003028"/>
              <a:gd name="connsiteY2-228" fmla="*/ 3481729 h 3488687"/>
              <a:gd name="connsiteX3-229" fmla="*/ 2560275 w 4003028"/>
              <a:gd name="connsiteY3-230" fmla="*/ 3484032 h 3488687"/>
              <a:gd name="connsiteX4-231" fmla="*/ 2553595 w 4003028"/>
              <a:gd name="connsiteY4-232" fmla="*/ 3488687 h 3488687"/>
              <a:gd name="connsiteX5-233" fmla="*/ 2172204 w 4003028"/>
              <a:gd name="connsiteY5-234" fmla="*/ 1823603 h 3488687"/>
              <a:gd name="connsiteX6-235" fmla="*/ 2177584 w 4003028"/>
              <a:gd name="connsiteY6-236" fmla="*/ 1823026 h 3488687"/>
              <a:gd name="connsiteX7-237" fmla="*/ 2186951 w 4003028"/>
              <a:gd name="connsiteY7-238" fmla="*/ 1820691 h 3488687"/>
              <a:gd name="connsiteX8-239" fmla="*/ 2179597 w 4003028"/>
              <a:gd name="connsiteY8-240" fmla="*/ 1821148 h 3488687"/>
              <a:gd name="connsiteX9-241" fmla="*/ 2172204 w 4003028"/>
              <a:gd name="connsiteY9-242" fmla="*/ 1823603 h 3488687"/>
              <a:gd name="connsiteX10-243" fmla="*/ 153460 w 4003028"/>
              <a:gd name="connsiteY10-244" fmla="*/ 2406636 h 3488687"/>
              <a:gd name="connsiteX11-245" fmla="*/ 158416 w 4003028"/>
              <a:gd name="connsiteY11-246" fmla="*/ 2412646 h 3488687"/>
              <a:gd name="connsiteX12-247" fmla="*/ 164402 w 4003028"/>
              <a:gd name="connsiteY12-248" fmla="*/ 2416944 h 3488687"/>
              <a:gd name="connsiteX13-249" fmla="*/ 157710 w 4003028"/>
              <a:gd name="connsiteY13-250" fmla="*/ 2409986 h 3488687"/>
              <a:gd name="connsiteX14-251" fmla="*/ 153460 w 4003028"/>
              <a:gd name="connsiteY14-252" fmla="*/ 2406636 h 3488687"/>
              <a:gd name="connsiteX15-253" fmla="*/ 1187875 w 4003028"/>
              <a:gd name="connsiteY15-254" fmla="*/ 818604 h 3488687"/>
              <a:gd name="connsiteX16-255" fmla="*/ 2981309 w 4003028"/>
              <a:gd name="connsiteY16-256" fmla="*/ 1389514 h 3488687"/>
              <a:gd name="connsiteX17-257" fmla="*/ 3006207 w 4003028"/>
              <a:gd name="connsiteY17-258" fmla="*/ 1471594 h 3488687"/>
              <a:gd name="connsiteX18-259" fmla="*/ 3004953 w 4003028"/>
              <a:gd name="connsiteY18-260" fmla="*/ 1470516 h 3488687"/>
              <a:gd name="connsiteX19-261" fmla="*/ 2965846 w 4003028"/>
              <a:gd name="connsiteY19-262" fmla="*/ 1471445 h 3488687"/>
              <a:gd name="connsiteX20-263" fmla="*/ 2909369 w 4003028"/>
              <a:gd name="connsiteY20-264" fmla="*/ 1482351 h 3488687"/>
              <a:gd name="connsiteX21-265" fmla="*/ 2592787 w 4003028"/>
              <a:gd name="connsiteY21-266" fmla="*/ 1644930 h 3488687"/>
              <a:gd name="connsiteX22-267" fmla="*/ 2477260 w 4003028"/>
              <a:gd name="connsiteY22-268" fmla="*/ 1712320 h 3488687"/>
              <a:gd name="connsiteX23-269" fmla="*/ 2424386 w 4003028"/>
              <a:gd name="connsiteY23-270" fmla="*/ 1658294 h 3488687"/>
              <a:gd name="connsiteX24-271" fmla="*/ 2233042 w 4003028"/>
              <a:gd name="connsiteY24-272" fmla="*/ 1544239 h 3488687"/>
              <a:gd name="connsiteX25-273" fmla="*/ 2406208 w 4003028"/>
              <a:gd name="connsiteY25-274" fmla="*/ 1690912 h 3488687"/>
              <a:gd name="connsiteX26-275" fmla="*/ 2438667 w 4003028"/>
              <a:gd name="connsiteY26-276" fmla="*/ 1734832 h 3488687"/>
              <a:gd name="connsiteX27-277" fmla="*/ 2433832 w 4003028"/>
              <a:gd name="connsiteY27-278" fmla="*/ 1737652 h 3488687"/>
              <a:gd name="connsiteX28-279" fmla="*/ 2276907 w 4003028"/>
              <a:gd name="connsiteY28-280" fmla="*/ 1795440 h 3488687"/>
              <a:gd name="connsiteX29-281" fmla="*/ 2194470 w 4003028"/>
              <a:gd name="connsiteY29-282" fmla="*/ 1818817 h 3488687"/>
              <a:gd name="connsiteX30-283" fmla="*/ 2186951 w 4003028"/>
              <a:gd name="connsiteY30-284" fmla="*/ 1820691 h 3488687"/>
              <a:gd name="connsiteX31-285" fmla="*/ 2187619 w 4003028"/>
              <a:gd name="connsiteY31-286" fmla="*/ 1820649 h 3488687"/>
              <a:gd name="connsiteX32-287" fmla="*/ 2263225 w 4003028"/>
              <a:gd name="connsiteY32-288" fmla="*/ 1828106 h 3488687"/>
              <a:gd name="connsiteX33-289" fmla="*/ 2266422 w 4003028"/>
              <a:gd name="connsiteY33-290" fmla="*/ 1827857 h 3488687"/>
              <a:gd name="connsiteX34-291" fmla="*/ 3026460 w 4003028"/>
              <a:gd name="connsiteY34-292" fmla="*/ 1558274 h 3488687"/>
              <a:gd name="connsiteX35-293" fmla="*/ 3033021 w 4003028"/>
              <a:gd name="connsiteY35-294" fmla="*/ 1559992 h 3488687"/>
              <a:gd name="connsiteX36-295" fmla="*/ 3056764 w 4003028"/>
              <a:gd name="connsiteY36-296" fmla="*/ 1638263 h 3488687"/>
              <a:gd name="connsiteX37-297" fmla="*/ 3220170 w 4003028"/>
              <a:gd name="connsiteY37-298" fmla="*/ 2417189 h 3488687"/>
              <a:gd name="connsiteX38-299" fmla="*/ 3245788 w 4003028"/>
              <a:gd name="connsiteY38-300" fmla="*/ 2510754 h 3488687"/>
              <a:gd name="connsiteX39-301" fmla="*/ 3242722 w 4003028"/>
              <a:gd name="connsiteY39-302" fmla="*/ 2508845 h 3488687"/>
              <a:gd name="connsiteX40-303" fmla="*/ 900517 w 4003028"/>
              <a:gd name="connsiteY40-304" fmla="*/ 3043090 h 3488687"/>
              <a:gd name="connsiteX41-305" fmla="*/ 755186 w 4003028"/>
              <a:gd name="connsiteY41-306" fmla="*/ 3091588 h 3488687"/>
              <a:gd name="connsiteX42-307" fmla="*/ 735913 w 4003028"/>
              <a:gd name="connsiteY42-308" fmla="*/ 3085533 h 3488687"/>
              <a:gd name="connsiteX43-309" fmla="*/ 235521 w 4003028"/>
              <a:gd name="connsiteY43-310" fmla="*/ 2453126 h 3488687"/>
              <a:gd name="connsiteX44-311" fmla="*/ 232945 w 4003028"/>
              <a:gd name="connsiteY44-312" fmla="*/ 2451215 h 3488687"/>
              <a:gd name="connsiteX45-313" fmla="*/ 164946 w 4003028"/>
              <a:gd name="connsiteY45-314" fmla="*/ 2417334 h 3488687"/>
              <a:gd name="connsiteX46-315" fmla="*/ 164402 w 4003028"/>
              <a:gd name="connsiteY46-316" fmla="*/ 2416944 h 3488687"/>
              <a:gd name="connsiteX47-317" fmla="*/ 169774 w 4003028"/>
              <a:gd name="connsiteY47-318" fmla="*/ 2422528 h 3488687"/>
              <a:gd name="connsiteX48-319" fmla="*/ 227166 w 4003028"/>
              <a:gd name="connsiteY48-320" fmla="*/ 2486155 h 3488687"/>
              <a:gd name="connsiteX49-321" fmla="*/ 329351 w 4003028"/>
              <a:gd name="connsiteY49-322" fmla="*/ 2618530 h 3488687"/>
              <a:gd name="connsiteX50-323" fmla="*/ 331947 w 4003028"/>
              <a:gd name="connsiteY50-324" fmla="*/ 2623489 h 3488687"/>
              <a:gd name="connsiteX51-325" fmla="*/ 281103 w 4003028"/>
              <a:gd name="connsiteY51-326" fmla="*/ 2643430 h 3488687"/>
              <a:gd name="connsiteX52-327" fmla="*/ 56459 w 4003028"/>
              <a:gd name="connsiteY52-328" fmla="*/ 2675591 h 3488687"/>
              <a:gd name="connsiteX53-329" fmla="*/ 279157 w 4003028"/>
              <a:gd name="connsiteY53-330" fmla="*/ 2680722 h 3488687"/>
              <a:gd name="connsiteX54-331" fmla="*/ 352665 w 4003028"/>
              <a:gd name="connsiteY54-332" fmla="*/ 2663074 h 3488687"/>
              <a:gd name="connsiteX55-333" fmla="*/ 414683 w 4003028"/>
              <a:gd name="connsiteY55-334" fmla="*/ 2781572 h 3488687"/>
              <a:gd name="connsiteX56-335" fmla="*/ 596376 w 4003028"/>
              <a:gd name="connsiteY56-336" fmla="*/ 3087584 h 3488687"/>
              <a:gd name="connsiteX57-337" fmla="*/ 638412 w 4003028"/>
              <a:gd name="connsiteY57-338" fmla="*/ 3126848 h 3488687"/>
              <a:gd name="connsiteX58-339" fmla="*/ 642141 w 4003028"/>
              <a:gd name="connsiteY58-340" fmla="*/ 3129313 h 3488687"/>
              <a:gd name="connsiteX59-341" fmla="*/ 633291 w 4003028"/>
              <a:gd name="connsiteY59-342" fmla="*/ 3132266 h 3488687"/>
              <a:gd name="connsiteX60-343" fmla="*/ 106597 w 4003028"/>
              <a:gd name="connsiteY60-344" fmla="*/ 3237274 h 3488687"/>
              <a:gd name="connsiteX61-345" fmla="*/ 0 w 4003028"/>
              <a:gd name="connsiteY61-346" fmla="*/ 3232686 h 3488687"/>
              <a:gd name="connsiteX62-347" fmla="*/ 77065 w 4003028"/>
              <a:gd name="connsiteY62-348" fmla="*/ 3297326 h 3488687"/>
              <a:gd name="connsiteX63-349" fmla="*/ 75884 w 4003028"/>
              <a:gd name="connsiteY63-350" fmla="*/ 3298733 h 3488687"/>
              <a:gd name="connsiteX64-351" fmla="*/ 146342 w 4003028"/>
              <a:gd name="connsiteY64-352" fmla="*/ 3298318 h 3488687"/>
              <a:gd name="connsiteX65-353" fmla="*/ 3241070 w 4003028"/>
              <a:gd name="connsiteY65-354" fmla="*/ 2644221 h 3488687"/>
              <a:gd name="connsiteX66-355" fmla="*/ 3298464 w 4003028"/>
              <a:gd name="connsiteY66-356" fmla="*/ 2691011 h 3488687"/>
              <a:gd name="connsiteX67-357" fmla="*/ 3325008 w 4003028"/>
              <a:gd name="connsiteY67-358" fmla="*/ 2763689 h 3488687"/>
              <a:gd name="connsiteX68-359" fmla="*/ 3371266 w 4003028"/>
              <a:gd name="connsiteY68-360" fmla="*/ 2864563 h 3488687"/>
              <a:gd name="connsiteX69-361" fmla="*/ 3415788 w 4003028"/>
              <a:gd name="connsiteY69-362" fmla="*/ 2940157 h 3488687"/>
              <a:gd name="connsiteX70-363" fmla="*/ 3400641 w 4003028"/>
              <a:gd name="connsiteY70-364" fmla="*/ 2934757 h 3488687"/>
              <a:gd name="connsiteX71-365" fmla="*/ 2832976 w 4003028"/>
              <a:gd name="connsiteY71-366" fmla="*/ 3294018 h 3488687"/>
              <a:gd name="connsiteX72-367" fmla="*/ 2826082 w 4003028"/>
              <a:gd name="connsiteY72-368" fmla="*/ 3300156 h 3488687"/>
              <a:gd name="connsiteX73-369" fmla="*/ 2810492 w 4003028"/>
              <a:gd name="connsiteY73-370" fmla="*/ 3290196 h 3488687"/>
              <a:gd name="connsiteX74-371" fmla="*/ 2559561 w 4003028"/>
              <a:gd name="connsiteY74-372" fmla="*/ 3207661 h 3488687"/>
              <a:gd name="connsiteX75-373" fmla="*/ 2764198 w 4003028"/>
              <a:gd name="connsiteY75-374" fmla="*/ 3305758 h 3488687"/>
              <a:gd name="connsiteX76-375" fmla="*/ 2793373 w 4003028"/>
              <a:gd name="connsiteY76-376" fmla="*/ 3329282 h 3488687"/>
              <a:gd name="connsiteX77-377" fmla="*/ 2742508 w 4003028"/>
              <a:gd name="connsiteY77-378" fmla="*/ 3374574 h 3488687"/>
              <a:gd name="connsiteX78-379" fmla="*/ 2647916 w 4003028"/>
              <a:gd name="connsiteY78-380" fmla="*/ 3434544 h 3488687"/>
              <a:gd name="connsiteX79-381" fmla="*/ 2574074 w 4003028"/>
              <a:gd name="connsiteY79-382" fmla="*/ 3478014 h 3488687"/>
              <a:gd name="connsiteX80-383" fmla="*/ 2567275 w 4003028"/>
              <a:gd name="connsiteY80-384" fmla="*/ 3481729 h 3488687"/>
              <a:gd name="connsiteX81-385" fmla="*/ 2567910 w 4003028"/>
              <a:gd name="connsiteY81-386" fmla="*/ 3481520 h 3488687"/>
              <a:gd name="connsiteX82-387" fmla="*/ 2642943 w 4003028"/>
              <a:gd name="connsiteY82-388" fmla="*/ 3469608 h 3488687"/>
              <a:gd name="connsiteX83-389" fmla="*/ 2645973 w 4003028"/>
              <a:gd name="connsiteY83-390" fmla="*/ 3468559 h 3488687"/>
              <a:gd name="connsiteX84-391" fmla="*/ 2742749 w 4003028"/>
              <a:gd name="connsiteY84-392" fmla="*/ 3414654 h 3488687"/>
              <a:gd name="connsiteX85-393" fmla="*/ 2820857 w 4003028"/>
              <a:gd name="connsiteY85-394" fmla="*/ 3351443 h 3488687"/>
              <a:gd name="connsiteX86-395" fmla="*/ 2842089 w 4003028"/>
              <a:gd name="connsiteY86-396" fmla="*/ 3333099 h 3488687"/>
              <a:gd name="connsiteX87-397" fmla="*/ 2921933 w 4003028"/>
              <a:gd name="connsiteY87-398" fmla="*/ 3257476 h 3488687"/>
              <a:gd name="connsiteX88-399" fmla="*/ 3436520 w 4003028"/>
              <a:gd name="connsiteY88-400" fmla="*/ 3026269 h 3488687"/>
              <a:gd name="connsiteX89-401" fmla="*/ 3490668 w 4003028"/>
              <a:gd name="connsiteY89-402" fmla="*/ 3044425 h 3488687"/>
              <a:gd name="connsiteX90-403" fmla="*/ 3466564 w 4003028"/>
              <a:gd name="connsiteY90-404" fmla="*/ 3009477 h 3488687"/>
              <a:gd name="connsiteX91-405" fmla="*/ 3487849 w 4003028"/>
              <a:gd name="connsiteY91-406" fmla="*/ 3036935 h 3488687"/>
              <a:gd name="connsiteX92-407" fmla="*/ 3850394 w 4003028"/>
              <a:gd name="connsiteY92-408" fmla="*/ 3229480 h 3488687"/>
              <a:gd name="connsiteX93-409" fmla="*/ 4003028 w 4003028"/>
              <a:gd name="connsiteY93-410" fmla="*/ 3047507 h 3488687"/>
              <a:gd name="connsiteX94-411" fmla="*/ 3906403 w 4003028"/>
              <a:gd name="connsiteY94-412" fmla="*/ 3033869 h 3488687"/>
              <a:gd name="connsiteX95-413" fmla="*/ 3685069 w 4003028"/>
              <a:gd name="connsiteY95-414" fmla="*/ 2942485 h 3488687"/>
              <a:gd name="connsiteX96-415" fmla="*/ 3680287 w 4003028"/>
              <a:gd name="connsiteY96-416" fmla="*/ 2938317 h 3488687"/>
              <a:gd name="connsiteX97-417" fmla="*/ 3682685 w 4003028"/>
              <a:gd name="connsiteY97-418" fmla="*/ 2923853 h 3488687"/>
              <a:gd name="connsiteX98-419" fmla="*/ 3888092 w 4003028"/>
              <a:gd name="connsiteY98-420" fmla="*/ 2294241 h 3488687"/>
              <a:gd name="connsiteX99-421" fmla="*/ 3647315 w 4003028"/>
              <a:gd name="connsiteY99-422" fmla="*/ 2791101 h 3488687"/>
              <a:gd name="connsiteX100-423" fmla="*/ 3618912 w 4003028"/>
              <a:gd name="connsiteY100-424" fmla="*/ 2884803 h 3488687"/>
              <a:gd name="connsiteX101-425" fmla="*/ 3598514 w 4003028"/>
              <a:gd name="connsiteY101-426" fmla="*/ 2867018 h 3488687"/>
              <a:gd name="connsiteX102-427" fmla="*/ 3013134 w 4003028"/>
              <a:gd name="connsiteY102-428" fmla="*/ 1104274 h 3488687"/>
              <a:gd name="connsiteX103-429" fmla="*/ 2996120 w 4003028"/>
              <a:gd name="connsiteY103-430" fmla="*/ 1074045 h 3488687"/>
              <a:gd name="connsiteX104-431" fmla="*/ 2983995 w 4003028"/>
              <a:gd name="connsiteY104-432" fmla="*/ 999080 h 3488687"/>
              <a:gd name="connsiteX105-433" fmla="*/ 2974776 w 4003028"/>
              <a:gd name="connsiteY105-434" fmla="*/ 0 h 3488687"/>
              <a:gd name="connsiteX106-435" fmla="*/ 2869551 w 4003028"/>
              <a:gd name="connsiteY106-436" fmla="*/ 826280 h 3488687"/>
              <a:gd name="connsiteX107-437" fmla="*/ 2871430 w 4003028"/>
              <a:gd name="connsiteY107-438" fmla="*/ 888358 h 3488687"/>
              <a:gd name="connsiteX108-439" fmla="*/ 2810257 w 4003028"/>
              <a:gd name="connsiteY108-440" fmla="*/ 821365 h 3488687"/>
              <a:gd name="connsiteX109-441" fmla="*/ 1224809 w 4003028"/>
              <a:gd name="connsiteY109-442" fmla="*/ 795402 h 3488687"/>
              <a:gd name="connsiteX110-443" fmla="*/ 1187875 w 4003028"/>
              <a:gd name="connsiteY110-444" fmla="*/ 818604 h 34886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339714" y="1766361"/>
            <a:ext cx="1783380" cy="870783"/>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3819583" y="3928190"/>
            <a:ext cx="1346512" cy="65799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6249414" y="3460069"/>
            <a:ext cx="422431" cy="7701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6405591" y="4064938"/>
            <a:ext cx="712475" cy="350703"/>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5117653" y="2113127"/>
            <a:ext cx="422431" cy="7701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5339322" y="2657510"/>
            <a:ext cx="726307" cy="350702"/>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7588849" y="1250498"/>
            <a:ext cx="422431" cy="7701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7119368" y="1243722"/>
            <a:ext cx="350702" cy="726307"/>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7632912" y="1791715"/>
            <a:ext cx="2038360" cy="1048883"/>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rot="2799594" flipH="1">
            <a:off x="5201514" y="35328"/>
            <a:ext cx="1048883" cy="2038360"/>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599090" y="-78586"/>
            <a:ext cx="5213131" cy="4808241"/>
            <a:chOff x="1001374" y="-370703"/>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0" name="文本框 109"/>
          <p:cNvSpPr txBox="1"/>
          <p:nvPr/>
        </p:nvSpPr>
        <p:spPr>
          <a:xfrm>
            <a:off x="173229" y="2325603"/>
            <a:ext cx="3588404" cy="769441"/>
          </a:xfrm>
          <a:prstGeom prst="rect">
            <a:avLst/>
          </a:prstGeom>
          <a:noFill/>
        </p:spPr>
        <p:txBody>
          <a:bodyPr wrap="square" rtlCol="0">
            <a:spAutoFit/>
          </a:bodyPr>
          <a:lstStyle/>
          <a:p>
            <a:pPr algn="ct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Đọc</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42" name="文本框 41"/>
          <p:cNvSpPr txBox="1"/>
          <p:nvPr/>
        </p:nvSpPr>
        <p:spPr>
          <a:xfrm>
            <a:off x="1445315" y="1383779"/>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dirty="0">
                <a:latin typeface="Arial-Rounded" panose="020B0500000000000000" pitchFamily="34" charset="-93"/>
                <a:ea typeface="Arial-Rounded" panose="020B0500000000000000" pitchFamily="34" charset="-93"/>
                <a:cs typeface="Arial-Rounded" panose="020B0500000000000000" pitchFamily="34" charset="-93"/>
                <a:sym typeface="+mn-lt"/>
              </a:rPr>
              <a:t>2</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4891" y="454275"/>
            <a:ext cx="2248544" cy="753135"/>
          </a:xfrm>
          <a:prstGeom prst="rect">
            <a:avLst/>
          </a:prstGeom>
        </p:spPr>
      </p:pic>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4976" y="2452092"/>
            <a:ext cx="1125835" cy="2607748"/>
          </a:xfrm>
          <a:prstGeom prst="rect">
            <a:avLst/>
          </a:prstGeom>
        </p:spPr>
      </p:pic>
    </p:spTree>
    <p:extLst>
      <p:ext uri="{BB962C8B-B14F-4D97-AF65-F5344CB8AC3E}">
        <p14:creationId xmlns:p14="http://schemas.microsoft.com/office/powerpoint/2010/main" val="1598790465"/>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750" fill="hold"/>
                                        <p:tgtEl>
                                          <p:spTgt spid="36"/>
                                        </p:tgtEl>
                                        <p:attrNameLst>
                                          <p:attrName>ppt_w</p:attrName>
                                        </p:attrNameLst>
                                      </p:cBhvr>
                                      <p:tavLst>
                                        <p:tav tm="0">
                                          <p:val>
                                            <p:fltVal val="0"/>
                                          </p:val>
                                        </p:tav>
                                        <p:tav tm="100000">
                                          <p:val>
                                            <p:strVal val="#ppt_w"/>
                                          </p:val>
                                        </p:tav>
                                      </p:tavLst>
                                    </p:anim>
                                    <p:anim calcmode="lin" valueType="num">
                                      <p:cBhvr>
                                        <p:cTn id="12" dur="750" fill="hold"/>
                                        <p:tgtEl>
                                          <p:spTgt spid="36"/>
                                        </p:tgtEl>
                                        <p:attrNameLst>
                                          <p:attrName>ppt_h</p:attrName>
                                        </p:attrNameLst>
                                      </p:cBhvr>
                                      <p:tavLst>
                                        <p:tav tm="0">
                                          <p:val>
                                            <p:fltVal val="0"/>
                                          </p:val>
                                        </p:tav>
                                        <p:tav tm="100000">
                                          <p:val>
                                            <p:strVal val="#ppt_h"/>
                                          </p:val>
                                        </p:tav>
                                      </p:tavLst>
                                    </p:anim>
                                    <p:animEffect transition="in" filter="fade">
                                      <p:cBhvr>
                                        <p:cTn id="13" dur="750"/>
                                        <p:tgtEl>
                                          <p:spTgt spid="36"/>
                                        </p:tgtEl>
                                      </p:cBhvr>
                                    </p:animEffect>
                                  </p:childTnLst>
                                </p:cTn>
                              </p:par>
                              <p:par>
                                <p:cTn id="14" presetID="53" presetClass="entr" presetSubtype="16"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750" fill="hold"/>
                                        <p:tgtEl>
                                          <p:spTgt spid="33"/>
                                        </p:tgtEl>
                                        <p:attrNameLst>
                                          <p:attrName>ppt_w</p:attrName>
                                        </p:attrNameLst>
                                      </p:cBhvr>
                                      <p:tavLst>
                                        <p:tav tm="0">
                                          <p:val>
                                            <p:fltVal val="0"/>
                                          </p:val>
                                        </p:tav>
                                        <p:tav tm="100000">
                                          <p:val>
                                            <p:strVal val="#ppt_w"/>
                                          </p:val>
                                        </p:tav>
                                      </p:tavLst>
                                    </p:anim>
                                    <p:anim calcmode="lin" valueType="num">
                                      <p:cBhvr>
                                        <p:cTn id="17" dur="750" fill="hold"/>
                                        <p:tgtEl>
                                          <p:spTgt spid="33"/>
                                        </p:tgtEl>
                                        <p:attrNameLst>
                                          <p:attrName>ppt_h</p:attrName>
                                        </p:attrNameLst>
                                      </p:cBhvr>
                                      <p:tavLst>
                                        <p:tav tm="0">
                                          <p:val>
                                            <p:fltVal val="0"/>
                                          </p:val>
                                        </p:tav>
                                        <p:tav tm="100000">
                                          <p:val>
                                            <p:strVal val="#ppt_h"/>
                                          </p:val>
                                        </p:tav>
                                      </p:tavLst>
                                    </p:anim>
                                    <p:animEffect transition="in" filter="fade">
                                      <p:cBhvr>
                                        <p:cTn id="18" dur="750"/>
                                        <p:tgtEl>
                                          <p:spTgt spid="33"/>
                                        </p:tgtEl>
                                      </p:cBhvr>
                                    </p:animEffect>
                                  </p:childTnLst>
                                </p:cTn>
                              </p:par>
                              <p:par>
                                <p:cTn id="19" presetID="53" presetClass="entr" presetSubtype="16"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750" fill="hold"/>
                                        <p:tgtEl>
                                          <p:spTgt spid="27"/>
                                        </p:tgtEl>
                                        <p:attrNameLst>
                                          <p:attrName>ppt_w</p:attrName>
                                        </p:attrNameLst>
                                      </p:cBhvr>
                                      <p:tavLst>
                                        <p:tav tm="0">
                                          <p:val>
                                            <p:fltVal val="0"/>
                                          </p:val>
                                        </p:tav>
                                        <p:tav tm="100000">
                                          <p:val>
                                            <p:strVal val="#ppt_w"/>
                                          </p:val>
                                        </p:tav>
                                      </p:tavLst>
                                    </p:anim>
                                    <p:anim calcmode="lin" valueType="num">
                                      <p:cBhvr>
                                        <p:cTn id="22" dur="750" fill="hold"/>
                                        <p:tgtEl>
                                          <p:spTgt spid="27"/>
                                        </p:tgtEl>
                                        <p:attrNameLst>
                                          <p:attrName>ppt_h</p:attrName>
                                        </p:attrNameLst>
                                      </p:cBhvr>
                                      <p:tavLst>
                                        <p:tav tm="0">
                                          <p:val>
                                            <p:fltVal val="0"/>
                                          </p:val>
                                        </p:tav>
                                        <p:tav tm="100000">
                                          <p:val>
                                            <p:strVal val="#ppt_h"/>
                                          </p:val>
                                        </p:tav>
                                      </p:tavLst>
                                    </p:anim>
                                    <p:animEffect transition="in" filter="fade">
                                      <p:cBhvr>
                                        <p:cTn id="23" dur="750"/>
                                        <p:tgtEl>
                                          <p:spTgt spid="27"/>
                                        </p:tgtEl>
                                      </p:cBhvr>
                                    </p:animEffect>
                                  </p:childTnLst>
                                </p:cTn>
                              </p:par>
                              <p:par>
                                <p:cTn id="24" presetID="53" presetClass="entr" presetSubtype="1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750" fill="hold"/>
                                        <p:tgtEl>
                                          <p:spTgt spid="30"/>
                                        </p:tgtEl>
                                        <p:attrNameLst>
                                          <p:attrName>ppt_w</p:attrName>
                                        </p:attrNameLst>
                                      </p:cBhvr>
                                      <p:tavLst>
                                        <p:tav tm="0">
                                          <p:val>
                                            <p:fltVal val="0"/>
                                          </p:val>
                                        </p:tav>
                                        <p:tav tm="100000">
                                          <p:val>
                                            <p:strVal val="#ppt_w"/>
                                          </p:val>
                                        </p:tav>
                                      </p:tavLst>
                                    </p:anim>
                                    <p:anim calcmode="lin" valueType="num">
                                      <p:cBhvr>
                                        <p:cTn id="27" dur="750" fill="hold"/>
                                        <p:tgtEl>
                                          <p:spTgt spid="30"/>
                                        </p:tgtEl>
                                        <p:attrNameLst>
                                          <p:attrName>ppt_h</p:attrName>
                                        </p:attrNameLst>
                                      </p:cBhvr>
                                      <p:tavLst>
                                        <p:tav tm="0">
                                          <p:val>
                                            <p:fltVal val="0"/>
                                          </p:val>
                                        </p:tav>
                                        <p:tav tm="100000">
                                          <p:val>
                                            <p:strVal val="#ppt_h"/>
                                          </p:val>
                                        </p:tav>
                                      </p:tavLst>
                                    </p:anim>
                                    <p:animEffect transition="in" filter="fade">
                                      <p:cBhvr>
                                        <p:cTn id="28" dur="750"/>
                                        <p:tgtEl>
                                          <p:spTgt spid="30"/>
                                        </p:tgtEl>
                                      </p:cBhvr>
                                    </p:animEffect>
                                  </p:childTnLst>
                                </p:cTn>
                              </p:par>
                              <p:par>
                                <p:cTn id="29" presetID="53" presetClass="entr" presetSubtype="16"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750" fill="hold"/>
                                        <p:tgtEl>
                                          <p:spTgt spid="24"/>
                                        </p:tgtEl>
                                        <p:attrNameLst>
                                          <p:attrName>ppt_w</p:attrName>
                                        </p:attrNameLst>
                                      </p:cBhvr>
                                      <p:tavLst>
                                        <p:tav tm="0">
                                          <p:val>
                                            <p:fltVal val="0"/>
                                          </p:val>
                                        </p:tav>
                                        <p:tav tm="100000">
                                          <p:val>
                                            <p:strVal val="#ppt_w"/>
                                          </p:val>
                                        </p:tav>
                                      </p:tavLst>
                                    </p:anim>
                                    <p:anim calcmode="lin" valueType="num">
                                      <p:cBhvr>
                                        <p:cTn id="32" dur="750" fill="hold"/>
                                        <p:tgtEl>
                                          <p:spTgt spid="24"/>
                                        </p:tgtEl>
                                        <p:attrNameLst>
                                          <p:attrName>ppt_h</p:attrName>
                                        </p:attrNameLst>
                                      </p:cBhvr>
                                      <p:tavLst>
                                        <p:tav tm="0">
                                          <p:val>
                                            <p:fltVal val="0"/>
                                          </p:val>
                                        </p:tav>
                                        <p:tav tm="100000">
                                          <p:val>
                                            <p:strVal val="#ppt_h"/>
                                          </p:val>
                                        </p:tav>
                                      </p:tavLst>
                                    </p:anim>
                                    <p:animEffect transition="in" filter="fade">
                                      <p:cBhvr>
                                        <p:cTn id="33" dur="750"/>
                                        <p:tgtEl>
                                          <p:spTgt spid="24"/>
                                        </p:tgtEl>
                                      </p:cBhvr>
                                    </p:animEffect>
                                  </p:childTnLst>
                                </p:cTn>
                              </p:par>
                              <p:par>
                                <p:cTn id="34" presetID="53" presetClass="entr" presetSubtype="16"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750" fill="hold"/>
                                        <p:tgtEl>
                                          <p:spTgt spid="21"/>
                                        </p:tgtEl>
                                        <p:attrNameLst>
                                          <p:attrName>ppt_w</p:attrName>
                                        </p:attrNameLst>
                                      </p:cBhvr>
                                      <p:tavLst>
                                        <p:tav tm="0">
                                          <p:val>
                                            <p:fltVal val="0"/>
                                          </p:val>
                                        </p:tav>
                                        <p:tav tm="100000">
                                          <p:val>
                                            <p:strVal val="#ppt_w"/>
                                          </p:val>
                                        </p:tav>
                                      </p:tavLst>
                                    </p:anim>
                                    <p:anim calcmode="lin" valueType="num">
                                      <p:cBhvr>
                                        <p:cTn id="37" dur="750" fill="hold"/>
                                        <p:tgtEl>
                                          <p:spTgt spid="21"/>
                                        </p:tgtEl>
                                        <p:attrNameLst>
                                          <p:attrName>ppt_h</p:attrName>
                                        </p:attrNameLst>
                                      </p:cBhvr>
                                      <p:tavLst>
                                        <p:tav tm="0">
                                          <p:val>
                                            <p:fltVal val="0"/>
                                          </p:val>
                                        </p:tav>
                                        <p:tav tm="100000">
                                          <p:val>
                                            <p:strVal val="#ppt_h"/>
                                          </p:val>
                                        </p:tav>
                                      </p:tavLst>
                                    </p:anim>
                                    <p:animEffect transition="in" filter="fade">
                                      <p:cBhvr>
                                        <p:cTn id="38" dur="750"/>
                                        <p:tgtEl>
                                          <p:spTgt spid="21"/>
                                        </p:tgtEl>
                                      </p:cBhvr>
                                    </p:animEffect>
                                  </p:childTnLst>
                                </p:cTn>
                              </p:par>
                              <p:par>
                                <p:cTn id="39" presetID="53" presetClass="entr" presetSubtype="16"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750" fill="hold"/>
                                        <p:tgtEl>
                                          <p:spTgt spid="15"/>
                                        </p:tgtEl>
                                        <p:attrNameLst>
                                          <p:attrName>ppt_w</p:attrName>
                                        </p:attrNameLst>
                                      </p:cBhvr>
                                      <p:tavLst>
                                        <p:tav tm="0">
                                          <p:val>
                                            <p:fltVal val="0"/>
                                          </p:val>
                                        </p:tav>
                                        <p:tav tm="100000">
                                          <p:val>
                                            <p:strVal val="#ppt_w"/>
                                          </p:val>
                                        </p:tav>
                                      </p:tavLst>
                                    </p:anim>
                                    <p:anim calcmode="lin" valueType="num">
                                      <p:cBhvr>
                                        <p:cTn id="42" dur="750" fill="hold"/>
                                        <p:tgtEl>
                                          <p:spTgt spid="15"/>
                                        </p:tgtEl>
                                        <p:attrNameLst>
                                          <p:attrName>ppt_h</p:attrName>
                                        </p:attrNameLst>
                                      </p:cBhvr>
                                      <p:tavLst>
                                        <p:tav tm="0">
                                          <p:val>
                                            <p:fltVal val="0"/>
                                          </p:val>
                                        </p:tav>
                                        <p:tav tm="100000">
                                          <p:val>
                                            <p:strVal val="#ppt_h"/>
                                          </p:val>
                                        </p:tav>
                                      </p:tavLst>
                                    </p:anim>
                                    <p:animEffect transition="in" filter="fade">
                                      <p:cBhvr>
                                        <p:cTn id="43" dur="750"/>
                                        <p:tgtEl>
                                          <p:spTgt spid="15"/>
                                        </p:tgtEl>
                                      </p:cBhvr>
                                    </p:animEffect>
                                  </p:childTnLst>
                                </p:cTn>
                              </p:par>
                              <p:par>
                                <p:cTn id="44" presetID="53" presetClass="entr" presetSubtype="16"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750" fill="hold"/>
                                        <p:tgtEl>
                                          <p:spTgt spid="18"/>
                                        </p:tgtEl>
                                        <p:attrNameLst>
                                          <p:attrName>ppt_w</p:attrName>
                                        </p:attrNameLst>
                                      </p:cBhvr>
                                      <p:tavLst>
                                        <p:tav tm="0">
                                          <p:val>
                                            <p:fltVal val="0"/>
                                          </p:val>
                                        </p:tav>
                                        <p:tav tm="100000">
                                          <p:val>
                                            <p:strVal val="#ppt_w"/>
                                          </p:val>
                                        </p:tav>
                                      </p:tavLst>
                                    </p:anim>
                                    <p:anim calcmode="lin" valueType="num">
                                      <p:cBhvr>
                                        <p:cTn id="47" dur="750" fill="hold"/>
                                        <p:tgtEl>
                                          <p:spTgt spid="18"/>
                                        </p:tgtEl>
                                        <p:attrNameLst>
                                          <p:attrName>ppt_h</p:attrName>
                                        </p:attrNameLst>
                                      </p:cBhvr>
                                      <p:tavLst>
                                        <p:tav tm="0">
                                          <p:val>
                                            <p:fltVal val="0"/>
                                          </p:val>
                                        </p:tav>
                                        <p:tav tm="100000">
                                          <p:val>
                                            <p:strVal val="#ppt_h"/>
                                          </p:val>
                                        </p:tav>
                                      </p:tavLst>
                                    </p:anim>
                                    <p:animEffect transition="in" filter="fade">
                                      <p:cBhvr>
                                        <p:cTn id="48" dur="750"/>
                                        <p:tgtEl>
                                          <p:spTgt spid="18"/>
                                        </p:tgtEl>
                                      </p:cBhvr>
                                    </p:animEffect>
                                  </p:childTnLst>
                                </p:cTn>
                              </p:par>
                              <p:par>
                                <p:cTn id="49" presetID="53" presetClass="entr" presetSubtype="16"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750" fill="hold"/>
                                        <p:tgtEl>
                                          <p:spTgt spid="12"/>
                                        </p:tgtEl>
                                        <p:attrNameLst>
                                          <p:attrName>ppt_w</p:attrName>
                                        </p:attrNameLst>
                                      </p:cBhvr>
                                      <p:tavLst>
                                        <p:tav tm="0">
                                          <p:val>
                                            <p:fltVal val="0"/>
                                          </p:val>
                                        </p:tav>
                                        <p:tav tm="100000">
                                          <p:val>
                                            <p:strVal val="#ppt_w"/>
                                          </p:val>
                                        </p:tav>
                                      </p:tavLst>
                                    </p:anim>
                                    <p:anim calcmode="lin" valueType="num">
                                      <p:cBhvr>
                                        <p:cTn id="52" dur="750" fill="hold"/>
                                        <p:tgtEl>
                                          <p:spTgt spid="12"/>
                                        </p:tgtEl>
                                        <p:attrNameLst>
                                          <p:attrName>ppt_h</p:attrName>
                                        </p:attrNameLst>
                                      </p:cBhvr>
                                      <p:tavLst>
                                        <p:tav tm="0">
                                          <p:val>
                                            <p:fltVal val="0"/>
                                          </p:val>
                                        </p:tav>
                                        <p:tav tm="100000">
                                          <p:val>
                                            <p:strVal val="#ppt_h"/>
                                          </p:val>
                                        </p:tav>
                                      </p:tavLst>
                                    </p:anim>
                                    <p:animEffect transition="in" filter="fade">
                                      <p:cBhvr>
                                        <p:cTn id="53" dur="750"/>
                                        <p:tgtEl>
                                          <p:spTgt spid="12"/>
                                        </p:tgtEl>
                                      </p:cBhvr>
                                    </p:animEffect>
                                  </p:childTnLst>
                                </p:cTn>
                              </p:par>
                              <p:par>
                                <p:cTn id="54" presetID="53" presetClass="entr" presetSubtype="16"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750" fill="hold"/>
                                        <p:tgtEl>
                                          <p:spTgt spid="9"/>
                                        </p:tgtEl>
                                        <p:attrNameLst>
                                          <p:attrName>ppt_w</p:attrName>
                                        </p:attrNameLst>
                                      </p:cBhvr>
                                      <p:tavLst>
                                        <p:tav tm="0">
                                          <p:val>
                                            <p:fltVal val="0"/>
                                          </p:val>
                                        </p:tav>
                                        <p:tav tm="100000">
                                          <p:val>
                                            <p:strVal val="#ppt_w"/>
                                          </p:val>
                                        </p:tav>
                                      </p:tavLst>
                                    </p:anim>
                                    <p:anim calcmode="lin" valueType="num">
                                      <p:cBhvr>
                                        <p:cTn id="57" dur="750" fill="hold"/>
                                        <p:tgtEl>
                                          <p:spTgt spid="9"/>
                                        </p:tgtEl>
                                        <p:attrNameLst>
                                          <p:attrName>ppt_h</p:attrName>
                                        </p:attrNameLst>
                                      </p:cBhvr>
                                      <p:tavLst>
                                        <p:tav tm="0">
                                          <p:val>
                                            <p:fltVal val="0"/>
                                          </p:val>
                                        </p:tav>
                                        <p:tav tm="100000">
                                          <p:val>
                                            <p:strVal val="#ppt_h"/>
                                          </p:val>
                                        </p:tav>
                                      </p:tavLst>
                                    </p:anim>
                                    <p:animEffect transition="in" filter="fade">
                                      <p:cBhvr>
                                        <p:cTn id="58" dur="750"/>
                                        <p:tgtEl>
                                          <p:spTgt spid="9"/>
                                        </p:tgtEl>
                                      </p:cBhvr>
                                    </p:animEffect>
                                  </p:childTnLst>
                                </p:cTn>
                              </p:par>
                            </p:childTnLst>
                          </p:cTn>
                        </p:par>
                        <p:par>
                          <p:cTn id="59" fill="hold">
                            <p:stCondLst>
                              <p:cond delay="2000"/>
                            </p:stCondLst>
                            <p:childTnLst>
                              <p:par>
                                <p:cTn id="60" presetID="42" presetClass="entr" presetSubtype="0" fill="hold"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1000"/>
                                        <p:tgtEl>
                                          <p:spTgt spid="39"/>
                                        </p:tgtEl>
                                      </p:cBhvr>
                                    </p:animEffect>
                                    <p:anim calcmode="lin" valueType="num">
                                      <p:cBhvr>
                                        <p:cTn id="63" dur="1000" fill="hold"/>
                                        <p:tgtEl>
                                          <p:spTgt spid="39"/>
                                        </p:tgtEl>
                                        <p:attrNameLst>
                                          <p:attrName>ppt_x</p:attrName>
                                        </p:attrNameLst>
                                      </p:cBhvr>
                                      <p:tavLst>
                                        <p:tav tm="0">
                                          <p:val>
                                            <p:strVal val="#ppt_x"/>
                                          </p:val>
                                        </p:tav>
                                        <p:tav tm="100000">
                                          <p:val>
                                            <p:strVal val="#ppt_x"/>
                                          </p:val>
                                        </p:tav>
                                      </p:tavLst>
                                    </p:anim>
                                    <p:anim calcmode="lin" valueType="num">
                                      <p:cBhvr>
                                        <p:cTn id="64" dur="1000" fill="hold"/>
                                        <p:tgtEl>
                                          <p:spTgt spid="39"/>
                                        </p:tgtEl>
                                        <p:attrNameLst>
                                          <p:attrName>ppt_y</p:attrName>
                                        </p:attrNameLst>
                                      </p:cBhvr>
                                      <p:tavLst>
                                        <p:tav tm="0">
                                          <p:val>
                                            <p:strVal val="#ppt_y+.1"/>
                                          </p:val>
                                        </p:tav>
                                        <p:tav tm="100000">
                                          <p:val>
                                            <p:strVal val="#ppt_y"/>
                                          </p:val>
                                        </p:tav>
                                      </p:tavLst>
                                    </p:anim>
                                  </p:childTnLst>
                                </p:cTn>
                              </p:par>
                            </p:childTnLst>
                          </p:cTn>
                        </p:par>
                        <p:par>
                          <p:cTn id="65" fill="hold">
                            <p:stCondLst>
                              <p:cond delay="3000"/>
                            </p:stCondLst>
                            <p:childTnLst>
                              <p:par>
                                <p:cTn id="66" presetID="53" presetClass="entr" presetSubtype="16" fill="hold" nodeType="after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p:cTn id="68" dur="750" fill="hold"/>
                                        <p:tgtEl>
                                          <p:spTgt spid="5"/>
                                        </p:tgtEl>
                                        <p:attrNameLst>
                                          <p:attrName>ppt_w</p:attrName>
                                        </p:attrNameLst>
                                      </p:cBhvr>
                                      <p:tavLst>
                                        <p:tav tm="0">
                                          <p:val>
                                            <p:fltVal val="0"/>
                                          </p:val>
                                        </p:tav>
                                        <p:tav tm="100000">
                                          <p:val>
                                            <p:strVal val="#ppt_w"/>
                                          </p:val>
                                        </p:tav>
                                      </p:tavLst>
                                    </p:anim>
                                    <p:anim calcmode="lin" valueType="num">
                                      <p:cBhvr>
                                        <p:cTn id="69" dur="750" fill="hold"/>
                                        <p:tgtEl>
                                          <p:spTgt spid="5"/>
                                        </p:tgtEl>
                                        <p:attrNameLst>
                                          <p:attrName>ppt_h</p:attrName>
                                        </p:attrNameLst>
                                      </p:cBhvr>
                                      <p:tavLst>
                                        <p:tav tm="0">
                                          <p:val>
                                            <p:fltVal val="0"/>
                                          </p:val>
                                        </p:tav>
                                        <p:tav tm="100000">
                                          <p:val>
                                            <p:strVal val="#ppt_h"/>
                                          </p:val>
                                        </p:tav>
                                      </p:tavLst>
                                    </p:anim>
                                    <p:animEffect transition="in" filter="fade">
                                      <p:cBhvr>
                                        <p:cTn id="70" dur="750"/>
                                        <p:tgtEl>
                                          <p:spTgt spid="5"/>
                                        </p:tgtEl>
                                      </p:cBhvr>
                                    </p:animEffect>
                                  </p:childTnLst>
                                </p:cTn>
                              </p:par>
                            </p:childTnLst>
                          </p:cTn>
                        </p:par>
                        <p:par>
                          <p:cTn id="71" fill="hold">
                            <p:stCondLst>
                              <p:cond delay="4000"/>
                            </p:stCondLst>
                            <p:childTnLst>
                              <p:par>
                                <p:cTn id="72" presetID="8" presetClass="emph" presetSubtype="0" fill="hold" nodeType="afterEffect">
                                  <p:stCondLst>
                                    <p:cond delay="0"/>
                                  </p:stCondLst>
                                  <p:childTnLst>
                                    <p:animRot by="21600000">
                                      <p:cBhvr>
                                        <p:cTn id="73" dur="2750" fill="hold"/>
                                        <p:tgtEl>
                                          <p:spTgt spid="5"/>
                                        </p:tgtEl>
                                        <p:attrNameLst>
                                          <p:attrName>r</p:attrName>
                                        </p:attrNameLst>
                                      </p:cBhvr>
                                    </p:animRot>
                                  </p:childTnLst>
                                </p:cTn>
                              </p:par>
                              <p:par>
                                <p:cTn id="74" presetID="49" presetClass="entr" presetSubtype="0" decel="100000" fill="hold" grpId="0" nodeType="withEffect">
                                  <p:stCondLst>
                                    <p:cond delay="750"/>
                                  </p:stCondLst>
                                  <p:childTnLst>
                                    <p:set>
                                      <p:cBhvr>
                                        <p:cTn id="75" dur="1" fill="hold">
                                          <p:stCondLst>
                                            <p:cond delay="0"/>
                                          </p:stCondLst>
                                        </p:cTn>
                                        <p:tgtEl>
                                          <p:spTgt spid="42"/>
                                        </p:tgtEl>
                                        <p:attrNameLst>
                                          <p:attrName>style.visibility</p:attrName>
                                        </p:attrNameLst>
                                      </p:cBhvr>
                                      <p:to>
                                        <p:strVal val="visible"/>
                                      </p:to>
                                    </p:set>
                                    <p:anim calcmode="lin" valueType="num">
                                      <p:cBhvr>
                                        <p:cTn id="76" dur="500" fill="hold"/>
                                        <p:tgtEl>
                                          <p:spTgt spid="42"/>
                                        </p:tgtEl>
                                        <p:attrNameLst>
                                          <p:attrName>ppt_w</p:attrName>
                                        </p:attrNameLst>
                                      </p:cBhvr>
                                      <p:tavLst>
                                        <p:tav tm="0">
                                          <p:val>
                                            <p:fltVal val="0"/>
                                          </p:val>
                                        </p:tav>
                                        <p:tav tm="100000">
                                          <p:val>
                                            <p:strVal val="#ppt_w"/>
                                          </p:val>
                                        </p:tav>
                                      </p:tavLst>
                                    </p:anim>
                                    <p:anim calcmode="lin" valueType="num">
                                      <p:cBhvr>
                                        <p:cTn id="77" dur="500" fill="hold"/>
                                        <p:tgtEl>
                                          <p:spTgt spid="42"/>
                                        </p:tgtEl>
                                        <p:attrNameLst>
                                          <p:attrName>ppt_h</p:attrName>
                                        </p:attrNameLst>
                                      </p:cBhvr>
                                      <p:tavLst>
                                        <p:tav tm="0">
                                          <p:val>
                                            <p:fltVal val="0"/>
                                          </p:val>
                                        </p:tav>
                                        <p:tav tm="100000">
                                          <p:val>
                                            <p:strVal val="#ppt_h"/>
                                          </p:val>
                                        </p:tav>
                                      </p:tavLst>
                                    </p:anim>
                                    <p:anim calcmode="lin" valueType="num">
                                      <p:cBhvr>
                                        <p:cTn id="78" dur="500" fill="hold"/>
                                        <p:tgtEl>
                                          <p:spTgt spid="42"/>
                                        </p:tgtEl>
                                        <p:attrNameLst>
                                          <p:attrName>style.rotation</p:attrName>
                                        </p:attrNameLst>
                                      </p:cBhvr>
                                      <p:tavLst>
                                        <p:tav tm="0">
                                          <p:val>
                                            <p:fltVal val="360"/>
                                          </p:val>
                                        </p:tav>
                                        <p:tav tm="100000">
                                          <p:val>
                                            <p:fltVal val="0"/>
                                          </p:val>
                                        </p:tav>
                                      </p:tavLst>
                                    </p:anim>
                                    <p:animEffect transition="in" filter="fade">
                                      <p:cBhvr>
                                        <p:cTn id="79" dur="500"/>
                                        <p:tgtEl>
                                          <p:spTgt spid="42"/>
                                        </p:tgtEl>
                                      </p:cBhvr>
                                    </p:animEffect>
                                  </p:childTnLst>
                                </p:cTn>
                              </p:par>
                              <p:par>
                                <p:cTn id="80" presetID="12" presetClass="entr" presetSubtype="1" fill="hold" grpId="0" nodeType="withEffect">
                                  <p:stCondLst>
                                    <p:cond delay="1250"/>
                                  </p:stCondLst>
                                  <p:childTnLst>
                                    <p:set>
                                      <p:cBhvr>
                                        <p:cTn id="81" dur="1" fill="hold">
                                          <p:stCondLst>
                                            <p:cond delay="0"/>
                                          </p:stCondLst>
                                        </p:cTn>
                                        <p:tgtEl>
                                          <p:spTgt spid="110"/>
                                        </p:tgtEl>
                                        <p:attrNameLst>
                                          <p:attrName>style.visibility</p:attrName>
                                        </p:attrNameLst>
                                      </p:cBhvr>
                                      <p:to>
                                        <p:strVal val="visible"/>
                                      </p:to>
                                    </p:set>
                                    <p:anim calcmode="lin" valueType="num">
                                      <p:cBhvr additive="base">
                                        <p:cTn id="82" dur="500"/>
                                        <p:tgtEl>
                                          <p:spTgt spid="110"/>
                                        </p:tgtEl>
                                        <p:attrNameLst>
                                          <p:attrName>ppt_y</p:attrName>
                                        </p:attrNameLst>
                                      </p:cBhvr>
                                      <p:tavLst>
                                        <p:tav tm="0">
                                          <p:val>
                                            <p:strVal val="#ppt_y-#ppt_h*1.125000"/>
                                          </p:val>
                                        </p:tav>
                                        <p:tav tm="100000">
                                          <p:val>
                                            <p:strVal val="#ppt_y"/>
                                          </p:val>
                                        </p:tav>
                                      </p:tavLst>
                                    </p:anim>
                                    <p:animEffect transition="in" filter="wipe(down)">
                                      <p:cBhvr>
                                        <p:cTn id="83" dur="500"/>
                                        <p:tgtEl>
                                          <p:spTgt spid="110"/>
                                        </p:tgtEl>
                                      </p:cBhvr>
                                    </p:animEffect>
                                  </p:childTnLst>
                                </p:cTn>
                              </p:par>
                              <p:par>
                                <p:cTn id="84" presetID="34" presetClass="emph" presetSubtype="0" fill="hold" grpId="1" nodeType="withEffect">
                                  <p:stCondLst>
                                    <p:cond delay="1750"/>
                                  </p:stCondLst>
                                  <p:childTnLst>
                                    <p:animMotion origin="layout" path="M -4.16667E-6 -1.85185E-6 L -4.16667E-6 -0.07222 " pathEditMode="relative" rAng="0" ptsTypes="AA">
                                      <p:cBhvr>
                                        <p:cTn id="85" dur="250" accel="50000" decel="50000" autoRev="1" fill="hold">
                                          <p:stCondLst>
                                            <p:cond delay="0"/>
                                          </p:stCondLst>
                                        </p:cTn>
                                        <p:tgtEl>
                                          <p:spTgt spid="110"/>
                                        </p:tgtEl>
                                        <p:attrNameLst>
                                          <p:attrName>ppt_x</p:attrName>
                                          <p:attrName>ppt_y</p:attrName>
                                        </p:attrNameLst>
                                      </p:cBhvr>
                                      <p:rCtr x="0" y="-3611"/>
                                    </p:animMotion>
                                    <p:animRot by="1500000">
                                      <p:cBhvr>
                                        <p:cTn id="86" dur="125" fill="hold">
                                          <p:stCondLst>
                                            <p:cond delay="0"/>
                                          </p:stCondLst>
                                        </p:cTn>
                                        <p:tgtEl>
                                          <p:spTgt spid="110"/>
                                        </p:tgtEl>
                                        <p:attrNameLst>
                                          <p:attrName>r</p:attrName>
                                        </p:attrNameLst>
                                      </p:cBhvr>
                                    </p:animRot>
                                    <p:animRot by="-1500000">
                                      <p:cBhvr>
                                        <p:cTn id="87" dur="125" fill="hold">
                                          <p:stCondLst>
                                            <p:cond delay="125"/>
                                          </p:stCondLst>
                                        </p:cTn>
                                        <p:tgtEl>
                                          <p:spTgt spid="110"/>
                                        </p:tgtEl>
                                        <p:attrNameLst>
                                          <p:attrName>r</p:attrName>
                                        </p:attrNameLst>
                                      </p:cBhvr>
                                    </p:animRot>
                                    <p:animRot by="-1500000">
                                      <p:cBhvr>
                                        <p:cTn id="88" dur="125" fill="hold">
                                          <p:stCondLst>
                                            <p:cond delay="250"/>
                                          </p:stCondLst>
                                        </p:cTn>
                                        <p:tgtEl>
                                          <p:spTgt spid="110"/>
                                        </p:tgtEl>
                                        <p:attrNameLst>
                                          <p:attrName>r</p:attrName>
                                        </p:attrNameLst>
                                      </p:cBhvr>
                                    </p:animRot>
                                    <p:animRot by="1500000">
                                      <p:cBhvr>
                                        <p:cTn id="89" dur="125" fill="hold">
                                          <p:stCondLst>
                                            <p:cond delay="375"/>
                                          </p:stCondLst>
                                        </p:cTn>
                                        <p:tgtEl>
                                          <p:spTgt spid="110"/>
                                        </p:tgtEl>
                                        <p:attrNameLst>
                                          <p:attrName>r</p:attrName>
                                        </p:attrNameLst>
                                      </p:cBhvr>
                                    </p:animRot>
                                  </p:childTnLst>
                                </p:cTn>
                              </p:par>
                              <p:par>
                                <p:cTn id="90" presetID="2" presetClass="entr" presetSubtype="2" decel="38600" fill="hold" nodeType="withEffect">
                                  <p:stCondLst>
                                    <p:cond delay="2250"/>
                                  </p:stCondLst>
                                  <p:childTnLst>
                                    <p:set>
                                      <p:cBhvr>
                                        <p:cTn id="91" dur="1" fill="hold">
                                          <p:stCondLst>
                                            <p:cond delay="0"/>
                                          </p:stCondLst>
                                        </p:cTn>
                                        <p:tgtEl>
                                          <p:spTgt spid="4"/>
                                        </p:tgtEl>
                                        <p:attrNameLst>
                                          <p:attrName>style.visibility</p:attrName>
                                        </p:attrNameLst>
                                      </p:cBhvr>
                                      <p:to>
                                        <p:strVal val="visible"/>
                                      </p:to>
                                    </p:set>
                                    <p:anim calcmode="lin" valueType="num">
                                      <p:cBhvr additive="base">
                                        <p:cTn id="92" dur="1250" fill="hold"/>
                                        <p:tgtEl>
                                          <p:spTgt spid="4"/>
                                        </p:tgtEl>
                                        <p:attrNameLst>
                                          <p:attrName>ppt_x</p:attrName>
                                        </p:attrNameLst>
                                      </p:cBhvr>
                                      <p:tavLst>
                                        <p:tav tm="0">
                                          <p:val>
                                            <p:strVal val="1+#ppt_w/2"/>
                                          </p:val>
                                        </p:tav>
                                        <p:tav tm="100000">
                                          <p:val>
                                            <p:strVal val="#ppt_x"/>
                                          </p:val>
                                        </p:tav>
                                      </p:tavLst>
                                    </p:anim>
                                    <p:anim calcmode="lin" valueType="num">
                                      <p:cBhvr additive="base">
                                        <p:cTn id="93"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0" grpId="0"/>
      <p:bldP spid="110" grpId="1"/>
      <p:bldP spid="4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2. doc">
            <a:hlinkClick r:id="" action="ppaction://media"/>
            <a:extLst>
              <a:ext uri="{FF2B5EF4-FFF2-40B4-BE49-F238E27FC236}">
                <a16:creationId xmlns:a16="http://schemas.microsoft.com/office/drawing/2014/main" id="{63FE8135-451D-4BD7-A1C7-4125650811B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447082" y="-1105837"/>
            <a:ext cx="609600" cy="609600"/>
          </a:xfrm>
          <a:prstGeom prst="rect">
            <a:avLst/>
          </a:prstGeom>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201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152650"/>
            <a:ext cx="9144000" cy="299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3504728"/>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37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8"/>
          <p:cNvSpPr/>
          <p:nvPr/>
        </p:nvSpPr>
        <p:spPr>
          <a:xfrm>
            <a:off x="323167" y="182840"/>
            <a:ext cx="8156999" cy="594885"/>
          </a:xfrm>
          <a:prstGeom prst="rect">
            <a:avLst/>
          </a:prstGeom>
        </p:spPr>
        <p:txBody>
          <a:bodyPr wrap="square" lIns="86212" tIns="43106" rIns="86212" bIns="43106">
            <a:spAutoFit/>
          </a:bodyPr>
          <a:lstStyle/>
          <a:p>
            <a:pPr algn="ctr"/>
            <a:r>
              <a:rPr lang="vi-VN" sz="3300" b="1">
                <a:solidFill>
                  <a:srgbClr val="FF0000"/>
                </a:solidFill>
                <a:latin typeface="UVnAvant-Narrow" panose="020B0500000000000000" pitchFamily="34" charset="0"/>
                <a:ea typeface="UVnAvant-Narrow" panose="020B0500000000000000" pitchFamily="34" charset="0"/>
                <a:cs typeface="UVnAvant-Narrow" panose="020B0500000000000000" pitchFamily="34" charset="0"/>
              </a:rPr>
              <a:t>Chú bé chăn cừu</a:t>
            </a:r>
            <a:endParaRPr lang="vi-VN" sz="3300">
              <a:solidFill>
                <a:srgbClr val="FF0000"/>
              </a:solidFill>
              <a:latin typeface="UVnAvant-Narrow" panose="020B0500000000000000" pitchFamily="34" charset="0"/>
              <a:ea typeface="UVnAvant-Narrow" panose="020B0500000000000000" pitchFamily="34" charset="0"/>
              <a:cs typeface="UVnAvant-Narrow" panose="020B0500000000000000" pitchFamily="34" charset="0"/>
            </a:endParaRPr>
          </a:p>
        </p:txBody>
      </p:sp>
      <p:sp>
        <p:nvSpPr>
          <p:cNvPr id="4" name="Rectangle 3"/>
          <p:cNvSpPr>
            <a:spLocks noChangeArrowheads="1"/>
          </p:cNvSpPr>
          <p:nvPr/>
        </p:nvSpPr>
        <p:spPr bwMode="auto">
          <a:xfrm>
            <a:off x="443687" y="777725"/>
            <a:ext cx="8152093" cy="3877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algn="just"/>
            <a:r>
              <a:rPr lang="en-US" altLang="en-US" sz="2250" dirty="0">
                <a:latin typeface="UTM Avo" panose="02040603050506020204" pitchFamily="18" charset="0"/>
                <a:ea typeface="UVnAvant-Narrow" panose="020B0500000000000000" pitchFamily="34" charset="0"/>
                <a:cs typeface="UVnAvant-Narrow" panose="020B0500000000000000" pitchFamily="34" charset="0"/>
              </a:rPr>
              <a:t>      </a:t>
            </a:r>
            <a:r>
              <a:rPr lang="vi-VN" sz="2250" dirty="0">
                <a:latin typeface="UVnAvant-Narrow" panose="020B0500000000000000" pitchFamily="34" charset="0"/>
                <a:ea typeface="UVnAvant-Narrow" panose="020B0500000000000000" pitchFamily="34" charset="0"/>
                <a:cs typeface="UVnAvant-Narrow" panose="020B0500000000000000" pitchFamily="34" charset="0"/>
              </a:rPr>
              <a:t>Có một chú bé chăn cừu thường thả cừu gần chân núi, Một hôm, thấy buồn quá, chú nghĩ ra một trò đùa cho vui. Chú giả vờ kêu toáng lên:</a:t>
            </a:r>
          </a:p>
          <a:p>
            <a:pPr algn="just"/>
            <a:r>
              <a:rPr lang="en-US" sz="2250" dirty="0">
                <a:latin typeface="UTM Avo" panose="02040603050506020204" pitchFamily="18" charset="0"/>
                <a:ea typeface="UVnAvant-Narrow" panose="020B0500000000000000" pitchFamily="34" charset="0"/>
                <a:cs typeface="UVnAvant-Narrow" panose="020B0500000000000000" pitchFamily="34" charset="0"/>
              </a:rPr>
              <a:t>      </a:t>
            </a:r>
            <a:r>
              <a:rPr lang="vi-VN" sz="2250" dirty="0">
                <a:latin typeface="UVnAvant-Narrow" panose="020B0500000000000000" pitchFamily="34" charset="0"/>
                <a:ea typeface="UVnAvant-Narrow" panose="020B0500000000000000" pitchFamily="34" charset="0"/>
                <a:cs typeface="UVnAvant-Narrow" panose="020B0500000000000000" pitchFamily="34" charset="0"/>
              </a:rPr>
              <a:t>- Sói! Sói! Cứu tôi với!</a:t>
            </a:r>
          </a:p>
          <a:p>
            <a:pPr algn="just"/>
            <a:r>
              <a:rPr lang="en-US" sz="2250" dirty="0">
                <a:latin typeface="UTM Avo" panose="02040603050506020204" pitchFamily="18" charset="0"/>
                <a:ea typeface="UVnAvant-Narrow" panose="020B0500000000000000" pitchFamily="34" charset="0"/>
                <a:cs typeface="UVnAvant-Narrow" panose="020B0500000000000000" pitchFamily="34" charset="0"/>
              </a:rPr>
              <a:t>      </a:t>
            </a:r>
            <a:r>
              <a:rPr lang="vi-VN" sz="2250" dirty="0">
                <a:latin typeface="UVnAvant-Narrow" panose="020B0500000000000000" pitchFamily="34" charset="0"/>
                <a:ea typeface="UVnAvant-Narrow" panose="020B0500000000000000" pitchFamily="34" charset="0"/>
                <a:cs typeface="UVnAvant-Narrow" panose="020B0500000000000000" pitchFamily="34" charset="0"/>
              </a:rPr>
              <a:t>Nghe tiếng kêu cứu, mấy bác nông dân đang làm việc gần đấy tức tốc chạy tới. Nhưng họ không thấy sói đâu. Thấy vậy, chú khoái chí lắm.</a:t>
            </a:r>
          </a:p>
          <a:p>
            <a:pPr algn="just"/>
            <a:r>
              <a:rPr lang="en-US" sz="2250" dirty="0">
                <a:latin typeface="UTM Avo" panose="02040603050506020204" pitchFamily="18" charset="0"/>
                <a:ea typeface="UVnAvant-Narrow" panose="020B0500000000000000" pitchFamily="34" charset="0"/>
                <a:cs typeface="UVnAvant-Narrow" panose="020B0500000000000000" pitchFamily="34" charset="0"/>
              </a:rPr>
              <a:t>      </a:t>
            </a:r>
            <a:r>
              <a:rPr lang="vi-VN" sz="2250" dirty="0">
                <a:latin typeface="UVnAvant-Narrow" panose="020B0500000000000000" pitchFamily="34" charset="0"/>
                <a:ea typeface="UVnAvant-Narrow" panose="020B0500000000000000" pitchFamily="34" charset="0"/>
                <a:cs typeface="UVnAvant-Narrow" panose="020B0500000000000000" pitchFamily="34" charset="0"/>
              </a:rPr>
              <a:t>Mấy hôm sau, chú lại bày trò ấy. Các bác nông dân lại chạy tới. Rồi một hôm, sói đến thật. Chú hốt hoảng kêu gào xin cứu giúp. Các bác nông dân nghĩ là chú lại lừa mình, nên vẫn thản nhiên làm việc. Thế là sói thỏa thuê ăn thịt hết cả đàn cừu.</a:t>
            </a:r>
          </a:p>
        </p:txBody>
      </p:sp>
      <p:sp>
        <p:nvSpPr>
          <p:cNvPr id="5" name="矩形 8"/>
          <p:cNvSpPr/>
          <p:nvPr/>
        </p:nvSpPr>
        <p:spPr>
          <a:xfrm>
            <a:off x="5570520" y="4757213"/>
            <a:ext cx="2909647" cy="364053"/>
          </a:xfrm>
          <a:prstGeom prst="rect">
            <a:avLst/>
          </a:prstGeom>
        </p:spPr>
        <p:txBody>
          <a:bodyPr wrap="square" lIns="86212" tIns="43106" rIns="86212" bIns="43106">
            <a:spAutoFit/>
          </a:bodyPr>
          <a:lstStyle/>
          <a:p>
            <a:pPr algn="ctr"/>
            <a:r>
              <a:rPr lang="en-US" sz="1800" i="1">
                <a:solidFill>
                  <a:srgbClr val="0000FF"/>
                </a:solidFill>
                <a:latin typeface="UVnAvant-Narrow" panose="020B0500000000000000" pitchFamily="34" charset="0"/>
                <a:ea typeface="UVnAvant-Narrow" panose="020B0500000000000000" pitchFamily="34" charset="0"/>
                <a:cs typeface="UVnAvant-Narrow" panose="020B0500000000000000" pitchFamily="34" charset="0"/>
              </a:rPr>
              <a:t>(Theo </a:t>
            </a:r>
            <a:r>
              <a:rPr lang="en-US" sz="1800" i="1">
                <a:solidFill>
                  <a:srgbClr val="0C0CE4"/>
                </a:solidFill>
                <a:latin typeface="UVnAvant-Narrow" panose="020B0500000000000000" pitchFamily="34" charset="0"/>
                <a:ea typeface="UVnAvant-Narrow" panose="020B0500000000000000" pitchFamily="34" charset="0"/>
                <a:cs typeface="UVnAvant-Narrow" panose="020B0500000000000000" pitchFamily="34" charset="0"/>
              </a:rPr>
              <a:t>Ê-dốp</a:t>
            </a:r>
            <a:r>
              <a:rPr lang="en-US" sz="1800" i="1">
                <a:solidFill>
                  <a:srgbClr val="0000FF"/>
                </a:solidFill>
                <a:latin typeface="UVnAvant-Narrow" panose="020B0500000000000000" pitchFamily="34" charset="0"/>
                <a:ea typeface="UVnAvant-Narrow" panose="020B0500000000000000" pitchFamily="34" charset="0"/>
                <a:cs typeface="UVnAvant-Narrow" panose="020B0500000000000000" pitchFamily="34" charset="0"/>
              </a:rPr>
              <a:t>)</a:t>
            </a:r>
            <a:endParaRPr lang="vi-VN" sz="1800">
              <a:solidFill>
                <a:srgbClr val="0000FF"/>
              </a:solidFill>
              <a:latin typeface="UVnAvant-Narrow" panose="020B0500000000000000" pitchFamily="34" charset="0"/>
              <a:ea typeface="UVnAvant-Narrow" panose="020B0500000000000000" pitchFamily="34" charset="0"/>
              <a:cs typeface="UVnAvant-Narrow" panose="020B0500000000000000" pitchFamily="34" charset="0"/>
            </a:endParaRPr>
          </a:p>
        </p:txBody>
      </p:sp>
    </p:spTree>
    <p:extLst>
      <p:ext uri="{BB962C8B-B14F-4D97-AF65-F5344CB8AC3E}">
        <p14:creationId xmlns:p14="http://schemas.microsoft.com/office/powerpoint/2010/main" val="2377624508"/>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B7F6086-6A98-4159-923E-6CD87BA5202A}"/>
              </a:ext>
            </a:extLst>
          </p:cNvPr>
          <p:cNvSpPr/>
          <p:nvPr/>
        </p:nvSpPr>
        <p:spPr>
          <a:xfrm>
            <a:off x="203745" y="156621"/>
            <a:ext cx="2928338" cy="559709"/>
          </a:xfrm>
          <a:prstGeom prst="rect">
            <a:avLst/>
          </a:prstGeom>
          <a:solidFill>
            <a:srgbClr val="00C0F6"/>
          </a:solidFill>
        </p:spPr>
        <p:txBody>
          <a:bodyPr wrap="square" lIns="66614" tIns="33308" rIns="66614" bIns="33308">
            <a:spAutoFit/>
          </a:bodyPr>
          <a:lstStyle/>
          <a:p>
            <a:r>
              <a:rPr lang="en-US" sz="3200" b="1" dirty="0" err="1">
                <a:latin typeface="UTM Avo" panose="02040603050506020204" pitchFamily="18" charset="0"/>
                <a:ea typeface="UVnAvant-Narrow" panose="020B0500000000000000" pitchFamily="34" charset="0"/>
                <a:cs typeface="UVnAvant-Narrow" panose="020B0500000000000000" pitchFamily="34" charset="0"/>
              </a:rPr>
              <a:t>Đọc</a:t>
            </a:r>
            <a:r>
              <a:rPr lang="en-US" sz="3200" b="1" dirty="0">
                <a:latin typeface="UTM Avo" panose="02040603050506020204" pitchFamily="18" charset="0"/>
                <a:ea typeface="UVnAvant-Narrow" panose="020B0500000000000000" pitchFamily="34" charset="0"/>
                <a:cs typeface="UVnAvant-Narrow" panose="020B0500000000000000" pitchFamily="34" charset="0"/>
              </a:rPr>
              <a:t> </a:t>
            </a:r>
            <a:r>
              <a:rPr lang="en-US" sz="3200" b="1" dirty="0" err="1">
                <a:latin typeface="UTM Avo" panose="02040603050506020204" pitchFamily="18" charset="0"/>
                <a:ea typeface="UVnAvant-Narrow" panose="020B0500000000000000" pitchFamily="34" charset="0"/>
                <a:cs typeface="UVnAvant-Narrow" panose="020B0500000000000000" pitchFamily="34" charset="0"/>
              </a:rPr>
              <a:t>từ</a:t>
            </a:r>
            <a:r>
              <a:rPr lang="en-US" sz="3200" b="1" dirty="0">
                <a:latin typeface="UTM Avo" panose="02040603050506020204" pitchFamily="18" charset="0"/>
                <a:ea typeface="UVnAvant-Narrow" panose="020B0500000000000000" pitchFamily="34" charset="0"/>
                <a:cs typeface="UVnAvant-Narrow" panose="020B0500000000000000" pitchFamily="34" charset="0"/>
              </a:rPr>
              <a:t> </a:t>
            </a:r>
            <a:r>
              <a:rPr lang="en-US" sz="3200" b="1" dirty="0" err="1">
                <a:latin typeface="UTM Avo" panose="02040603050506020204" pitchFamily="18" charset="0"/>
                <a:ea typeface="UVnAvant-Narrow" panose="020B0500000000000000" pitchFamily="34" charset="0"/>
                <a:cs typeface="UVnAvant-Narrow" panose="020B0500000000000000" pitchFamily="34" charset="0"/>
              </a:rPr>
              <a:t>khó</a:t>
            </a:r>
            <a:r>
              <a:rPr lang="en-US" sz="3200" b="1" dirty="0">
                <a:latin typeface="UTM Avo" panose="02040603050506020204" pitchFamily="18" charset="0"/>
                <a:ea typeface="UVnAvant-Narrow" panose="020B0500000000000000" pitchFamily="34" charset="0"/>
                <a:cs typeface="UVnAvant-Narrow" panose="020B0500000000000000" pitchFamily="34" charset="0"/>
              </a:rPr>
              <a:t>:</a:t>
            </a:r>
            <a:endParaRPr lang="en-US" sz="3200" dirty="0">
              <a:latin typeface="UTM Avo" panose="02040603050506020204" pitchFamily="18" charset="0"/>
              <a:ea typeface="UVnAvant-Narrow" panose="020B0500000000000000" pitchFamily="34" charset="0"/>
              <a:cs typeface="UVnAvant-Narrow" panose="020B0500000000000000" pitchFamily="34" charset="0"/>
            </a:endParaRPr>
          </a:p>
        </p:txBody>
      </p:sp>
      <p:sp>
        <p:nvSpPr>
          <p:cNvPr id="3" name="Rectangle 2">
            <a:extLst>
              <a:ext uri="{FF2B5EF4-FFF2-40B4-BE49-F238E27FC236}">
                <a16:creationId xmlns:a16="http://schemas.microsoft.com/office/drawing/2014/main" id="{5080F3AB-5248-4409-AD85-A7B02415419A}"/>
              </a:ext>
            </a:extLst>
          </p:cNvPr>
          <p:cNvSpPr/>
          <p:nvPr/>
        </p:nvSpPr>
        <p:spPr>
          <a:xfrm>
            <a:off x="485944" y="1566035"/>
            <a:ext cx="7687499" cy="2560257"/>
          </a:xfrm>
          <a:prstGeom prst="rect">
            <a:avLst/>
          </a:prstGeom>
        </p:spPr>
        <p:txBody>
          <a:bodyPr wrap="square" lIns="66614" tIns="33308" rIns="66614" bIns="33308">
            <a:spAutoFit/>
          </a:bodyPr>
          <a:lstStyle/>
          <a:p>
            <a:pPr algn="ctr"/>
            <a:r>
              <a:rPr lang="en-US" sz="5400" b="1" dirty="0" err="1">
                <a:latin typeface="UTM Avo" panose="02040603050506020204" pitchFamily="18" charset="0"/>
                <a:ea typeface="UVnAvant-Narrow" panose="020B0500000000000000" pitchFamily="34" charset="0"/>
                <a:cs typeface="UVnAvant-Narrow" panose="020B0500000000000000" pitchFamily="34" charset="0"/>
              </a:rPr>
              <a:t>chăn</a:t>
            </a:r>
            <a:r>
              <a:rPr lang="en-US" sz="5400" b="1" dirty="0">
                <a:latin typeface="UTM Avo" panose="02040603050506020204" pitchFamily="18" charset="0"/>
                <a:ea typeface="UVnAvant-Narrow" panose="020B0500000000000000" pitchFamily="34" charset="0"/>
                <a:cs typeface="UVnAvant-Narrow" panose="020B0500000000000000" pitchFamily="34" charset="0"/>
              </a:rPr>
              <a:t> </a:t>
            </a:r>
            <a:r>
              <a:rPr lang="en-US" sz="5400" b="1" dirty="0" err="1">
                <a:latin typeface="UTM Avo" panose="02040603050506020204" pitchFamily="18" charset="0"/>
                <a:ea typeface="UVnAvant-Narrow" panose="020B0500000000000000" pitchFamily="34" charset="0"/>
                <a:cs typeface="UVnAvant-Narrow" panose="020B0500000000000000" pitchFamily="34" charset="0"/>
              </a:rPr>
              <a:t>cừu</a:t>
            </a:r>
            <a:r>
              <a:rPr lang="en-US" sz="5400" b="1" dirty="0">
                <a:latin typeface="UTM Avo" panose="02040603050506020204" pitchFamily="18" charset="0"/>
                <a:ea typeface="UVnAvant-Narrow" panose="020B0500000000000000" pitchFamily="34" charset="0"/>
                <a:cs typeface="UVnAvant-Narrow" panose="020B0500000000000000" pitchFamily="34" charset="0"/>
              </a:rPr>
              <a:t>, </a:t>
            </a:r>
            <a:endParaRPr lang="en-US" sz="5400" b="1" dirty="0" smtClean="0">
              <a:latin typeface="UTM Avo" panose="02040603050506020204" pitchFamily="18" charset="0"/>
              <a:ea typeface="UVnAvant-Narrow" panose="020B0500000000000000" pitchFamily="34" charset="0"/>
              <a:cs typeface="UVnAvant-Narrow" panose="020B0500000000000000" pitchFamily="34" charset="0"/>
            </a:endParaRPr>
          </a:p>
          <a:p>
            <a:pPr algn="ctr"/>
            <a:r>
              <a:rPr lang="en-US" sz="5400" b="1" dirty="0" err="1" smtClean="0">
                <a:latin typeface="UTM Avo" panose="02040603050506020204" pitchFamily="18" charset="0"/>
                <a:ea typeface="UVnAvant-Narrow" panose="020B0500000000000000" pitchFamily="34" charset="0"/>
                <a:cs typeface="UVnAvant-Narrow" panose="020B0500000000000000" pitchFamily="34" charset="0"/>
              </a:rPr>
              <a:t>kêu</a:t>
            </a:r>
            <a:r>
              <a:rPr lang="en-US" sz="5400" b="1" dirty="0" smtClean="0">
                <a:latin typeface="UTM Avo" panose="02040603050506020204" pitchFamily="18" charset="0"/>
                <a:ea typeface="UVnAvant-Narrow" panose="020B0500000000000000" pitchFamily="34" charset="0"/>
                <a:cs typeface="UVnAvant-Narrow" panose="020B0500000000000000" pitchFamily="34" charset="0"/>
              </a:rPr>
              <a:t> </a:t>
            </a:r>
            <a:r>
              <a:rPr lang="en-US" sz="5400" b="1" dirty="0" err="1">
                <a:latin typeface="UTM Avo" panose="02040603050506020204" pitchFamily="18" charset="0"/>
                <a:ea typeface="UVnAvant-Narrow" panose="020B0500000000000000" pitchFamily="34" charset="0"/>
                <a:cs typeface="UVnAvant-Narrow" panose="020B0500000000000000" pitchFamily="34" charset="0"/>
              </a:rPr>
              <a:t>cứu</a:t>
            </a:r>
            <a:r>
              <a:rPr lang="en-US" sz="5400" b="1" dirty="0">
                <a:latin typeface="UTM Avo" panose="02040603050506020204" pitchFamily="18" charset="0"/>
                <a:ea typeface="UVnAvant-Narrow" panose="020B0500000000000000" pitchFamily="34" charset="0"/>
                <a:cs typeface="UVnAvant-Narrow" panose="020B0500000000000000" pitchFamily="34" charset="0"/>
              </a:rPr>
              <a:t>, </a:t>
            </a:r>
            <a:endParaRPr lang="en-US" sz="5400" b="1" dirty="0" smtClean="0">
              <a:latin typeface="UTM Avo" panose="02040603050506020204" pitchFamily="18" charset="0"/>
              <a:ea typeface="UVnAvant-Narrow" panose="020B0500000000000000" pitchFamily="34" charset="0"/>
              <a:cs typeface="UVnAvant-Narrow" panose="020B0500000000000000" pitchFamily="34" charset="0"/>
            </a:endParaRPr>
          </a:p>
          <a:p>
            <a:pPr algn="ctr"/>
            <a:r>
              <a:rPr lang="en-US" sz="5400" b="1" dirty="0" err="1" smtClean="0">
                <a:latin typeface="UTM Avo" panose="02040603050506020204" pitchFamily="18" charset="0"/>
                <a:ea typeface="UVnAvant-Narrow" panose="020B0500000000000000" pitchFamily="34" charset="0"/>
                <a:cs typeface="UVnAvant-Narrow" panose="020B0500000000000000" pitchFamily="34" charset="0"/>
              </a:rPr>
              <a:t>thản</a:t>
            </a:r>
            <a:r>
              <a:rPr lang="en-US" sz="5400" b="1" dirty="0" smtClean="0">
                <a:latin typeface="UTM Avo" panose="02040603050506020204" pitchFamily="18" charset="0"/>
                <a:ea typeface="UVnAvant-Narrow" panose="020B0500000000000000" pitchFamily="34" charset="0"/>
                <a:cs typeface="UVnAvant-Narrow" panose="020B0500000000000000" pitchFamily="34" charset="0"/>
              </a:rPr>
              <a:t> </a:t>
            </a:r>
            <a:r>
              <a:rPr lang="en-US" sz="5400" b="1" dirty="0" err="1">
                <a:latin typeface="UTM Avo" panose="02040603050506020204" pitchFamily="18" charset="0"/>
                <a:ea typeface="UVnAvant-Narrow" panose="020B0500000000000000" pitchFamily="34" charset="0"/>
                <a:cs typeface="UVnAvant-Narrow" panose="020B0500000000000000" pitchFamily="34" charset="0"/>
              </a:rPr>
              <a:t>nhiên</a:t>
            </a:r>
            <a:endParaRPr lang="en-US" sz="5400" b="1" dirty="0">
              <a:latin typeface="UTM Avo" panose="02040603050506020204" pitchFamily="18" charset="0"/>
              <a:ea typeface="UVnAvant-Narrow" panose="020B0500000000000000" pitchFamily="34" charset="0"/>
              <a:cs typeface="UVnAvant-Narrow" panose="020B0500000000000000" pitchFamily="34" charset="0"/>
            </a:endParaRPr>
          </a:p>
        </p:txBody>
      </p:sp>
    </p:spTree>
    <p:extLst>
      <p:ext uri="{BB962C8B-B14F-4D97-AF65-F5344CB8AC3E}">
        <p14:creationId xmlns:p14="http://schemas.microsoft.com/office/powerpoint/2010/main" val="389385432"/>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 fill="hold"/>
                                        <p:tgtEl>
                                          <p:spTgt spid="2"/>
                                        </p:tgtEl>
                                        <p:attrNameLst>
                                          <p:attrName>ppt_x</p:attrName>
                                        </p:attrNameLst>
                                      </p:cBhvr>
                                      <p:tavLst>
                                        <p:tav tm="0">
                                          <p:val>
                                            <p:strVal val="#ppt_x"/>
                                          </p:val>
                                        </p:tav>
                                        <p:tav tm="100000">
                                          <p:val>
                                            <p:strVal val="#ppt_x"/>
                                          </p:val>
                                        </p:tav>
                                      </p:tavLst>
                                    </p:anim>
                                    <p:anim calcmode="lin" valueType="num">
                                      <p:cBhvr additive="base">
                                        <p:cTn id="8" dur="1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 fill="hold"/>
                                        <p:tgtEl>
                                          <p:spTgt spid="3"/>
                                        </p:tgtEl>
                                        <p:attrNameLst>
                                          <p:attrName>ppt_x</p:attrName>
                                        </p:attrNameLst>
                                      </p:cBhvr>
                                      <p:tavLst>
                                        <p:tav tm="0">
                                          <p:val>
                                            <p:strVal val="#ppt_x"/>
                                          </p:val>
                                        </p:tav>
                                        <p:tav tm="100000">
                                          <p:val>
                                            <p:strVal val="#ppt_x"/>
                                          </p:val>
                                        </p:tav>
                                      </p:tavLst>
                                    </p:anim>
                                    <p:anim calcmode="lin" valueType="num">
                                      <p:cBhvr additive="base">
                                        <p:cTn id="14" dur="1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ipe(down)">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circle(in)">
                                      <p:cBhvr>
                                        <p:cTn id="24" dur="20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wipe(down)">
                                      <p:cBhvr>
                                        <p:cTn id="2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卡通欢乐假期教育老师专用课件PPT模板"/>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0004&quot;&gt;&lt;property id=&quot;20148&quot; value=&quot;5&quot;/&gt;&lt;property id=&quot;20300&quot; value=&quot;Slide 2&quot;/&gt;&lt;property id=&quot;20307&quot; value=&quot;257&quot;/&gt;&lt;/object&gt;&lt;object type=&quot;3&quot; unique_id=&quot;10005&quot;&gt;&lt;property id=&quot;20148&quot; value=&quot;5&quot;/&gt;&lt;property id=&quot;20300&quot; value=&quot;Slide 3&quot;/&gt;&lt;property id=&quot;20307&quot; value=&quot;258&quot;/&gt;&lt;/object&gt;&lt;object type=&quot;3&quot; unique_id=&quot;10006&quot;&gt;&lt;property id=&quot;20148&quot; value=&quot;5&quot;/&gt;&lt;property id=&quot;20300&quot; value=&quot;Slide 4&quot;/&gt;&lt;property id=&quot;20307&quot; value=&quot;259&quot;/&gt;&lt;/object&gt;&lt;object type=&quot;3&quot; unique_id=&quot;10007&quot;&gt;&lt;property id=&quot;20148&quot; value=&quot;5&quot;/&gt;&lt;property id=&quot;20300&quot; value=&quot;Slide 5&quot;/&gt;&lt;property id=&quot;20307&quot; value=&quot;260&quot;/&gt;&lt;/object&gt;&lt;object type=&quot;3&quot; unique_id=&quot;10008&quot;&gt;&lt;property id=&quot;20148&quot; value=&quot;5&quot;/&gt;&lt;property id=&quot;20300&quot; value=&quot;Slide 6&quot;/&gt;&lt;property id=&quot;20307&quot; value=&quot;270&quot;/&gt;&lt;/object&gt;&lt;object type=&quot;3&quot; unique_id=&quot;10009&quot;&gt;&lt;property id=&quot;20148&quot; value=&quot;5&quot;/&gt;&lt;property id=&quot;20300&quot; value=&quot;Slide 7&quot;/&gt;&lt;property id=&quot;20307&quot; value=&quot;262&quot;/&gt;&lt;/object&gt;&lt;object type=&quot;3&quot; unique_id=&quot;10010&quot;&gt;&lt;property id=&quot;20148&quot; value=&quot;5&quot;/&gt;&lt;property id=&quot;20300&quot; value=&quot;Slide 8&quot;/&gt;&lt;property id=&quot;20307&quot; value=&quot;263&quot;/&gt;&lt;/object&gt;&lt;object type=&quot;3&quot; unique_id=&quot;10011&quot;&gt;&lt;property id=&quot;20148&quot; value=&quot;5&quot;/&gt;&lt;property id=&quot;20300&quot; value=&quot;Slide 9&quot;/&gt;&lt;property id=&quot;20307&quot; value=&quot;271&quot;/&gt;&lt;/object&gt;&lt;object type=&quot;3&quot; unique_id=&quot;10012&quot;&gt;&lt;property id=&quot;20148&quot; value=&quot;5&quot;/&gt;&lt;property id=&quot;20300&quot; value=&quot;Slide 10&quot;/&gt;&lt;property id=&quot;20307&quot; value=&quot;265&quot;/&gt;&lt;/object&gt;&lt;object type=&quot;3&quot; unique_id=&quot;10013&quot;&gt;&lt;property id=&quot;20148&quot; value=&quot;5&quot;/&gt;&lt;property id=&quot;20300&quot; value=&quot;Slide 11&quot;/&gt;&lt;property id=&quot;20307&quot; value=&quot;266&quot;/&gt;&lt;/object&gt;&lt;object type=&quot;3&quot; unique_id=&quot;10014&quot;&gt;&lt;property id=&quot;20148&quot; value=&quot;5&quot;/&gt;&lt;property id=&quot;20300&quot; value=&quot;Slide 12&quot;/&gt;&lt;property id=&quot;20307&quot; value=&quot;272&quot;/&gt;&lt;/object&gt;&lt;object type=&quot;3&quot; unique_id=&quot;10015&quot;&gt;&lt;property id=&quot;20148&quot; value=&quot;5&quot;/&gt;&lt;property id=&quot;20300&quot; value=&quot;Slide 13&quot;/&gt;&lt;property id=&quot;20307&quot; value=&quot;268&quot;/&gt;&lt;/object&gt;&lt;object type=&quot;3&quot; unique_id=&quot;10016&quot;&gt;&lt;property id=&quot;20148&quot; value=&quot;5&quot;/&gt;&lt;property id=&quot;20300&quot; value=&quot;Slide 14&quot;/&gt;&lt;property id=&quot;20307&quot; value=&quot;269&quot;/&gt;&lt;/object&gt;&lt;object type=&quot;3&quot; unique_id=&quot;10017&quot;&gt;&lt;property id=&quot;20148&quot; value=&quot;5&quot;/&gt;&lt;property id=&quot;20300&quot; value=&quot;Slide 15&quot;/&gt;&lt;property id=&quot;20307&quot; value=&quot;273&quot;/&gt;&lt;/object&gt;&lt;/object&gt;&lt;object type=&quot;8&quot; unique_id=&quot;10034&quot;&gt;&lt;/object&gt;&lt;/object&gt;&lt;/database&gt;"/>
  <p:tag name="MMPROD_NEXTUNIQUEID" val="10009"/>
  <p:tag name="SECTOMILLISECCONVERTED" val="1"/>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DFPOP1-W9"/>
        <a:ea typeface="华康少女文字W5"/>
        <a:cs typeface=""/>
      </a:majorFont>
      <a:minorFont>
        <a:latin typeface="DFPOP1-W9"/>
        <a:ea typeface="华康少女文字W5"/>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2AF9ED3A35974FB4FC0A750E20F08F" ma:contentTypeVersion="7" ma:contentTypeDescription="Create a new document." ma:contentTypeScope="" ma:versionID="ae27ad75609f560b794f51fe79703aa0">
  <xsd:schema xmlns:xsd="http://www.w3.org/2001/XMLSchema" xmlns:xs="http://www.w3.org/2001/XMLSchema" xmlns:p="http://schemas.microsoft.com/office/2006/metadata/properties" xmlns:ns3="2954521b-b4ab-4ce3-8aa8-8bfa99a4c36e" targetNamespace="http://schemas.microsoft.com/office/2006/metadata/properties" ma:root="true" ma:fieldsID="662feb58b47efb0c69aedb5778475eaf" ns3:_="">
    <xsd:import namespace="2954521b-b4ab-4ce3-8aa8-8bfa99a4c36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54521b-b4ab-4ce3-8aa8-8bfa99a4c3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56F18A0-6FEA-41E4-A1FE-3FCDC3E71B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54521b-b4ab-4ce3-8aa8-8bfa99a4c3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00BBF27-AEA7-4E39-9873-833F6E66B524}">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2954521b-b4ab-4ce3-8aa8-8bfa99a4c36e"/>
    <ds:schemaRef ds:uri="http://www.w3.org/XML/1998/namespace"/>
    <ds:schemaRef ds:uri="http://purl.org/dc/dcmitype/"/>
  </ds:schemaRefs>
</ds:datastoreItem>
</file>

<file path=customXml/itemProps3.xml><?xml version="1.0" encoding="utf-8"?>
<ds:datastoreItem xmlns:ds="http://schemas.openxmlformats.org/officeDocument/2006/customXml" ds:itemID="{E9FB348E-5AF4-49FB-8FE5-650F6DA25C7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416</TotalTime>
  <Words>709</Words>
  <Application>Microsoft Office PowerPoint</Application>
  <PresentationFormat>On-screen Show (16:9)</PresentationFormat>
  <Paragraphs>110</Paragraphs>
  <Slides>32</Slides>
  <Notes>10</Notes>
  <HiddenSlides>0</HiddenSlides>
  <MMClips>1</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32</vt:i4>
      </vt:variant>
    </vt:vector>
  </HeadingPairs>
  <TitlesOfParts>
    <vt:vector size="47" baseType="lpstr">
      <vt:lpstr>华康少女文字W5</vt:lpstr>
      <vt:lpstr>Arial Rounded MT Bold</vt:lpstr>
      <vt:lpstr>DFPOP1-W9</vt:lpstr>
      <vt:lpstr>宋体</vt:lpstr>
      <vt:lpstr>Arial-Rounded</vt:lpstr>
      <vt:lpstr>Comic Sans MS</vt:lpstr>
      <vt:lpstr>UTM Avo</vt:lpstr>
      <vt:lpstr>HP001 4 hàng</vt:lpstr>
      <vt:lpstr>UVnAvant-Narrow</vt:lpstr>
      <vt:lpstr>.VnAvant</vt:lpstr>
      <vt:lpstr>Times New Roman</vt:lpstr>
      <vt:lpstr>HL Hoctro</vt:lpstr>
      <vt:lpstr>Calibri</vt:lpstr>
      <vt:lpstr>Arial</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Pham Thi Minh Phuong</dc:creator>
  <cp:lastModifiedBy>Admin</cp:lastModifiedBy>
  <cp:revision>46</cp:revision>
  <dcterms:created xsi:type="dcterms:W3CDTF">2020-08-13T09:19:08Z</dcterms:created>
  <dcterms:modified xsi:type="dcterms:W3CDTF">2022-05-19T09:44:46Z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0x010100592AF9ED3A35974FB4FC0A750E20F08F</vt:lpwstr>
  </property>
</Properties>
</file>