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2" r:id="rId2"/>
    <p:sldId id="507" r:id="rId3"/>
    <p:sldId id="483" r:id="rId4"/>
    <p:sldId id="509" r:id="rId5"/>
    <p:sldId id="512" r:id="rId6"/>
    <p:sldId id="514" r:id="rId7"/>
    <p:sldId id="515" r:id="rId8"/>
    <p:sldId id="516" r:id="rId9"/>
    <p:sldId id="420" r:id="rId10"/>
    <p:sldId id="510" r:id="rId11"/>
    <p:sldId id="442" r:id="rId12"/>
    <p:sldId id="452" r:id="rId13"/>
    <p:sldId id="518" r:id="rId14"/>
    <p:sldId id="5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69B48-F997-4653-9F26-DDBCB1615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31F85A-5B40-4C29-87C4-968F613B1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D97B6-5A5D-4E6B-9575-CDC195AA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D97D56-41F3-49A9-BDEE-BED5BDD8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57286D-9546-47FF-ABF8-AA4E66AE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48549-215C-4231-8C87-24BF40BC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CC686-6C26-4D7E-9887-88CE19B2F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4FE1D-F4AF-4D90-819F-F47E6457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FCD87B-4EE6-4A13-A026-289B5E2B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F05A88-46E5-41DC-995B-821CA94F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0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B27E87-D858-4AC0-A9FC-430E1A116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28251E-A533-4672-9AA8-F1D803629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06B54-7625-4F69-80B6-E30C415D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4633-0E68-46C9-B314-4586C518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AF63D1-C43C-45D2-80D3-4BE11398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4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7E853-CF86-4772-A41C-8BC82492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1DAC68-8BE2-48BF-AD48-BB930634D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B4237D-DC06-470F-8569-A6B61C95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31DC2-6559-4A7C-AA3C-6E90CEC3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41FB06-F4EF-412D-B326-8019DA3D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67274-AC12-44C0-BF77-9E0A81D0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FD2B8E-65B1-4CBF-B3CD-8FEC8FD7C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FE29A8-8CA8-4B59-9C1D-BD194EF4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5940C3-6A84-4AF4-ADD2-5486CA23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8E543-2A05-4B8C-AD28-16E1A3D8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C102A-C7A7-4406-A59C-6847D56F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AC9EB0-4325-4A56-99EF-4FF1692FE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8B7C04-B88C-4E1E-827A-ADAF5A548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3AF681-0AA6-4A68-95E4-E1B12341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9616C8-673B-4353-ABFE-855F7BFE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E180DC-4752-4199-AC59-E732D53D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7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06D02-122E-4C6C-815D-C6A98D1E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738948-2003-4032-BFAB-EFE1CCBD5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B6E7B-E0DD-4767-89DA-95B8482C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BC7691-8B58-4CE1-8325-523A70A48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E88307B-744D-4DB3-B6D6-457447C72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2969C9-87A6-44DC-8BB1-E3675D18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4E3FF1C-E9E1-447B-ACD2-71A9974C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A5C79A-748E-4B27-B804-06EB76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40496-81D2-4DDE-9EDE-5E9B77FA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E3E48F-6434-4CEF-B980-116BEFBD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6CA643-7FA7-4373-9F1B-F5A78550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9153A4-23E4-4F5D-AE2B-2662A280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EE72C1E-7827-450E-ABE6-D2C9437F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3B26B0-A80F-4101-AB54-79808A56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0A3151-1A91-41E9-9AB5-80BE96A6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F2AF6-A224-47CD-B572-1A2CEFAE0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3C81B-262B-4203-A395-1116405C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5D6C7D-C950-4DC7-A617-1AD592528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8C62-CA43-4D3A-A22B-0DAC8C29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BA4352-53EE-42B5-A9A6-D6FF9B74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43A685-CA29-47E4-8365-39DB4D04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797E0-5FFC-434C-94CF-CD331221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D9EC04-509F-4159-8C1A-64EC0D927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325FFC-F4BC-472F-B7AC-79A2F2892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1F87B3-CF60-4ABD-8FCE-912B1983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B2F890-AF5B-4743-8D47-98274899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4560D4-E9AF-472C-B42A-8D2148EF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9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55ED0F7-79BD-445B-AE9B-88C50D83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3269ED-20D1-464E-AEF3-4C900D40D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BFB39-B5A4-4C40-82F8-F0093C82B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015C-0A28-4C5C-9925-7C7E682C58F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2026E1-1BA1-4AF2-9457-8886B9ED0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2A2615-EF03-40F4-8B89-875C1D80E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2B936-B642-4A6E-A14A-53E9C3AE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365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916982" y="12456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93" y="3329356"/>
            <a:ext cx="1074982" cy="184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7210057" y="2770314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CHỦ ĐỀ 8 - TIẾT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646984" y="5240217"/>
            <a:ext cx="4374905" cy="13129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Ngày soạn: Ngày 2 tháng 5 năm 2022</a:t>
            </a:r>
          </a:p>
          <a:p>
            <a:pPr algn="ctr"/>
            <a:r>
              <a:rPr lang="en-US" sz="2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Ngày dạy: Ngày 5 tháng 5 năm 2022</a:t>
            </a:r>
          </a:p>
          <a:p>
            <a:pPr algn="ctr"/>
            <a:r>
              <a:rPr lang="en-US" sz="2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dạy: Bùi Lê Hoàng</a:t>
            </a:r>
            <a:endParaRPr lang="en-US" sz="2000" b="1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595438" y="3141664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5519738" y="3716339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8243889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1F9FE7-6579-468C-9E77-AF363E746629}"/>
              </a:ext>
            </a:extLst>
          </p:cNvPr>
          <p:cNvSpPr/>
          <p:nvPr/>
        </p:nvSpPr>
        <p:spPr>
          <a:xfrm>
            <a:off x="2524470" y="1311276"/>
            <a:ext cx="8079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 VẬN DỤNG – SÁNG TẠO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BEF895-194C-4420-AC0E-E3CBFE495FB2}"/>
              </a:ext>
            </a:extLst>
          </p:cNvPr>
          <p:cNvSpPr/>
          <p:nvPr/>
        </p:nvSpPr>
        <p:spPr>
          <a:xfrm>
            <a:off x="2973388" y="2047855"/>
            <a:ext cx="8079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		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2512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638299" y="0"/>
            <a:ext cx="4245665" cy="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*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600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4295775" y="908051"/>
            <a:ext cx="3606738" cy="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NGÀY HÈ VUI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6149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8415338" y="773113"/>
            <a:ext cx="2360612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157289" y="773113"/>
            <a:ext cx="28019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03326" y="1860550"/>
            <a:ext cx="97837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ơi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hót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Trông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kìa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phượng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vẫy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áo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bước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chân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nhịp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nhàng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>
                <a:latin typeface="Cambria" pitchFamily="18" charset="0"/>
                <a:cs typeface="Times New Roman" pitchFamily="18" charset="0"/>
              </a:rPr>
              <a:t>A!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ngoan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ơi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múa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liên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hoan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A441B2-006E-4ECF-B1C8-5EAAF1F1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96" y="0"/>
            <a:ext cx="7590408" cy="6858000"/>
          </a:xfrm>
          <a:prstGeom prst="rect">
            <a:avLst/>
          </a:prstGeom>
        </p:spPr>
      </p:pic>
      <p:pic>
        <p:nvPicPr>
          <p:cNvPr id="1741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684214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840913" y="5013326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7C268B-512C-43C4-99A2-84CA1074D3CF}"/>
              </a:ext>
            </a:extLst>
          </p:cNvPr>
          <p:cNvSpPr/>
          <p:nvPr/>
        </p:nvSpPr>
        <p:spPr>
          <a:xfrm>
            <a:off x="9552384" y="26022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A37B4C3-AAA4-43A6-96A5-1CFC1B5AD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38" y="3103236"/>
            <a:ext cx="1431235" cy="291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A441B2-006E-4ECF-B1C8-5EAAF1F1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96" y="0"/>
            <a:ext cx="7590408" cy="6858000"/>
          </a:xfrm>
          <a:prstGeom prst="rect">
            <a:avLst/>
          </a:prstGeom>
        </p:spPr>
      </p:pic>
      <p:pic>
        <p:nvPicPr>
          <p:cNvPr id="1741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684214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840913" y="5013326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7C268B-512C-43C4-99A2-84CA1074D3CF}"/>
              </a:ext>
            </a:extLst>
          </p:cNvPr>
          <p:cNvSpPr/>
          <p:nvPr/>
        </p:nvSpPr>
        <p:spPr>
          <a:xfrm>
            <a:off x="9552384" y="26022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A37B4C3-AAA4-43A6-96A5-1CFC1B5AD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38" y="3103236"/>
            <a:ext cx="1431235" cy="291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9972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135688" y="2363787"/>
            <a:ext cx="17859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Cambria" pitchFamily="18" charset="0"/>
              </a:rPr>
              <a:t>Tiết</a:t>
            </a:r>
            <a:r>
              <a:rPr lang="en-US" sz="4000" b="1" u="sng" dirty="0">
                <a:solidFill>
                  <a:srgbClr val="FF0000"/>
                </a:solidFill>
                <a:latin typeface="Cambria" pitchFamily="18" charset="0"/>
              </a:rPr>
              <a:t> 3</a:t>
            </a:r>
          </a:p>
        </p:txBody>
      </p:sp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595438" y="3141664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5519738" y="3716339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8243889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228851"/>
            <a:ext cx="17859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1F9FE7-6579-468C-9E77-AF363E746629}"/>
              </a:ext>
            </a:extLst>
          </p:cNvPr>
          <p:cNvSpPr/>
          <p:nvPr/>
        </p:nvSpPr>
        <p:spPr>
          <a:xfrm>
            <a:off x="3140765" y="2957333"/>
            <a:ext cx="8079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Nghe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              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		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1976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1789114" y="1281114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HOẠT ĐỘNG 1: KHỞI ĐỘNG</a:t>
            </a:r>
          </a:p>
        </p:txBody>
      </p:sp>
      <p:pic>
        <p:nvPicPr>
          <p:cNvPr id="15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055689" y="2255838"/>
            <a:ext cx="324802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4491039" y="2224088"/>
            <a:ext cx="320992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0" r="1447" b="6747"/>
          <a:stretch>
            <a:fillRect/>
          </a:stretch>
        </p:blipFill>
        <p:spPr bwMode="auto">
          <a:xfrm>
            <a:off x="7896225" y="2255838"/>
            <a:ext cx="315595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9972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135688" y="2363787"/>
            <a:ext cx="17859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Cambria" pitchFamily="18" charset="0"/>
              </a:rPr>
              <a:t>Tiết</a:t>
            </a:r>
            <a:r>
              <a:rPr lang="en-US" sz="4000" b="1" u="sng" dirty="0">
                <a:solidFill>
                  <a:srgbClr val="FF0000"/>
                </a:solidFill>
                <a:latin typeface="Cambria" pitchFamily="18" charset="0"/>
              </a:rPr>
              <a:t> 3</a:t>
            </a:r>
          </a:p>
        </p:txBody>
      </p:sp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595438" y="3141664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5519738" y="3716339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8243889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228851"/>
            <a:ext cx="17859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1F9FE7-6579-468C-9E77-AF363E746629}"/>
              </a:ext>
            </a:extLst>
          </p:cNvPr>
          <p:cNvSpPr/>
          <p:nvPr/>
        </p:nvSpPr>
        <p:spPr>
          <a:xfrm>
            <a:off x="3140765" y="2957333"/>
            <a:ext cx="8079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Nghe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              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		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43018" y="1205353"/>
            <a:ext cx="8277432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Cambria" pitchFamily="18" charset="0"/>
              </a:rPr>
              <a:t>HOẠT ĐỘNG 2: KHÁM PHÁ</a:t>
            </a:r>
          </a:p>
        </p:txBody>
      </p:sp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595438" y="3141664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5519738" y="3716339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8243889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1F9FE7-6579-468C-9E77-AF363E746629}"/>
              </a:ext>
            </a:extLst>
          </p:cNvPr>
          <p:cNvSpPr/>
          <p:nvPr/>
        </p:nvSpPr>
        <p:spPr>
          <a:xfrm>
            <a:off x="2524470" y="2341565"/>
            <a:ext cx="8079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Nghe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               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33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A41EC5-1661-400D-A475-31023974414C}"/>
              </a:ext>
            </a:extLst>
          </p:cNvPr>
          <p:cNvSpPr/>
          <p:nvPr/>
        </p:nvSpPr>
        <p:spPr>
          <a:xfrm>
            <a:off x="1214438" y="1050675"/>
            <a:ext cx="8079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NHẠC SĨ HOÀNG LÂN</a:t>
            </a:r>
          </a:p>
        </p:txBody>
      </p:sp>
      <p:pic>
        <p:nvPicPr>
          <p:cNvPr id="1026" name="Picture 2" descr="Chân dung nhạc sĩ Hoàng Lân - Âm nhạc - Nguyễn Thị Thanh Hương - Website  Phòng GD&amp;ĐT Huyện Hương Sơn Hà Tinh">
            <a:extLst>
              <a:ext uri="{FF2B5EF4-FFF2-40B4-BE49-F238E27FC236}">
                <a16:creationId xmlns:a16="http://schemas.microsoft.com/office/drawing/2014/main" xmlns="" id="{FCD3E6B4-7B45-41BB-90DB-91159B37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105" y="1198908"/>
            <a:ext cx="18954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8DE633-1829-42BF-9055-D015AA39DDCB}"/>
              </a:ext>
            </a:extLst>
          </p:cNvPr>
          <p:cNvSpPr/>
          <p:nvPr/>
        </p:nvSpPr>
        <p:spPr>
          <a:xfrm>
            <a:off x="1214438" y="1571544"/>
            <a:ext cx="80796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ngày18/06/1942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Nam;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ca;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138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A41EC5-1661-400D-A475-31023974414C}"/>
              </a:ext>
            </a:extLst>
          </p:cNvPr>
          <p:cNvSpPr/>
          <p:nvPr/>
        </p:nvSpPr>
        <p:spPr>
          <a:xfrm>
            <a:off x="-1117944" y="109771"/>
            <a:ext cx="8079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 NHẠC LẦN 1</a:t>
            </a:r>
          </a:p>
        </p:txBody>
      </p:sp>
      <p:pic>
        <p:nvPicPr>
          <p:cNvPr id="2" name="MÙA HÈ ƯỚC MONG ÂM NHẠC 2">
            <a:hlinkClick r:id="" action="ppaction://media"/>
            <a:extLst>
              <a:ext uri="{FF2B5EF4-FFF2-40B4-BE49-F238E27FC236}">
                <a16:creationId xmlns:a16="http://schemas.microsoft.com/office/drawing/2014/main" xmlns="" id="{4606277C-65A7-405E-98DC-A2D6DFC6C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980662"/>
            <a:ext cx="8135592" cy="45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11723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A41EC5-1661-400D-A475-31023974414C}"/>
              </a:ext>
            </a:extLst>
          </p:cNvPr>
          <p:cNvSpPr/>
          <p:nvPr/>
        </p:nvSpPr>
        <p:spPr>
          <a:xfrm>
            <a:off x="1523316" y="1951820"/>
            <a:ext cx="8079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1:Nêu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DF5433-8377-4E26-9A3A-0C0C2FAD5C85}"/>
              </a:ext>
            </a:extLst>
          </p:cNvPr>
          <p:cNvSpPr/>
          <p:nvPr/>
        </p:nvSpPr>
        <p:spPr>
          <a:xfrm>
            <a:off x="1464700" y="3246932"/>
            <a:ext cx="8079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i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290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DF5433-8377-4E26-9A3A-0C0C2FAD5C85}"/>
              </a:ext>
            </a:extLst>
          </p:cNvPr>
          <p:cNvSpPr/>
          <p:nvPr/>
        </p:nvSpPr>
        <p:spPr>
          <a:xfrm>
            <a:off x="820106" y="3093512"/>
            <a:ext cx="1000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NGHE LẠI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Aft>
                <a:spcPts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VẬN ĐỘNG NHỊP NHÀNG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AB4C45-9772-41C2-9735-6071FF873CAD}"/>
              </a:ext>
            </a:extLst>
          </p:cNvPr>
          <p:cNvSpPr/>
          <p:nvPr/>
        </p:nvSpPr>
        <p:spPr>
          <a:xfrm>
            <a:off x="2443395" y="2088749"/>
            <a:ext cx="8079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nhạc: Mùa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721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442CAC-4D9C-4D20-AFFD-E79584F3B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95250"/>
            <a:ext cx="7239000" cy="6667500"/>
          </a:xfrm>
          <a:prstGeom prst="rect">
            <a:avLst/>
          </a:prstGeom>
        </p:spPr>
      </p:pic>
      <p:pic>
        <p:nvPicPr>
          <p:cNvPr id="5125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684213" y="1162051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625013" y="4652964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D4963B-AA80-40E5-B8FF-A20E43FD69FF}"/>
              </a:ext>
            </a:extLst>
          </p:cNvPr>
          <p:cNvSpPr/>
          <p:nvPr/>
        </p:nvSpPr>
        <p:spPr>
          <a:xfrm>
            <a:off x="767408" y="188642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E8A9AB-8685-4416-B066-F3270F6D579D}"/>
              </a:ext>
            </a:extLst>
          </p:cNvPr>
          <p:cNvSpPr/>
          <p:nvPr/>
        </p:nvSpPr>
        <p:spPr>
          <a:xfrm>
            <a:off x="767408" y="730004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448</Words>
  <Application>Microsoft Office PowerPoint</Application>
  <PresentationFormat>Custom</PresentationFormat>
  <Paragraphs>39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</cp:revision>
  <dcterms:created xsi:type="dcterms:W3CDTF">2022-05-04T03:32:29Z</dcterms:created>
  <dcterms:modified xsi:type="dcterms:W3CDTF">2022-05-20T12:28:22Z</dcterms:modified>
</cp:coreProperties>
</file>