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6" r:id="rId1"/>
    <p:sldMasterId id="2147483888" r:id="rId2"/>
    <p:sldMasterId id="2147483902" r:id="rId3"/>
  </p:sldMasterIdLst>
  <p:notesMasterIdLst>
    <p:notesMasterId r:id="rId19"/>
  </p:notesMasterIdLst>
  <p:sldIdLst>
    <p:sldId id="298" r:id="rId4"/>
    <p:sldId id="296" r:id="rId5"/>
    <p:sldId id="267" r:id="rId6"/>
    <p:sldId id="265" r:id="rId7"/>
    <p:sldId id="279" r:id="rId8"/>
    <p:sldId id="297" r:id="rId9"/>
    <p:sldId id="268" r:id="rId10"/>
    <p:sldId id="269" r:id="rId11"/>
    <p:sldId id="273" r:id="rId12"/>
    <p:sldId id="271" r:id="rId13"/>
    <p:sldId id="272" r:id="rId14"/>
    <p:sldId id="274" r:id="rId15"/>
    <p:sldId id="275" r:id="rId16"/>
    <p:sldId id="276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7" d="100"/>
          <a:sy n="47" d="100"/>
        </p:scale>
        <p:origin x="77" y="8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5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9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5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81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47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2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39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1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0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bởi</a:t>
            </a:r>
            <a:r>
              <a:rPr lang="en-US" dirty="0" smtClean="0">
                <a:sym typeface="+mn-ea"/>
              </a:rPr>
              <a:t>: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Cửu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Lê</a:t>
            </a:r>
            <a:r>
              <a:rPr lang="en-US" baseline="0" dirty="0" smtClean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42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4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74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22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00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4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29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41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455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62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463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6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5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6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01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1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08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50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41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59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61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38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59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63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4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733" r:id="rId1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5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1821" y="2786360"/>
            <a:ext cx="2178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VIOLET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cậu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d14_id01"/>
          <p:cNvSpPr>
            <a:spLocks noGrp="1"/>
          </p:cNvSpPr>
          <p:nvPr>
            <p:ph type="title"/>
          </p:nvPr>
        </p:nvSpPr>
        <p:spPr>
          <a:xfrm>
            <a:off x="1380744" y="240883"/>
            <a:ext cx="10058400" cy="1450757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ld14_id0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ld14_id03"/>
          <p:cNvCxnSpPr/>
          <p:nvPr/>
        </p:nvCxnSpPr>
        <p:spPr>
          <a:xfrm flipH="1">
            <a:off x="3077156" y="173736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ld14_id04"/>
          <p:cNvCxnSpPr/>
          <p:nvPr/>
        </p:nvCxnSpPr>
        <p:spPr>
          <a:xfrm flipH="1">
            <a:off x="4174849" y="173736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ld14_id05"/>
          <p:cNvCxnSpPr/>
          <p:nvPr/>
        </p:nvCxnSpPr>
        <p:spPr>
          <a:xfrm flipH="1">
            <a:off x="5755076" y="1741001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ld14_id06"/>
          <p:cNvCxnSpPr/>
          <p:nvPr/>
        </p:nvCxnSpPr>
        <p:spPr>
          <a:xfrm flipH="1">
            <a:off x="5834975" y="174570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ld14_id07"/>
          <p:cNvCxnSpPr/>
          <p:nvPr/>
        </p:nvCxnSpPr>
        <p:spPr>
          <a:xfrm flipH="1">
            <a:off x="6578854" y="174570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ld14_id08"/>
          <p:cNvCxnSpPr/>
          <p:nvPr/>
        </p:nvCxnSpPr>
        <p:spPr>
          <a:xfrm flipH="1">
            <a:off x="9023114" y="1695281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ld14_id09"/>
          <p:cNvCxnSpPr/>
          <p:nvPr/>
        </p:nvCxnSpPr>
        <p:spPr>
          <a:xfrm flipH="1">
            <a:off x="10805597" y="169164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ld14_id10"/>
          <p:cNvCxnSpPr/>
          <p:nvPr/>
        </p:nvCxnSpPr>
        <p:spPr>
          <a:xfrm flipH="1">
            <a:off x="10888980" y="169164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ld14_id11"/>
          <p:cNvCxnSpPr/>
          <p:nvPr/>
        </p:nvCxnSpPr>
        <p:spPr>
          <a:xfrm flipH="1">
            <a:off x="2238138" y="2057146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ld14_id12"/>
          <p:cNvCxnSpPr/>
          <p:nvPr/>
        </p:nvCxnSpPr>
        <p:spPr>
          <a:xfrm flipH="1">
            <a:off x="5795639" y="2160313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ld14_id13"/>
          <p:cNvCxnSpPr/>
          <p:nvPr/>
        </p:nvCxnSpPr>
        <p:spPr>
          <a:xfrm flipH="1">
            <a:off x="5657133" y="2148078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d15_id01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066" y="1024129"/>
            <a:ext cx="8208600" cy="5166360"/>
          </a:xfrm>
          <a:prstGeom prst="rect">
            <a:avLst/>
          </a:prstGeom>
        </p:spPr>
      </p:pic>
      <p:sp>
        <p:nvSpPr>
          <p:cNvPr id="5" name="Text_Box_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sld15_id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1153795"/>
            <a:ext cx="3269615" cy="3183890"/>
          </a:xfrm>
          <a:prstGeom prst="rect">
            <a:avLst/>
          </a:prstGeom>
        </p:spPr>
      </p:pic>
      <p:sp>
        <p:nvSpPr>
          <p:cNvPr id="10" name="sld15_id03"/>
          <p:cNvSpPr/>
          <p:nvPr/>
        </p:nvSpPr>
        <p:spPr>
          <a:xfrm>
            <a:off x="8716645" y="5504180"/>
            <a:ext cx="3214370" cy="1074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" name="sld15_id0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615950"/>
            <a:ext cx="527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d15_id0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1894205"/>
            <a:ext cx="527050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d15_id0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" y="3163697"/>
            <a:ext cx="5270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ld15_id0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" y="4962526"/>
            <a:ext cx="5270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_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_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sld16_id01"/>
          <p:cNvSpPr/>
          <p:nvPr/>
        </p:nvSpPr>
        <p:spPr>
          <a:xfrm>
            <a:off x="2135505" y="871953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chia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tay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thấy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như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thế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sld16_id02"/>
          <p:cNvSpPr txBox="1"/>
          <p:nvPr/>
        </p:nvSpPr>
        <p:spPr>
          <a:xfrm>
            <a:off x="3088433" y="1508125"/>
            <a:ext cx="10139252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     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chia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tay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rất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buồn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sld16_id03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Sóc đồng ý với kiến điều gì?</a:t>
            </a:r>
          </a:p>
        </p:txBody>
      </p:sp>
      <p:sp>
        <p:nvSpPr>
          <p:cNvPr id="12" name="sld16_id04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        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Sóc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thường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xuyên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kiến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_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2616628" cy="2786380"/>
          </a:xfrm>
          <a:prstGeom prst="rect">
            <a:avLst/>
          </a:prstGeom>
        </p:spPr>
      </p:pic>
      <p:sp>
        <p:nvSpPr>
          <p:cNvPr id="2" name="sld16_id05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sao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viết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lại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nhiều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lần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lá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thứ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gửi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sld16_id06"/>
          <p:cNvSpPr txBox="1"/>
          <p:nvPr/>
        </p:nvSpPr>
        <p:spPr>
          <a:xfrm>
            <a:off x="2505710" y="4225925"/>
            <a:ext cx="9224645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Kiến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phải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lại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lần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lá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thứ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gửi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sóc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vì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kiến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không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làm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sao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cho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sóc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nó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rất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26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altLang="zh-CN" sz="26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sld16_id07"/>
          <p:cNvSpPr/>
          <p:nvPr/>
        </p:nvSpPr>
        <p:spPr>
          <a:xfrm>
            <a:off x="2867660" y="5517515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Theo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2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sẽ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thấy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như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thế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nếu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không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nhận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sld16_id08"/>
          <p:cNvSpPr txBox="1"/>
          <p:nvPr/>
        </p:nvSpPr>
        <p:spPr>
          <a:xfrm>
            <a:off x="3687637" y="6166723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 bạn sẽ rất buồn, sẽ rất nhớ nhau.</a:t>
            </a:r>
          </a:p>
        </p:txBody>
      </p:sp>
      <p:grpSp>
        <p:nvGrpSpPr>
          <p:cNvPr id="7" name="Group_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9" grpId="0"/>
      <p:bldP spid="11" grpId="1" animBg="1"/>
      <p:bldP spid="11" grpId="2" animBg="1"/>
      <p:bldP spid="12" grpId="1"/>
      <p:bldP spid="5" grpId="1"/>
      <p:bldP spid="5" grpId="2"/>
      <p:bldP spid="14" grpId="1" animBg="1"/>
      <p:bldP spid="14" grpId="2" animBg="1"/>
      <p:bldP spid="15" grpId="1"/>
      <p:bldP spid="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d17_id0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Content_Placeholder_2"/>
          <p:cNvSpPr>
            <a:spLocks noGrp="1"/>
          </p:cNvSpPr>
          <p:nvPr>
            <p:ph idx="1"/>
          </p:nvPr>
        </p:nvSpPr>
        <p:spPr>
          <a:xfrm>
            <a:off x="1106424" y="2112264"/>
            <a:ext cx="10049256" cy="37568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d17_id02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32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d18_id0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- Tan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sld18_id02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Vd: Tạm biệt cậu nhé!Chúc cậu sang trường mới học tập thật tốt! Tớ sẽ luôn nhớ về cậu.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sld35_id01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_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_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sld35_id0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_Placeholder_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KHỞI ĐỘNG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Lớp Chúng Ta Đoàn Kết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26773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d10_id01"/>
          <p:cNvSpPr>
            <a:spLocks noGrp="1"/>
          </p:cNvSpPr>
          <p:nvPr>
            <p:ph type="title"/>
          </p:nvPr>
        </p:nvSpPr>
        <p:spPr>
          <a:xfrm>
            <a:off x="609600" y="194913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1. Khi vui chơi cùng bạn em cảm thấy thế nào?</a:t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2. Khi xa bạn em cảm thấy thế nào?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65176"/>
            <a:ext cx="10058400" cy="560391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_Document_17"/>
          <p:cNvSpPr/>
          <p:nvPr/>
        </p:nvSpPr>
        <p:spPr>
          <a:xfrm>
            <a:off x="-17799" y="-14642"/>
            <a:ext cx="12383008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_Document_17"/>
          <p:cNvSpPr/>
          <p:nvPr/>
        </p:nvSpPr>
        <p:spPr>
          <a:xfrm>
            <a:off x="-43199" y="10758"/>
            <a:ext cx="123875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1" name="TextBox_10"/>
          <p:cNvSpPr txBox="1"/>
          <p:nvPr/>
        </p:nvSpPr>
        <p:spPr>
          <a:xfrm>
            <a:off x="1772257" y="189140"/>
            <a:ext cx="10227833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Thuận</a:t>
            </a:r>
            <a:r>
              <a:rPr lang="en-US" sz="3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36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6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2021</a:t>
            </a:r>
            <a:endParaRPr lang="en-US" sz="3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_16"/>
          <p:cNvSpPr/>
          <p:nvPr/>
        </p:nvSpPr>
        <p:spPr>
          <a:xfrm rot="269291">
            <a:off x="1567860" y="2198038"/>
            <a:ext cx="1156388" cy="119112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C868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_16"/>
          <p:cNvSpPr/>
          <p:nvPr/>
        </p:nvSpPr>
        <p:spPr>
          <a:xfrm rot="489815">
            <a:off x="1498361" y="2820643"/>
            <a:ext cx="1177426" cy="94792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_17"/>
          <p:cNvGrpSpPr/>
          <p:nvPr/>
        </p:nvGrpSpPr>
        <p:grpSpPr>
          <a:xfrm>
            <a:off x="2426447" y="2218639"/>
            <a:ext cx="1378806" cy="1412343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_20"/>
          <p:cNvSpPr txBox="1"/>
          <p:nvPr/>
        </p:nvSpPr>
        <p:spPr>
          <a:xfrm>
            <a:off x="2200197" y="2235782"/>
            <a:ext cx="1605056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TextBox_21"/>
          <p:cNvSpPr txBox="1"/>
          <p:nvPr/>
        </p:nvSpPr>
        <p:spPr>
          <a:xfrm>
            <a:off x="4031502" y="2164709"/>
            <a:ext cx="530353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nhớ cậu</a:t>
            </a:r>
          </a:p>
        </p:txBody>
      </p:sp>
      <p:pic>
        <p:nvPicPr>
          <p:cNvPr id="23" name="Picture 22" descr="Bài 18: Tớ nhớ cậu - Phần đọ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1" y="3339408"/>
            <a:ext cx="4579935" cy="222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Bài 18: Tớ nhớ cậu - Phần đọ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58" y="3388383"/>
            <a:ext cx="4304860" cy="234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ài 18: Tớ nhớ cậu - Phần đọ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58" y="3540783"/>
            <a:ext cx="4304860" cy="234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ld09_id01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ld09_id02"/>
          <p:cNvGrpSpPr/>
          <p:nvPr/>
        </p:nvGrpSpPr>
        <p:grpSpPr>
          <a:xfrm>
            <a:off x="2803652" y="279486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pic>
        <p:nvPicPr>
          <p:cNvPr id="10" name="sld11_id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50" y="2835782"/>
            <a:ext cx="7455916" cy="3071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d11_id01" descr="Capture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850392" y="781050"/>
            <a:ext cx="11000232" cy="5657850"/>
          </a:xfrm>
          <a:prstGeom prst="rect">
            <a:avLst/>
          </a:prstGeom>
        </p:spPr>
      </p:pic>
      <p:sp>
        <p:nvSpPr>
          <p:cNvPr id="5" name="Text_Box_4"/>
          <p:cNvSpPr txBox="1"/>
          <p:nvPr/>
        </p:nvSpPr>
        <p:spPr>
          <a:xfrm>
            <a:off x="3057525" y="135890"/>
            <a:ext cx="2038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</a:t>
            </a:r>
            <a:endParaRPr lang="en-US" sz="3600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Content_Placeholder_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10828" flipH="1" flipV="1">
            <a:off x="246886" y="158588"/>
            <a:ext cx="896113" cy="588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2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"/>
    </mc:Choice>
    <mc:Fallback xmlns="">
      <p:transition spd="slow" advTm="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d11_id01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056" y="1846263"/>
            <a:ext cx="8873871" cy="4022725"/>
          </a:xfrm>
          <a:prstGeom prst="rect">
            <a:avLst/>
          </a:prstGeom>
        </p:spPr>
      </p:pic>
      <p:sp>
        <p:nvSpPr>
          <p:cNvPr id="5" name="Text_Box_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sld11_id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sld11_id03"/>
          <p:cNvSpPr/>
          <p:nvPr/>
        </p:nvSpPr>
        <p:spPr>
          <a:xfrm>
            <a:off x="9111615" y="576770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d12_id01" descr="Captur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16736" y="923544"/>
            <a:ext cx="8005191" cy="5312663"/>
          </a:xfrm>
          <a:prstGeom prst="rect">
            <a:avLst/>
          </a:prstGeom>
        </p:spPr>
      </p:pic>
      <p:pic>
        <p:nvPicPr>
          <p:cNvPr id="21" name="Content_Placeholder_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0" y="25400"/>
            <a:ext cx="957263" cy="977900"/>
          </a:xfrm>
          <a:prstGeom prst="rect">
            <a:avLst/>
          </a:prstGeom>
        </p:spPr>
      </p:pic>
      <p:sp>
        <p:nvSpPr>
          <p:cNvPr id="5" name="Text_Box_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sld12_id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sld12_id03"/>
          <p:cNvSpPr/>
          <p:nvPr/>
        </p:nvSpPr>
        <p:spPr>
          <a:xfrm>
            <a:off x="9111615" y="4570730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2" name="sld12_id04"/>
          <p:cNvCxnSpPr/>
          <p:nvPr/>
        </p:nvCxnSpPr>
        <p:spPr>
          <a:xfrm>
            <a:off x="7392543" y="2340102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ld12_id05"/>
          <p:cNvCxnSpPr/>
          <p:nvPr/>
        </p:nvCxnSpPr>
        <p:spPr>
          <a:xfrm>
            <a:off x="2583180" y="5171694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_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sld13_id01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sld13_id02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 nót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cẩn thận cho đẹp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sld13_id03"/>
          <p:cNvGrpSpPr/>
          <p:nvPr/>
        </p:nvGrpSpPr>
        <p:grpSpPr>
          <a:xfrm>
            <a:off x="3882390" y="3599815"/>
            <a:ext cx="6916420" cy="1536057"/>
            <a:chOff x="172324" y="1157225"/>
            <a:chExt cx="2109019" cy="1469818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cặm cụi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chăm chú, tập trung vào việc đang làm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|6.1|6.3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335</Words>
  <Application>Microsoft Office PowerPoint</Application>
  <PresentationFormat>Widescreen</PresentationFormat>
  <Paragraphs>53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汉仪黑荔枝体简</vt:lpstr>
      <vt:lpstr>8_Office Theme</vt:lpstr>
      <vt:lpstr>Retrospect</vt:lpstr>
      <vt:lpstr>1_Office Theme</vt:lpstr>
      <vt:lpstr>Tớ nhớ cậu</vt:lpstr>
      <vt:lpstr>KHỞI ĐỘNG</vt:lpstr>
      <vt:lpstr>1. Khi vui chơi cùng bạn em cảm thấy thế nào? 2. Khi xa bạn em cảm thấy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2. Đóng vai sóc và kiến để nói và đáp lời chào khi chia tay.</vt:lpstr>
      <vt:lpstr>2. Em sẽ nói với bạn thế nào khi - Bạn chuyển đến 1 ngôi trường khác - Tan học, em về trước còn bạn ở lại chờ bố mẹ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19</cp:revision>
  <dcterms:created xsi:type="dcterms:W3CDTF">2021-05-26T07:40:58Z</dcterms:created>
  <dcterms:modified xsi:type="dcterms:W3CDTF">2021-11-09T12:42:42Z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