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2" r:id="rId4"/>
    <p:sldId id="266" r:id="rId5"/>
    <p:sldId id="267" r:id="rId6"/>
    <p:sldId id="276" r:id="rId7"/>
    <p:sldId id="264" r:id="rId8"/>
    <p:sldId id="268" r:id="rId9"/>
    <p:sldId id="269" r:id="rId10"/>
    <p:sldId id="277" r:id="rId11"/>
    <p:sldId id="270" r:id="rId12"/>
    <p:sldId id="271" r:id="rId13"/>
    <p:sldId id="272" r:id="rId14"/>
    <p:sldId id="273" r:id="rId15"/>
    <p:sldId id="274" r:id="rId16"/>
    <p:sldId id="278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57" d="100"/>
          <a:sy n="57" d="100"/>
        </p:scale>
        <p:origin x="67" y="7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xmlns="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xmlns="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xmlns="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xmlns="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xmlns="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xmlns="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5.wdp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858252" y="106016"/>
            <a:ext cx="2301579" cy="980661"/>
            <a:chOff x="1452507" y="0"/>
            <a:chExt cx="2301579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452507" y="206880"/>
              <a:ext cx="23015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085472" y="1592755"/>
            <a:ext cx="7593554" cy="27515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2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TIA SỐ. SỐ LIỀN TRƯỚC,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SỐ LIỀN SAU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293011" y="1207747"/>
            <a:ext cx="5178469" cy="347499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96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Bài</a:t>
            </a:r>
            <a:r>
              <a:rPr lang="vi-VN" sz="9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vi-VN" sz="9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Trang 11</a:t>
            </a:r>
            <a:endParaRPr lang="vi-VN" sz="96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028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C2A1B7D-9A42-AC4D-8D7E-EC2A2BCD5FFA}"/>
              </a:ext>
            </a:extLst>
          </p:cNvPr>
          <p:cNvSpPr/>
          <p:nvPr/>
        </p:nvSpPr>
        <p:spPr>
          <a:xfrm>
            <a:off x="4205455" y="1984006"/>
            <a:ext cx="2276264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B4CBA849-02A4-074B-8AFF-9820D48FB9F2}"/>
              </a:ext>
            </a:extLst>
          </p:cNvPr>
          <p:cNvSpPr/>
          <p:nvPr/>
        </p:nvSpPr>
        <p:spPr>
          <a:xfrm>
            <a:off x="4701003" y="2929898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A549D6EB-A5A3-674B-B801-930407D41008}"/>
              </a:ext>
            </a:extLst>
          </p:cNvPr>
          <p:cNvSpPr/>
          <p:nvPr/>
        </p:nvSpPr>
        <p:spPr>
          <a:xfrm>
            <a:off x="5451359" y="292475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E0415E0-E1D1-2B4B-92B1-AD4753120F85}"/>
              </a:ext>
            </a:extLst>
          </p:cNvPr>
          <p:cNvSpPr/>
          <p:nvPr/>
        </p:nvSpPr>
        <p:spPr>
          <a:xfrm>
            <a:off x="2003915" y="1987566"/>
            <a:ext cx="3725372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64A913D-DEBA-5444-9D7F-FFE366DD33DF}"/>
              </a:ext>
            </a:extLst>
          </p:cNvPr>
          <p:cNvSpPr/>
          <p:nvPr/>
        </p:nvSpPr>
        <p:spPr>
          <a:xfrm>
            <a:off x="4702240" y="293074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534BD2C-39F4-7146-B775-EF82556D7199}"/>
              </a:ext>
            </a:extLst>
          </p:cNvPr>
          <p:cNvSpPr/>
          <p:nvPr/>
        </p:nvSpPr>
        <p:spPr>
          <a:xfrm>
            <a:off x="3927843" y="293449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BDEC1FA6-4749-6643-A48F-2A55B461ED79}"/>
              </a:ext>
            </a:extLst>
          </p:cNvPr>
          <p:cNvSpPr/>
          <p:nvPr/>
        </p:nvSpPr>
        <p:spPr>
          <a:xfrm>
            <a:off x="3186631" y="293982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C07D46D7-D894-2E44-9E56-A9F8842EB50B}"/>
              </a:ext>
            </a:extLst>
          </p:cNvPr>
          <p:cNvSpPr/>
          <p:nvPr/>
        </p:nvSpPr>
        <p:spPr>
          <a:xfrm>
            <a:off x="2450234" y="2937432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813DE5DF-47FD-5D44-9B48-B34E16053E53}"/>
              </a:ext>
            </a:extLst>
          </p:cNvPr>
          <p:cNvSpPr/>
          <p:nvPr/>
        </p:nvSpPr>
        <p:spPr>
          <a:xfrm>
            <a:off x="1741591" y="292699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FDFBFC1-EB09-7443-B29F-D86F517A4ECA}"/>
              </a:ext>
            </a:extLst>
          </p:cNvPr>
          <p:cNvGrpSpPr/>
          <p:nvPr/>
        </p:nvGrpSpPr>
        <p:grpSpPr>
          <a:xfrm>
            <a:off x="884318" y="89016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1064E4-63AB-384A-B8A7-66B409FF15C6}"/>
              </a:ext>
            </a:extLst>
          </p:cNvPr>
          <p:cNvSpPr txBox="1"/>
          <p:nvPr/>
        </p:nvSpPr>
        <p:spPr>
          <a:xfrm>
            <a:off x="1544513" y="1115270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Tìm trên tia số: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D24236E-2025-B848-937E-FF449F617E59}"/>
              </a:ext>
            </a:extLst>
          </p:cNvPr>
          <p:cNvGrpSpPr/>
          <p:nvPr/>
        </p:nvGrpSpPr>
        <p:grpSpPr>
          <a:xfrm>
            <a:off x="1808082" y="2575464"/>
            <a:ext cx="8328910" cy="818300"/>
            <a:chOff x="1563236" y="2212042"/>
            <a:chExt cx="8388080" cy="99499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C29D21DF-03C9-944C-823A-3927A54A329E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xmlns="" id="{14174266-265F-7A41-9564-078636862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8D40C155-05DE-CA49-ADCA-23CAEE75401D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F20D4E03-A854-2740-AB25-CF26E22FA595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F64704D3-1117-CC47-866E-3DF857FCB028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EE55FD3E-FDF8-874C-AB13-54E5951041D9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85C31E6A-FC12-BB47-B06E-143A53A6017B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9C47C89D-5517-5E40-B3F0-DE46449ADC20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7D03FDA-4B51-664A-B030-D83AE16C6514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B5D66AB0-B890-2441-8FDE-5C84242E9FA8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D85559EE-6C90-E84D-B8F6-0B57B7141869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0E02F0E8-154B-1E49-9D9C-FD6C63E4A527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301B84F7-E072-E14F-8CE0-0ED9FDC786FB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6B4D608-FB3B-6F46-A3C8-4149C617F8E3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3C907CB-2D6B-D147-9669-8710B71A4C0C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79C6CCA-CA74-CC41-9EED-C832FC50A72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5905046-4155-1846-8D6D-22CFEDF1A65D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E74EE21-8125-B543-9835-FBF7FCC1FA8F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7B551BC-06FE-1740-AB36-9DE3865CBC82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27E05E2-3A36-454C-960A-4287923D01AC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267BF36-FC40-2844-8F38-08C8515A5400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F217661-24E9-BF4F-82F4-400993E30552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064249E-807F-8A4D-AD96-EBCF37EF2360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3B190BA-EFDF-FC40-BAD8-6612F3628ECD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80DF450-325E-B64D-8C9A-DF1B577AA28B}"/>
              </a:ext>
            </a:extLst>
          </p:cNvPr>
          <p:cNvSpPr txBox="1"/>
          <p:nvPr/>
        </p:nvSpPr>
        <p:spPr>
          <a:xfrm>
            <a:off x="1599228" y="4178147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a. Những số bé hơn 5:</a:t>
            </a:r>
          </a:p>
        </p:txBody>
      </p:sp>
      <p:sp>
        <p:nvSpPr>
          <p:cNvPr id="41" name="Right Bracket 40">
            <a:extLst>
              <a:ext uri="{FF2B5EF4-FFF2-40B4-BE49-F238E27FC236}">
                <a16:creationId xmlns:a16="http://schemas.microsoft.com/office/drawing/2014/main" xmlns="" id="{39E6FEAD-011D-5940-97E9-B69CCA6A4B14}"/>
              </a:ext>
            </a:extLst>
          </p:cNvPr>
          <p:cNvSpPr/>
          <p:nvPr/>
        </p:nvSpPr>
        <p:spPr>
          <a:xfrm>
            <a:off x="5488948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CB24670-0E16-934A-8A1C-D3725616E6D9}"/>
              </a:ext>
            </a:extLst>
          </p:cNvPr>
          <p:cNvSpPr txBox="1"/>
          <p:nvPr/>
        </p:nvSpPr>
        <p:spPr>
          <a:xfrm>
            <a:off x="5515074" y="4071659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0; 1; 2; 3; 4</a:t>
            </a:r>
          </a:p>
        </p:txBody>
      </p:sp>
      <p:sp>
        <p:nvSpPr>
          <p:cNvPr id="51" name="Right Bracket 50">
            <a:extLst>
              <a:ext uri="{FF2B5EF4-FFF2-40B4-BE49-F238E27FC236}">
                <a16:creationId xmlns:a16="http://schemas.microsoft.com/office/drawing/2014/main" xmlns="" id="{1237B6DB-7C29-1F4D-BABD-3274BF70F9E6}"/>
              </a:ext>
            </a:extLst>
          </p:cNvPr>
          <p:cNvSpPr/>
          <p:nvPr/>
        </p:nvSpPr>
        <p:spPr>
          <a:xfrm flipH="1">
            <a:off x="4190995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Right Bracket 51">
            <a:extLst>
              <a:ext uri="{FF2B5EF4-FFF2-40B4-BE49-F238E27FC236}">
                <a16:creationId xmlns:a16="http://schemas.microsoft.com/office/drawing/2014/main" xmlns="" id="{A6BECB7D-B2A2-E640-A122-E65DFBFB61C9}"/>
              </a:ext>
            </a:extLst>
          </p:cNvPr>
          <p:cNvSpPr/>
          <p:nvPr/>
        </p:nvSpPr>
        <p:spPr>
          <a:xfrm>
            <a:off x="6242626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9C3FC1D-55BA-A64A-ABCC-D595867512D4}"/>
              </a:ext>
            </a:extLst>
          </p:cNvPr>
          <p:cNvSpPr txBox="1"/>
          <p:nvPr/>
        </p:nvSpPr>
        <p:spPr>
          <a:xfrm>
            <a:off x="1605622" y="4974822"/>
            <a:ext cx="787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b. Những số vừa lớn hơn 3 vừa bé hơn 6: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321F677-1E2B-1647-A95F-F4E368E0BDA9}"/>
              </a:ext>
            </a:extLst>
          </p:cNvPr>
          <p:cNvSpPr txBox="1"/>
          <p:nvPr/>
        </p:nvSpPr>
        <p:spPr>
          <a:xfrm>
            <a:off x="8431202" y="4888163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4; 5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xmlns="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2F47074-F734-4E47-AC49-15ED38B037B8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E3B853-1772-9C40-96A6-4E46DA6E5E18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Chọn câu trả lời đúng.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1202FA-4181-3F4B-A61C-496770E7D287}"/>
              </a:ext>
            </a:extLst>
          </p:cNvPr>
          <p:cNvSpPr txBox="1"/>
          <p:nvPr/>
        </p:nvSpPr>
        <p:spPr>
          <a:xfrm>
            <a:off x="1123726" y="1298208"/>
            <a:ext cx="71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Ghép hai trong ba thẻ số bên được tất cả bao nhiêu số có hai chữ số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FCB1C2-47D3-4B48-9E77-8C91A6175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colorTemperature colorTemp="72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935"/>
          <a:stretch/>
        </p:blipFill>
        <p:spPr>
          <a:xfrm>
            <a:off x="5114364" y="2252315"/>
            <a:ext cx="5207000" cy="298337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050EF27D-0D1D-2A4E-B3A3-7BD57422CA2C}"/>
              </a:ext>
            </a:extLst>
          </p:cNvPr>
          <p:cNvSpPr/>
          <p:nvPr/>
        </p:nvSpPr>
        <p:spPr>
          <a:xfrm>
            <a:off x="1270925" y="2428752"/>
            <a:ext cx="1774610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 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BCFF92D8-966D-D246-9A51-90C20A91468F}"/>
              </a:ext>
            </a:extLst>
          </p:cNvPr>
          <p:cNvSpPr/>
          <p:nvPr/>
        </p:nvSpPr>
        <p:spPr>
          <a:xfrm>
            <a:off x="1259717" y="3543776"/>
            <a:ext cx="178581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 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727C996A-3540-9B4C-9C46-D3CFE0D3F891}"/>
              </a:ext>
            </a:extLst>
          </p:cNvPr>
          <p:cNvSpPr/>
          <p:nvPr/>
        </p:nvSpPr>
        <p:spPr>
          <a:xfrm>
            <a:off x="1330980" y="4619133"/>
            <a:ext cx="171455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 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E19E161-9CA0-B843-91EE-7892399C09C1}"/>
              </a:ext>
            </a:extLst>
          </p:cNvPr>
          <p:cNvSpPr/>
          <p:nvPr/>
        </p:nvSpPr>
        <p:spPr>
          <a:xfrm>
            <a:off x="1259717" y="2428752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CD0E9D2-DD4E-8142-A930-7FD8393D523B}"/>
              </a:ext>
            </a:extLst>
          </p:cNvPr>
          <p:cNvSpPr/>
          <p:nvPr/>
        </p:nvSpPr>
        <p:spPr>
          <a:xfrm>
            <a:off x="1268911" y="3534041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737F7C4-BA0F-D34A-82D0-72920D0D9A15}"/>
              </a:ext>
            </a:extLst>
          </p:cNvPr>
          <p:cNvSpPr/>
          <p:nvPr/>
        </p:nvSpPr>
        <p:spPr>
          <a:xfrm>
            <a:off x="1328938" y="461913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8247C6B-5CE5-1344-A269-43E42CD252C8}"/>
              </a:ext>
            </a:extLst>
          </p:cNvPr>
          <p:cNvSpPr txBox="1"/>
          <p:nvPr/>
        </p:nvSpPr>
        <p:spPr>
          <a:xfrm>
            <a:off x="4236981" y="5428713"/>
            <a:ext cx="696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Các số có 2 chữ số ghép được từ 3 thẻ số trên là:</a:t>
            </a:r>
          </a:p>
          <a:p>
            <a:r>
              <a:rPr lang="x-none" sz="2400" dirty="0"/>
              <a:t>40; 45; 50; 54.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BAB3A0-A872-D147-A7A7-7A1D75E5C4B2}"/>
              </a:ext>
            </a:extLst>
          </p:cNvPr>
          <p:cNvSpPr txBox="1"/>
          <p:nvPr/>
        </p:nvSpPr>
        <p:spPr>
          <a:xfrm>
            <a:off x="1363441" y="46237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Số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37B55F-1F70-3049-B9B0-4FCD0A310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/>
        </p:blipFill>
        <p:spPr>
          <a:xfrm>
            <a:off x="847165" y="1118700"/>
            <a:ext cx="10390214" cy="45156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0292EB2-4861-5147-98F0-EC200767B28B}"/>
              </a:ext>
            </a:extLst>
          </p:cNvPr>
          <p:cNvGrpSpPr/>
          <p:nvPr/>
        </p:nvGrpSpPr>
        <p:grpSpPr>
          <a:xfrm>
            <a:off x="954621" y="3709649"/>
            <a:ext cx="5745675" cy="1305101"/>
            <a:chOff x="953017" y="2715812"/>
            <a:chExt cx="5745675" cy="1305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BEB7A62-42FD-214D-B4B3-DDB53099F1C4}"/>
                </a:ext>
              </a:extLst>
            </p:cNvPr>
            <p:cNvSpPr/>
            <p:nvPr/>
          </p:nvSpPr>
          <p:spPr>
            <a:xfrm>
              <a:off x="953017" y="2715812"/>
              <a:ext cx="574567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Toa liền sau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trước của toa        là toa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A07E455-8343-E045-88DB-42C380911FB8}"/>
                </a:ext>
              </a:extLst>
            </p:cNvPr>
            <p:cNvGrpSpPr/>
            <p:nvPr/>
          </p:nvGrpSpPr>
          <p:grpSpPr>
            <a:xfrm>
              <a:off x="4682597" y="2834464"/>
              <a:ext cx="591924" cy="561176"/>
              <a:chOff x="4709527" y="2968932"/>
              <a:chExt cx="631826" cy="599005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C1854940-5A01-FC47-A998-1071F085DFA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6D118108-0545-6640-932E-30C8CA043C07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50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D124B11-AD96-B741-A7DB-8965FF91508C}"/>
                </a:ext>
              </a:extLst>
            </p:cNvPr>
            <p:cNvGrpSpPr/>
            <p:nvPr/>
          </p:nvGrpSpPr>
          <p:grpSpPr>
            <a:xfrm>
              <a:off x="5039841" y="3436241"/>
              <a:ext cx="591924" cy="561176"/>
              <a:chOff x="4709527" y="2968932"/>
              <a:chExt cx="631826" cy="59900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7032CDEF-C0B9-F64E-BADB-E3B1BD0C4F84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BE390EEB-E4C3-1141-AB11-EFD10E7D1A1F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26AC984F-6549-2C49-9E98-3DE2CC4C4A38}"/>
              </a:ext>
            </a:extLst>
          </p:cNvPr>
          <p:cNvGrpSpPr/>
          <p:nvPr/>
        </p:nvGrpSpPr>
        <p:grpSpPr>
          <a:xfrm>
            <a:off x="953017" y="3707406"/>
            <a:ext cx="5747279" cy="1305101"/>
            <a:chOff x="953017" y="3963039"/>
            <a:chExt cx="5747279" cy="13051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CA99A23-A76E-8741-A5CE-BF5A7DF7FE47}"/>
                </a:ext>
              </a:extLst>
            </p:cNvPr>
            <p:cNvSpPr/>
            <p:nvPr/>
          </p:nvSpPr>
          <p:spPr>
            <a:xfrm>
              <a:off x="953017" y="3963039"/>
              <a:ext cx="5747279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Toa liền trước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sau của toa         là toa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78B201A1-19D2-6146-A227-59F74465EC47}"/>
                </a:ext>
              </a:extLst>
            </p:cNvPr>
            <p:cNvGrpSpPr/>
            <p:nvPr/>
          </p:nvGrpSpPr>
          <p:grpSpPr>
            <a:xfrm>
              <a:off x="4995008" y="4064776"/>
              <a:ext cx="591924" cy="561176"/>
              <a:chOff x="4709527" y="2968932"/>
              <a:chExt cx="631826" cy="59900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449C5791-8BFE-434C-AD14-016477A02E1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9E4052AA-FB62-DF41-BA39-B687B710B3F3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49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81CF0F8-DF20-3944-B7ED-409BE793837B}"/>
                </a:ext>
              </a:extLst>
            </p:cNvPr>
            <p:cNvGrpSpPr/>
            <p:nvPr/>
          </p:nvGrpSpPr>
          <p:grpSpPr>
            <a:xfrm>
              <a:off x="4761724" y="4667148"/>
              <a:ext cx="591924" cy="561176"/>
              <a:chOff x="4709527" y="2968932"/>
              <a:chExt cx="631826" cy="59900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0B951704-19B1-D74A-92CF-D5E9FC587D33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FCC5ABB8-6252-A14F-A072-A05133D615B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719F291-17F1-0344-B48C-0B77A1167609}"/>
              </a:ext>
            </a:extLst>
          </p:cNvPr>
          <p:cNvGrpSpPr/>
          <p:nvPr/>
        </p:nvGrpSpPr>
        <p:grpSpPr>
          <a:xfrm>
            <a:off x="953017" y="3704375"/>
            <a:ext cx="7534435" cy="1317270"/>
            <a:chOff x="953017" y="5143031"/>
            <a:chExt cx="7534435" cy="13172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05D967E-7FFD-DA46-9D0B-E262812F230F}"/>
                </a:ext>
              </a:extLst>
            </p:cNvPr>
            <p:cNvSpPr/>
            <p:nvPr/>
          </p:nvSpPr>
          <p:spPr>
            <a:xfrm>
              <a:off x="953017" y="5143031"/>
              <a:ext cx="753443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Ở giữa toa       và toa        là toa 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Ở giữa toa       và toa        là toa         và toa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082002B5-1406-E140-AF6D-CCB9945E408D}"/>
                </a:ext>
              </a:extLst>
            </p:cNvPr>
            <p:cNvGrpSpPr/>
            <p:nvPr/>
          </p:nvGrpSpPr>
          <p:grpSpPr>
            <a:xfrm>
              <a:off x="4888338" y="5266416"/>
              <a:ext cx="591924" cy="561176"/>
              <a:chOff x="4709527" y="2968932"/>
              <a:chExt cx="631826" cy="59900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59E402F7-2D43-944C-AF6C-C9C2C5EF94D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B3C56979-BEE2-0644-8A2A-318A97A788F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51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A2A63E27-E8F3-7C43-9342-48C0E80955CE}"/>
                </a:ext>
              </a:extLst>
            </p:cNvPr>
            <p:cNvGrpSpPr/>
            <p:nvPr/>
          </p:nvGrpSpPr>
          <p:grpSpPr>
            <a:xfrm>
              <a:off x="3185577" y="5277097"/>
              <a:ext cx="591924" cy="561176"/>
              <a:chOff x="4709527" y="2968932"/>
              <a:chExt cx="631826" cy="59900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C8CBEF9C-D343-744B-BF22-ED6AFEDE2EA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8783F7DC-E122-004D-9E4B-97A74BF6F208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49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08A23E7A-BCDC-D143-8DE4-D013E03D56BD}"/>
                </a:ext>
              </a:extLst>
            </p:cNvPr>
            <p:cNvGrpSpPr/>
            <p:nvPr/>
          </p:nvGrpSpPr>
          <p:grpSpPr>
            <a:xfrm>
              <a:off x="4894845" y="5888444"/>
              <a:ext cx="591924" cy="561176"/>
              <a:chOff x="4709527" y="2968932"/>
              <a:chExt cx="631826" cy="59900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CA043378-FC74-9C4A-8105-B6CA7DF0C10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430953BE-575F-6246-88B7-7FCA29AA2BF1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53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E31E0B6C-DDB4-0F44-8D41-49774F82A303}"/>
                </a:ext>
              </a:extLst>
            </p:cNvPr>
            <p:cNvGrpSpPr/>
            <p:nvPr/>
          </p:nvGrpSpPr>
          <p:grpSpPr>
            <a:xfrm>
              <a:off x="3192084" y="5899125"/>
              <a:ext cx="591924" cy="561176"/>
              <a:chOff x="4709527" y="2968932"/>
              <a:chExt cx="631826" cy="59900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FD4AEC50-AD4F-AA49-BB91-AFFFD5E5B3E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F75A6E00-7340-2D40-8D93-33F5DF990BDD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50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75C6E78A-BF8E-C34C-9536-46390A655C48}"/>
              </a:ext>
            </a:extLst>
          </p:cNvPr>
          <p:cNvGrpSpPr/>
          <p:nvPr/>
        </p:nvGrpSpPr>
        <p:grpSpPr>
          <a:xfrm>
            <a:off x="6419708" y="3787077"/>
            <a:ext cx="591924" cy="561176"/>
            <a:chOff x="5193845" y="3412589"/>
            <a:chExt cx="591924" cy="56117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6B05D15B-16B1-7D4E-91F1-97D78D3913B2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1AB2D1E4-3848-514D-8995-59A4C395D828}"/>
                </a:ext>
              </a:extLst>
            </p:cNvPr>
            <p:cNvSpPr/>
            <p:nvPr/>
          </p:nvSpPr>
          <p:spPr>
            <a:xfrm>
              <a:off x="5200352" y="3427784"/>
              <a:ext cx="585417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870B5FD4-9061-C244-92CC-FCA05F6B1967}"/>
              </a:ext>
            </a:extLst>
          </p:cNvPr>
          <p:cNvGrpSpPr/>
          <p:nvPr/>
        </p:nvGrpSpPr>
        <p:grpSpPr>
          <a:xfrm>
            <a:off x="6700296" y="4453574"/>
            <a:ext cx="591924" cy="561176"/>
            <a:chOff x="5193845" y="3412589"/>
            <a:chExt cx="591924" cy="56117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BFB3F28F-671C-3A4B-A5C7-540D46993BAA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9A741B93-875A-7C43-A28B-965C15FBC0C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ED68C80-24B3-0942-8D52-F7631719B54A}"/>
              </a:ext>
            </a:extLst>
          </p:cNvPr>
          <p:cNvGrpSpPr/>
          <p:nvPr/>
        </p:nvGrpSpPr>
        <p:grpSpPr>
          <a:xfrm>
            <a:off x="6703549" y="3811372"/>
            <a:ext cx="591924" cy="561176"/>
            <a:chOff x="5193845" y="3412589"/>
            <a:chExt cx="591924" cy="56117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0E8CA59B-C082-F544-8296-17BDED4E07B6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7CB8C08F-1EBA-5F41-B1DB-C02D1E37DA96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48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7538F038-CE9E-A74C-8278-97407C9148C1}"/>
              </a:ext>
            </a:extLst>
          </p:cNvPr>
          <p:cNvGrpSpPr/>
          <p:nvPr/>
        </p:nvGrpSpPr>
        <p:grpSpPr>
          <a:xfrm>
            <a:off x="6485734" y="4462712"/>
            <a:ext cx="591924" cy="561176"/>
            <a:chOff x="5193845" y="3412589"/>
            <a:chExt cx="591924" cy="56117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356E254D-B50B-A044-A18A-A6D50EA8A87F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3236D9F7-09CB-7041-8F7B-CA022FF204C1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EC8D11F9-4374-E94E-B847-AB79F9F37B2B}"/>
              </a:ext>
            </a:extLst>
          </p:cNvPr>
          <p:cNvGrpSpPr/>
          <p:nvPr/>
        </p:nvGrpSpPr>
        <p:grpSpPr>
          <a:xfrm>
            <a:off x="6560351" y="3803559"/>
            <a:ext cx="591924" cy="561176"/>
            <a:chOff x="5193845" y="3412589"/>
            <a:chExt cx="591924" cy="56117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EC303E5E-14E4-CB4E-A1E8-81A3540D8EFB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B0D394EE-3890-E541-A7BB-3DBDB9B75D93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1A5416D6-51E0-2747-93A0-AA2054EFF683}"/>
              </a:ext>
            </a:extLst>
          </p:cNvPr>
          <p:cNvGrpSpPr/>
          <p:nvPr/>
        </p:nvGrpSpPr>
        <p:grpSpPr>
          <a:xfrm>
            <a:off x="6597606" y="4416020"/>
            <a:ext cx="591924" cy="561176"/>
            <a:chOff x="5193845" y="3412589"/>
            <a:chExt cx="591924" cy="56117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0DEFFF7F-F5AF-AF44-84EA-E2DCE1EE1FB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7C8D9864-F6C7-E048-90D1-27F30037C58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8615D477-6AC1-E841-8B80-7481DC194D57}"/>
              </a:ext>
            </a:extLst>
          </p:cNvPr>
          <p:cNvGrpSpPr/>
          <p:nvPr/>
        </p:nvGrpSpPr>
        <p:grpSpPr>
          <a:xfrm>
            <a:off x="8437578" y="4410034"/>
            <a:ext cx="591924" cy="561176"/>
            <a:chOff x="5193845" y="3412589"/>
            <a:chExt cx="591924" cy="56117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BA37592D-5371-3C49-B4D4-549D79A2849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A4F1D19C-0E30-B143-8B85-5E9C347DE17B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6D5B09-138A-4C4A-A27B-DEECAEAF38A3}"/>
              </a:ext>
            </a:extLst>
          </p:cNvPr>
          <p:cNvSpPr txBox="1"/>
          <p:nvPr/>
        </p:nvSpPr>
        <p:spPr>
          <a:xfrm>
            <a:off x="1519844" y="492097"/>
            <a:ext cx="926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 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xmlns="" id="{D50BCDB1-854B-8344-87F3-CC2BC20A8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59183"/>
              </p:ext>
            </p:extLst>
          </p:nvPr>
        </p:nvGraphicFramePr>
        <p:xfrm>
          <a:off x="1981201" y="1304416"/>
          <a:ext cx="7996518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xmlns="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xmlns="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xmlns="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450618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62E388-75ED-1F41-8DC7-5F3CFB7B06F8}"/>
              </a:ext>
            </a:extLst>
          </p:cNvPr>
          <p:cNvSpPr/>
          <p:nvPr/>
        </p:nvSpPr>
        <p:spPr>
          <a:xfrm>
            <a:off x="2816129" y="3091386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D383C25-EE42-E549-8055-0B5BFDC9FBF2}"/>
              </a:ext>
            </a:extLst>
          </p:cNvPr>
          <p:cNvSpPr/>
          <p:nvPr/>
        </p:nvSpPr>
        <p:spPr>
          <a:xfrm>
            <a:off x="8253223" y="309138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6F18FA2-AA04-2243-9323-AA5AE34EAB83}"/>
              </a:ext>
            </a:extLst>
          </p:cNvPr>
          <p:cNvSpPr/>
          <p:nvPr/>
        </p:nvSpPr>
        <p:spPr>
          <a:xfrm>
            <a:off x="2816129" y="3917635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F088858-FCB1-DB45-A79B-7D32BC4E31FB}"/>
              </a:ext>
            </a:extLst>
          </p:cNvPr>
          <p:cNvSpPr/>
          <p:nvPr/>
        </p:nvSpPr>
        <p:spPr>
          <a:xfrm>
            <a:off x="8253223" y="3917634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3AB559-9CAE-B24A-872C-288750AB1526}"/>
              </a:ext>
            </a:extLst>
          </p:cNvPr>
          <p:cNvSpPr/>
          <p:nvPr/>
        </p:nvSpPr>
        <p:spPr>
          <a:xfrm>
            <a:off x="2816129" y="4743883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68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49198E6-B7E0-7847-BDE9-7406E9E66026}"/>
              </a:ext>
            </a:extLst>
          </p:cNvPr>
          <p:cNvSpPr/>
          <p:nvPr/>
        </p:nvSpPr>
        <p:spPr>
          <a:xfrm>
            <a:off x="8253223" y="4743882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1FABA2D-8AD7-BF4C-9E26-F96CC60972C7}"/>
              </a:ext>
            </a:extLst>
          </p:cNvPr>
          <p:cNvSpPr/>
          <p:nvPr/>
        </p:nvSpPr>
        <p:spPr>
          <a:xfrm>
            <a:off x="2816129" y="5496470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06C0660-8851-3E4A-8E3A-8726B3BD4636}"/>
              </a:ext>
            </a:extLst>
          </p:cNvPr>
          <p:cNvSpPr/>
          <p:nvPr/>
        </p:nvSpPr>
        <p:spPr>
          <a:xfrm>
            <a:off x="8253223" y="5496469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91CB6D0-40A6-F347-9F51-7E37D93A985B}"/>
              </a:ext>
            </a:extLst>
          </p:cNvPr>
          <p:cNvGrpSpPr/>
          <p:nvPr/>
        </p:nvGrpSpPr>
        <p:grpSpPr>
          <a:xfrm>
            <a:off x="785313" y="193811"/>
            <a:ext cx="651443" cy="923331"/>
            <a:chOff x="3411830" y="2729494"/>
            <a:chExt cx="340554" cy="48269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98408849-E744-C440-83B1-B5E655DB8939}"/>
                </a:ext>
              </a:extLst>
            </p:cNvPr>
            <p:cNvSpPr/>
            <p:nvPr/>
          </p:nvSpPr>
          <p:spPr>
            <a:xfrm>
              <a:off x="3430491" y="2845045"/>
              <a:ext cx="321893" cy="3218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harlotte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2711B54-7C2D-7A42-A2E5-56DE10B29287}"/>
                </a:ext>
              </a:extLst>
            </p:cNvPr>
            <p:cNvSpPr/>
            <p:nvPr/>
          </p:nvSpPr>
          <p:spPr>
            <a:xfrm rot="21163024">
              <a:off x="3411830" y="2729494"/>
              <a:ext cx="289687" cy="482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x-none" sz="5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harlotte" panose="02040603050506020204" pitchFamily="18" charset="0"/>
                  <a:cs typeface="Arial"/>
                  <a:sym typeface="Arial"/>
                </a:rPr>
                <a:t>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80CBE2-5CA7-9643-95C9-08FC192AD976}"/>
              </a:ext>
            </a:extLst>
          </p:cNvPr>
          <p:cNvSpPr txBox="1"/>
          <p:nvPr/>
        </p:nvSpPr>
        <p:spPr>
          <a:xfrm>
            <a:off x="1350756" y="492097"/>
            <a:ext cx="943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x-none" sz="2800" dirty="0"/>
              <a:t>  Thỏ trắng, thỏ nâu, thỏ khoang và thỏ xám đang chuẩn bị thi chạy. Các làn được đánh số từ bé đến lớn.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89D55A8-739C-DA41-B36E-1BD7D8139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/>
          <a:stretch/>
        </p:blipFill>
        <p:spPr>
          <a:xfrm>
            <a:off x="2312867" y="1446204"/>
            <a:ext cx="7566265" cy="3680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93D1D32-6876-9242-B308-B37E93530AED}"/>
              </a:ext>
            </a:extLst>
          </p:cNvPr>
          <p:cNvSpPr txBox="1"/>
          <p:nvPr/>
        </p:nvSpPr>
        <p:spPr>
          <a:xfrm>
            <a:off x="1436756" y="525602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 Thỏ xám chạy ở làn số mấy?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0A1C9A-74AA-ED45-B329-63F5C33258F3}"/>
              </a:ext>
            </a:extLst>
          </p:cNvPr>
          <p:cNvSpPr txBox="1"/>
          <p:nvPr/>
        </p:nvSpPr>
        <p:spPr>
          <a:xfrm>
            <a:off x="1436756" y="577924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  </a:t>
            </a:r>
            <a:r>
              <a:rPr lang="x-none" sz="2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x-none" sz="2800" dirty="0">
                <a:solidFill>
                  <a:srgbClr val="FF0000"/>
                </a:solidFill>
              </a:rPr>
              <a:t>Thỏ xám chạy ở làn số 4.</a:t>
            </a:r>
          </a:p>
        </p:txBody>
      </p:sp>
    </p:spTree>
    <p:extLst>
      <p:ext uri="{BB962C8B-B14F-4D97-AF65-F5344CB8AC3E}">
        <p14:creationId xmlns:p14="http://schemas.microsoft.com/office/powerpoint/2010/main" val="34262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4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310068" y="2114120"/>
            <a:ext cx="5144357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8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Khám</a:t>
            </a:r>
            <a:r>
              <a:rPr lang="vi-VN" sz="8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vi-VN" sz="8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phá</a:t>
            </a:r>
            <a:endParaRPr lang="vi-VN" sz="8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440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B3F77F5C-21ED-CB4C-81EE-CF5C2D197921}"/>
              </a:ext>
            </a:extLst>
          </p:cNvPr>
          <p:cNvGrpSpPr/>
          <p:nvPr/>
        </p:nvGrpSpPr>
        <p:grpSpPr>
          <a:xfrm>
            <a:off x="878774" y="1333607"/>
            <a:ext cx="10165278" cy="4843030"/>
            <a:chOff x="878774" y="1333607"/>
            <a:chExt cx="10165278" cy="48430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E388D5CB-2B9A-B94E-90EC-681A23B586DC}"/>
                </a:ext>
              </a:extLst>
            </p:cNvPr>
            <p:cNvGrpSpPr/>
            <p:nvPr/>
          </p:nvGrpSpPr>
          <p:grpSpPr>
            <a:xfrm>
              <a:off x="878774" y="1333607"/>
              <a:ext cx="10165278" cy="4843030"/>
              <a:chOff x="878774" y="1333607"/>
              <a:chExt cx="10165278" cy="48430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07727221-5D37-8146-9BD4-8E76C1C46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85"/>
              <a:stretch/>
            </p:blipFill>
            <p:spPr>
              <a:xfrm>
                <a:off x="899857" y="1333607"/>
                <a:ext cx="10144195" cy="484303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970E8D86-41FE-174C-8011-E6C6F78F3C2F}"/>
                  </a:ext>
                </a:extLst>
              </p:cNvPr>
              <p:cNvSpPr/>
              <p:nvPr/>
            </p:nvSpPr>
            <p:spPr>
              <a:xfrm>
                <a:off x="878774" y="1333607"/>
                <a:ext cx="2295504" cy="245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xmlns="" id="{CB0FE2FC-1D00-BA4A-AB62-9BEEA3042C1A}"/>
                </a:ext>
              </a:extLst>
            </p:cNvPr>
            <p:cNvSpPr/>
            <p:nvPr/>
          </p:nvSpPr>
          <p:spPr>
            <a:xfrm>
              <a:off x="2319359" y="2428876"/>
              <a:ext cx="2452666" cy="1687522"/>
            </a:xfrm>
            <a:custGeom>
              <a:avLst/>
              <a:gdLst>
                <a:gd name="connsiteX0" fmla="*/ 0 w 2452666"/>
                <a:gd name="connsiteY0" fmla="*/ 221046 h 1326247"/>
                <a:gd name="connsiteX1" fmla="*/ 221046 w 2452666"/>
                <a:gd name="connsiteY1" fmla="*/ 0 h 1326247"/>
                <a:gd name="connsiteX2" fmla="*/ 1430722 w 2452666"/>
                <a:gd name="connsiteY2" fmla="*/ 0 h 1326247"/>
                <a:gd name="connsiteX3" fmla="*/ 1430722 w 2452666"/>
                <a:gd name="connsiteY3" fmla="*/ 0 h 1326247"/>
                <a:gd name="connsiteX4" fmla="*/ 2043888 w 2452666"/>
                <a:gd name="connsiteY4" fmla="*/ 0 h 1326247"/>
                <a:gd name="connsiteX5" fmla="*/ 2231620 w 2452666"/>
                <a:gd name="connsiteY5" fmla="*/ 0 h 1326247"/>
                <a:gd name="connsiteX6" fmla="*/ 2452666 w 2452666"/>
                <a:gd name="connsiteY6" fmla="*/ 221046 h 1326247"/>
                <a:gd name="connsiteX7" fmla="*/ 2452666 w 2452666"/>
                <a:gd name="connsiteY7" fmla="*/ 773644 h 1326247"/>
                <a:gd name="connsiteX8" fmla="*/ 2452666 w 2452666"/>
                <a:gd name="connsiteY8" fmla="*/ 773644 h 1326247"/>
                <a:gd name="connsiteX9" fmla="*/ 2452666 w 2452666"/>
                <a:gd name="connsiteY9" fmla="*/ 1105206 h 1326247"/>
                <a:gd name="connsiteX10" fmla="*/ 2452666 w 2452666"/>
                <a:gd name="connsiteY10" fmla="*/ 1105201 h 1326247"/>
                <a:gd name="connsiteX11" fmla="*/ 2231620 w 2452666"/>
                <a:gd name="connsiteY11" fmla="*/ 1326247 h 1326247"/>
                <a:gd name="connsiteX12" fmla="*/ 2043888 w 2452666"/>
                <a:gd name="connsiteY12" fmla="*/ 1326247 h 1326247"/>
                <a:gd name="connsiteX13" fmla="*/ 2328537 w 2452666"/>
                <a:gd name="connsiteY13" fmla="*/ 1616085 h 1326247"/>
                <a:gd name="connsiteX14" fmla="*/ 1430722 w 2452666"/>
                <a:gd name="connsiteY14" fmla="*/ 1326247 h 1326247"/>
                <a:gd name="connsiteX15" fmla="*/ 221046 w 2452666"/>
                <a:gd name="connsiteY15" fmla="*/ 1326247 h 1326247"/>
                <a:gd name="connsiteX16" fmla="*/ 0 w 2452666"/>
                <a:gd name="connsiteY16" fmla="*/ 1105201 h 1326247"/>
                <a:gd name="connsiteX17" fmla="*/ 0 w 2452666"/>
                <a:gd name="connsiteY17" fmla="*/ 1105206 h 1326247"/>
                <a:gd name="connsiteX18" fmla="*/ 0 w 2452666"/>
                <a:gd name="connsiteY18" fmla="*/ 773644 h 1326247"/>
                <a:gd name="connsiteX19" fmla="*/ 0 w 2452666"/>
                <a:gd name="connsiteY19" fmla="*/ 773644 h 1326247"/>
                <a:gd name="connsiteX20" fmla="*/ 0 w 2452666"/>
                <a:gd name="connsiteY20" fmla="*/ 221046 h 1326247"/>
                <a:gd name="connsiteX0" fmla="*/ 0 w 2452666"/>
                <a:gd name="connsiteY0" fmla="*/ 221046 h 1616085"/>
                <a:gd name="connsiteX1" fmla="*/ 221046 w 2452666"/>
                <a:gd name="connsiteY1" fmla="*/ 0 h 1616085"/>
                <a:gd name="connsiteX2" fmla="*/ 1430722 w 2452666"/>
                <a:gd name="connsiteY2" fmla="*/ 0 h 1616085"/>
                <a:gd name="connsiteX3" fmla="*/ 1430722 w 2452666"/>
                <a:gd name="connsiteY3" fmla="*/ 0 h 1616085"/>
                <a:gd name="connsiteX4" fmla="*/ 2043888 w 2452666"/>
                <a:gd name="connsiteY4" fmla="*/ 0 h 1616085"/>
                <a:gd name="connsiteX5" fmla="*/ 2231620 w 2452666"/>
                <a:gd name="connsiteY5" fmla="*/ 0 h 1616085"/>
                <a:gd name="connsiteX6" fmla="*/ 2452666 w 2452666"/>
                <a:gd name="connsiteY6" fmla="*/ 221046 h 1616085"/>
                <a:gd name="connsiteX7" fmla="*/ 2452666 w 2452666"/>
                <a:gd name="connsiteY7" fmla="*/ 773644 h 1616085"/>
                <a:gd name="connsiteX8" fmla="*/ 2452666 w 2452666"/>
                <a:gd name="connsiteY8" fmla="*/ 773644 h 1616085"/>
                <a:gd name="connsiteX9" fmla="*/ 2452666 w 2452666"/>
                <a:gd name="connsiteY9" fmla="*/ 1105206 h 1616085"/>
                <a:gd name="connsiteX10" fmla="*/ 2452666 w 2452666"/>
                <a:gd name="connsiteY10" fmla="*/ 1105201 h 1616085"/>
                <a:gd name="connsiteX11" fmla="*/ 2231620 w 2452666"/>
                <a:gd name="connsiteY11" fmla="*/ 1326247 h 1616085"/>
                <a:gd name="connsiteX12" fmla="*/ 2328537 w 2452666"/>
                <a:gd name="connsiteY12" fmla="*/ 1616085 h 1616085"/>
                <a:gd name="connsiteX13" fmla="*/ 1430722 w 2452666"/>
                <a:gd name="connsiteY13" fmla="*/ 1326247 h 1616085"/>
                <a:gd name="connsiteX14" fmla="*/ 221046 w 2452666"/>
                <a:gd name="connsiteY14" fmla="*/ 1326247 h 1616085"/>
                <a:gd name="connsiteX15" fmla="*/ 0 w 2452666"/>
                <a:gd name="connsiteY15" fmla="*/ 1105201 h 1616085"/>
                <a:gd name="connsiteX16" fmla="*/ 0 w 2452666"/>
                <a:gd name="connsiteY16" fmla="*/ 1105206 h 1616085"/>
                <a:gd name="connsiteX17" fmla="*/ 0 w 2452666"/>
                <a:gd name="connsiteY17" fmla="*/ 773644 h 1616085"/>
                <a:gd name="connsiteX18" fmla="*/ 0 w 2452666"/>
                <a:gd name="connsiteY18" fmla="*/ 773644 h 1616085"/>
                <a:gd name="connsiteX19" fmla="*/ 0 w 2452666"/>
                <a:gd name="connsiteY19" fmla="*/ 221046 h 1616085"/>
                <a:gd name="connsiteX0" fmla="*/ 0 w 2452666"/>
                <a:gd name="connsiteY0" fmla="*/ 221046 h 1687522"/>
                <a:gd name="connsiteX1" fmla="*/ 221046 w 2452666"/>
                <a:gd name="connsiteY1" fmla="*/ 0 h 1687522"/>
                <a:gd name="connsiteX2" fmla="*/ 1430722 w 2452666"/>
                <a:gd name="connsiteY2" fmla="*/ 0 h 1687522"/>
                <a:gd name="connsiteX3" fmla="*/ 1430722 w 2452666"/>
                <a:gd name="connsiteY3" fmla="*/ 0 h 1687522"/>
                <a:gd name="connsiteX4" fmla="*/ 2043888 w 2452666"/>
                <a:gd name="connsiteY4" fmla="*/ 0 h 1687522"/>
                <a:gd name="connsiteX5" fmla="*/ 2231620 w 2452666"/>
                <a:gd name="connsiteY5" fmla="*/ 0 h 1687522"/>
                <a:gd name="connsiteX6" fmla="*/ 2452666 w 2452666"/>
                <a:gd name="connsiteY6" fmla="*/ 221046 h 1687522"/>
                <a:gd name="connsiteX7" fmla="*/ 2452666 w 2452666"/>
                <a:gd name="connsiteY7" fmla="*/ 773644 h 1687522"/>
                <a:gd name="connsiteX8" fmla="*/ 2452666 w 2452666"/>
                <a:gd name="connsiteY8" fmla="*/ 773644 h 1687522"/>
                <a:gd name="connsiteX9" fmla="*/ 2452666 w 2452666"/>
                <a:gd name="connsiteY9" fmla="*/ 1105206 h 1687522"/>
                <a:gd name="connsiteX10" fmla="*/ 2452666 w 2452666"/>
                <a:gd name="connsiteY10" fmla="*/ 1105201 h 1687522"/>
                <a:gd name="connsiteX11" fmla="*/ 2231620 w 2452666"/>
                <a:gd name="connsiteY11" fmla="*/ 1326247 h 1687522"/>
                <a:gd name="connsiteX12" fmla="*/ 2271387 w 2452666"/>
                <a:gd name="connsiteY12" fmla="*/ 1687522 h 1687522"/>
                <a:gd name="connsiteX13" fmla="*/ 1430722 w 2452666"/>
                <a:gd name="connsiteY13" fmla="*/ 1326247 h 1687522"/>
                <a:gd name="connsiteX14" fmla="*/ 221046 w 2452666"/>
                <a:gd name="connsiteY14" fmla="*/ 1326247 h 1687522"/>
                <a:gd name="connsiteX15" fmla="*/ 0 w 2452666"/>
                <a:gd name="connsiteY15" fmla="*/ 1105201 h 1687522"/>
                <a:gd name="connsiteX16" fmla="*/ 0 w 2452666"/>
                <a:gd name="connsiteY16" fmla="*/ 1105206 h 1687522"/>
                <a:gd name="connsiteX17" fmla="*/ 0 w 2452666"/>
                <a:gd name="connsiteY17" fmla="*/ 773644 h 1687522"/>
                <a:gd name="connsiteX18" fmla="*/ 0 w 2452666"/>
                <a:gd name="connsiteY18" fmla="*/ 773644 h 1687522"/>
                <a:gd name="connsiteX19" fmla="*/ 0 w 2452666"/>
                <a:gd name="connsiteY19" fmla="*/ 221046 h 168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52666" h="1687522">
                  <a:moveTo>
                    <a:pt x="0" y="221046"/>
                  </a:moveTo>
                  <a:cubicBezTo>
                    <a:pt x="0" y="98966"/>
                    <a:pt x="98966" y="0"/>
                    <a:pt x="221046" y="0"/>
                  </a:cubicBezTo>
                  <a:lnTo>
                    <a:pt x="1430722" y="0"/>
                  </a:lnTo>
                  <a:lnTo>
                    <a:pt x="1430722" y="0"/>
                  </a:lnTo>
                  <a:lnTo>
                    <a:pt x="2043888" y="0"/>
                  </a:lnTo>
                  <a:lnTo>
                    <a:pt x="2231620" y="0"/>
                  </a:lnTo>
                  <a:cubicBezTo>
                    <a:pt x="2353700" y="0"/>
                    <a:pt x="2452666" y="98966"/>
                    <a:pt x="2452666" y="221046"/>
                  </a:cubicBezTo>
                  <a:lnTo>
                    <a:pt x="2452666" y="773644"/>
                  </a:lnTo>
                  <a:lnTo>
                    <a:pt x="2452666" y="773644"/>
                  </a:lnTo>
                  <a:lnTo>
                    <a:pt x="2452666" y="1105206"/>
                  </a:lnTo>
                  <a:lnTo>
                    <a:pt x="2452666" y="1105201"/>
                  </a:lnTo>
                  <a:cubicBezTo>
                    <a:pt x="2452666" y="1227281"/>
                    <a:pt x="2353700" y="1326247"/>
                    <a:pt x="2231620" y="1326247"/>
                  </a:cubicBezTo>
                  <a:lnTo>
                    <a:pt x="2271387" y="1687522"/>
                  </a:lnTo>
                  <a:lnTo>
                    <a:pt x="1430722" y="1326247"/>
                  </a:lnTo>
                  <a:lnTo>
                    <a:pt x="221046" y="1326247"/>
                  </a:lnTo>
                  <a:cubicBezTo>
                    <a:pt x="98966" y="1326247"/>
                    <a:pt x="0" y="1227281"/>
                    <a:pt x="0" y="1105201"/>
                  </a:cubicBezTo>
                  <a:lnTo>
                    <a:pt x="0" y="1105206"/>
                  </a:lnTo>
                  <a:lnTo>
                    <a:pt x="0" y="773644"/>
                  </a:lnTo>
                  <a:lnTo>
                    <a:pt x="0" y="773644"/>
                  </a:lnTo>
                  <a:lnTo>
                    <a:pt x="0" y="2210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23D55F0B-5618-5844-A1ED-EA6B1320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2290423" y="3196899"/>
              <a:ext cx="569056" cy="8694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506772CA-C906-5943-A36E-22B6FBC0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32" y="3142665"/>
              <a:ext cx="1384300" cy="977900"/>
            </a:xfrm>
            <a:prstGeom prst="rect">
              <a:avLst/>
            </a:prstGeom>
          </p:spPr>
        </p:pic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xmlns="" id="{BA6F4FDF-1B5D-C847-8116-AEB9E38EFD27}"/>
                </a:ext>
              </a:extLst>
            </p:cNvPr>
            <p:cNvSpPr/>
            <p:nvPr/>
          </p:nvSpPr>
          <p:spPr>
            <a:xfrm>
              <a:off x="8578329" y="1962615"/>
              <a:ext cx="2263697" cy="1310022"/>
            </a:xfrm>
            <a:prstGeom prst="wedgeRoundRectCallout">
              <a:avLst>
                <a:gd name="adj1" fmla="val -24934"/>
                <a:gd name="adj2" fmla="val 79524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F1034CD2-7AEF-DD4D-9522-1E13B3AA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8710552" y="2625217"/>
              <a:ext cx="1000327" cy="1144200"/>
            </a:xfrm>
            <a:prstGeom prst="cloud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992F827E-EE43-1947-8950-5BED2697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90000"/>
              <a:duotone>
                <a:prstClr val="black"/>
                <a:srgbClr val="81C95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  <a14:imgEffect>
                        <a14:saturation sat="400000"/>
                      </a14:imgEffect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2087">
              <a:off x="9319738" y="2580452"/>
              <a:ext cx="655738" cy="1233731"/>
            </a:xfrm>
            <a:prstGeom prst="cloud">
              <a:avLst/>
            </a:prstGeom>
          </p:spPr>
        </p:pic>
      </p:grpSp>
      <p:sp>
        <p:nvSpPr>
          <p:cNvPr id="72" name="Rounded Rectangular Callout 35">
            <a:extLst>
              <a:ext uri="{FF2B5EF4-FFF2-40B4-BE49-F238E27FC236}">
                <a16:creationId xmlns:a16="http://schemas.microsoft.com/office/drawing/2014/main" xmlns="" id="{54FA9870-95FE-3140-9AEE-254ED6BCF6F4}"/>
              </a:ext>
            </a:extLst>
          </p:cNvPr>
          <p:cNvSpPr/>
          <p:nvPr/>
        </p:nvSpPr>
        <p:spPr>
          <a:xfrm>
            <a:off x="1964403" y="2183065"/>
            <a:ext cx="2751318" cy="1899495"/>
          </a:xfrm>
          <a:custGeom>
            <a:avLst/>
            <a:gdLst>
              <a:gd name="connsiteX0" fmla="*/ 0 w 2452666"/>
              <a:gd name="connsiteY0" fmla="*/ 221046 h 1326247"/>
              <a:gd name="connsiteX1" fmla="*/ 221046 w 2452666"/>
              <a:gd name="connsiteY1" fmla="*/ 0 h 1326247"/>
              <a:gd name="connsiteX2" fmla="*/ 1430722 w 2452666"/>
              <a:gd name="connsiteY2" fmla="*/ 0 h 1326247"/>
              <a:gd name="connsiteX3" fmla="*/ 1430722 w 2452666"/>
              <a:gd name="connsiteY3" fmla="*/ 0 h 1326247"/>
              <a:gd name="connsiteX4" fmla="*/ 2043888 w 2452666"/>
              <a:gd name="connsiteY4" fmla="*/ 0 h 1326247"/>
              <a:gd name="connsiteX5" fmla="*/ 2231620 w 2452666"/>
              <a:gd name="connsiteY5" fmla="*/ 0 h 1326247"/>
              <a:gd name="connsiteX6" fmla="*/ 2452666 w 2452666"/>
              <a:gd name="connsiteY6" fmla="*/ 221046 h 1326247"/>
              <a:gd name="connsiteX7" fmla="*/ 2452666 w 2452666"/>
              <a:gd name="connsiteY7" fmla="*/ 773644 h 1326247"/>
              <a:gd name="connsiteX8" fmla="*/ 2452666 w 2452666"/>
              <a:gd name="connsiteY8" fmla="*/ 773644 h 1326247"/>
              <a:gd name="connsiteX9" fmla="*/ 2452666 w 2452666"/>
              <a:gd name="connsiteY9" fmla="*/ 1105206 h 1326247"/>
              <a:gd name="connsiteX10" fmla="*/ 2452666 w 2452666"/>
              <a:gd name="connsiteY10" fmla="*/ 1105201 h 1326247"/>
              <a:gd name="connsiteX11" fmla="*/ 2231620 w 2452666"/>
              <a:gd name="connsiteY11" fmla="*/ 1326247 h 1326247"/>
              <a:gd name="connsiteX12" fmla="*/ 2043888 w 2452666"/>
              <a:gd name="connsiteY12" fmla="*/ 1326247 h 1326247"/>
              <a:gd name="connsiteX13" fmla="*/ 2328537 w 2452666"/>
              <a:gd name="connsiteY13" fmla="*/ 1616085 h 1326247"/>
              <a:gd name="connsiteX14" fmla="*/ 1430722 w 2452666"/>
              <a:gd name="connsiteY14" fmla="*/ 1326247 h 1326247"/>
              <a:gd name="connsiteX15" fmla="*/ 221046 w 2452666"/>
              <a:gd name="connsiteY15" fmla="*/ 1326247 h 1326247"/>
              <a:gd name="connsiteX16" fmla="*/ 0 w 2452666"/>
              <a:gd name="connsiteY16" fmla="*/ 1105201 h 1326247"/>
              <a:gd name="connsiteX17" fmla="*/ 0 w 2452666"/>
              <a:gd name="connsiteY17" fmla="*/ 1105206 h 1326247"/>
              <a:gd name="connsiteX18" fmla="*/ 0 w 2452666"/>
              <a:gd name="connsiteY18" fmla="*/ 773644 h 1326247"/>
              <a:gd name="connsiteX19" fmla="*/ 0 w 2452666"/>
              <a:gd name="connsiteY19" fmla="*/ 773644 h 1326247"/>
              <a:gd name="connsiteX20" fmla="*/ 0 w 2452666"/>
              <a:gd name="connsiteY20" fmla="*/ 221046 h 1326247"/>
              <a:gd name="connsiteX0" fmla="*/ 0 w 2452666"/>
              <a:gd name="connsiteY0" fmla="*/ 221046 h 1616085"/>
              <a:gd name="connsiteX1" fmla="*/ 221046 w 2452666"/>
              <a:gd name="connsiteY1" fmla="*/ 0 h 1616085"/>
              <a:gd name="connsiteX2" fmla="*/ 1430722 w 2452666"/>
              <a:gd name="connsiteY2" fmla="*/ 0 h 1616085"/>
              <a:gd name="connsiteX3" fmla="*/ 1430722 w 2452666"/>
              <a:gd name="connsiteY3" fmla="*/ 0 h 1616085"/>
              <a:gd name="connsiteX4" fmla="*/ 2043888 w 2452666"/>
              <a:gd name="connsiteY4" fmla="*/ 0 h 1616085"/>
              <a:gd name="connsiteX5" fmla="*/ 2231620 w 2452666"/>
              <a:gd name="connsiteY5" fmla="*/ 0 h 1616085"/>
              <a:gd name="connsiteX6" fmla="*/ 2452666 w 2452666"/>
              <a:gd name="connsiteY6" fmla="*/ 221046 h 1616085"/>
              <a:gd name="connsiteX7" fmla="*/ 2452666 w 2452666"/>
              <a:gd name="connsiteY7" fmla="*/ 773644 h 1616085"/>
              <a:gd name="connsiteX8" fmla="*/ 2452666 w 2452666"/>
              <a:gd name="connsiteY8" fmla="*/ 773644 h 1616085"/>
              <a:gd name="connsiteX9" fmla="*/ 2452666 w 2452666"/>
              <a:gd name="connsiteY9" fmla="*/ 1105206 h 1616085"/>
              <a:gd name="connsiteX10" fmla="*/ 2452666 w 2452666"/>
              <a:gd name="connsiteY10" fmla="*/ 1105201 h 1616085"/>
              <a:gd name="connsiteX11" fmla="*/ 2231620 w 2452666"/>
              <a:gd name="connsiteY11" fmla="*/ 1326247 h 1616085"/>
              <a:gd name="connsiteX12" fmla="*/ 2328537 w 2452666"/>
              <a:gd name="connsiteY12" fmla="*/ 1616085 h 1616085"/>
              <a:gd name="connsiteX13" fmla="*/ 1430722 w 2452666"/>
              <a:gd name="connsiteY13" fmla="*/ 1326247 h 1616085"/>
              <a:gd name="connsiteX14" fmla="*/ 221046 w 2452666"/>
              <a:gd name="connsiteY14" fmla="*/ 1326247 h 1616085"/>
              <a:gd name="connsiteX15" fmla="*/ 0 w 2452666"/>
              <a:gd name="connsiteY15" fmla="*/ 1105201 h 1616085"/>
              <a:gd name="connsiteX16" fmla="*/ 0 w 2452666"/>
              <a:gd name="connsiteY16" fmla="*/ 1105206 h 1616085"/>
              <a:gd name="connsiteX17" fmla="*/ 0 w 2452666"/>
              <a:gd name="connsiteY17" fmla="*/ 773644 h 1616085"/>
              <a:gd name="connsiteX18" fmla="*/ 0 w 2452666"/>
              <a:gd name="connsiteY18" fmla="*/ 773644 h 1616085"/>
              <a:gd name="connsiteX19" fmla="*/ 0 w 2452666"/>
              <a:gd name="connsiteY19" fmla="*/ 221046 h 1616085"/>
              <a:gd name="connsiteX0" fmla="*/ 0 w 2452666"/>
              <a:gd name="connsiteY0" fmla="*/ 221046 h 1687522"/>
              <a:gd name="connsiteX1" fmla="*/ 221046 w 2452666"/>
              <a:gd name="connsiteY1" fmla="*/ 0 h 1687522"/>
              <a:gd name="connsiteX2" fmla="*/ 1430722 w 2452666"/>
              <a:gd name="connsiteY2" fmla="*/ 0 h 1687522"/>
              <a:gd name="connsiteX3" fmla="*/ 1430722 w 2452666"/>
              <a:gd name="connsiteY3" fmla="*/ 0 h 1687522"/>
              <a:gd name="connsiteX4" fmla="*/ 2043888 w 2452666"/>
              <a:gd name="connsiteY4" fmla="*/ 0 h 1687522"/>
              <a:gd name="connsiteX5" fmla="*/ 2231620 w 2452666"/>
              <a:gd name="connsiteY5" fmla="*/ 0 h 1687522"/>
              <a:gd name="connsiteX6" fmla="*/ 2452666 w 2452666"/>
              <a:gd name="connsiteY6" fmla="*/ 221046 h 1687522"/>
              <a:gd name="connsiteX7" fmla="*/ 2452666 w 2452666"/>
              <a:gd name="connsiteY7" fmla="*/ 773644 h 1687522"/>
              <a:gd name="connsiteX8" fmla="*/ 2452666 w 2452666"/>
              <a:gd name="connsiteY8" fmla="*/ 773644 h 1687522"/>
              <a:gd name="connsiteX9" fmla="*/ 2452666 w 2452666"/>
              <a:gd name="connsiteY9" fmla="*/ 1105206 h 1687522"/>
              <a:gd name="connsiteX10" fmla="*/ 2452666 w 2452666"/>
              <a:gd name="connsiteY10" fmla="*/ 1105201 h 1687522"/>
              <a:gd name="connsiteX11" fmla="*/ 2231620 w 2452666"/>
              <a:gd name="connsiteY11" fmla="*/ 1326247 h 1687522"/>
              <a:gd name="connsiteX12" fmla="*/ 2271387 w 2452666"/>
              <a:gd name="connsiteY12" fmla="*/ 1687522 h 1687522"/>
              <a:gd name="connsiteX13" fmla="*/ 1430722 w 2452666"/>
              <a:gd name="connsiteY13" fmla="*/ 1326247 h 1687522"/>
              <a:gd name="connsiteX14" fmla="*/ 221046 w 2452666"/>
              <a:gd name="connsiteY14" fmla="*/ 1326247 h 1687522"/>
              <a:gd name="connsiteX15" fmla="*/ 0 w 2452666"/>
              <a:gd name="connsiteY15" fmla="*/ 1105201 h 1687522"/>
              <a:gd name="connsiteX16" fmla="*/ 0 w 2452666"/>
              <a:gd name="connsiteY16" fmla="*/ 1105206 h 1687522"/>
              <a:gd name="connsiteX17" fmla="*/ 0 w 2452666"/>
              <a:gd name="connsiteY17" fmla="*/ 773644 h 1687522"/>
              <a:gd name="connsiteX18" fmla="*/ 0 w 2452666"/>
              <a:gd name="connsiteY18" fmla="*/ 773644 h 1687522"/>
              <a:gd name="connsiteX19" fmla="*/ 0 w 2452666"/>
              <a:gd name="connsiteY19" fmla="*/ 221046 h 168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2666" h="1687522">
                <a:moveTo>
                  <a:pt x="0" y="221046"/>
                </a:moveTo>
                <a:cubicBezTo>
                  <a:pt x="0" y="98966"/>
                  <a:pt x="98966" y="0"/>
                  <a:pt x="221046" y="0"/>
                </a:cubicBezTo>
                <a:lnTo>
                  <a:pt x="1430722" y="0"/>
                </a:lnTo>
                <a:lnTo>
                  <a:pt x="1430722" y="0"/>
                </a:lnTo>
                <a:lnTo>
                  <a:pt x="2043888" y="0"/>
                </a:lnTo>
                <a:lnTo>
                  <a:pt x="2231620" y="0"/>
                </a:lnTo>
                <a:cubicBezTo>
                  <a:pt x="2353700" y="0"/>
                  <a:pt x="2452666" y="98966"/>
                  <a:pt x="2452666" y="221046"/>
                </a:cubicBezTo>
                <a:lnTo>
                  <a:pt x="2452666" y="773644"/>
                </a:lnTo>
                <a:lnTo>
                  <a:pt x="2452666" y="773644"/>
                </a:lnTo>
                <a:lnTo>
                  <a:pt x="2452666" y="1105206"/>
                </a:lnTo>
                <a:lnTo>
                  <a:pt x="2452666" y="1105201"/>
                </a:lnTo>
                <a:cubicBezTo>
                  <a:pt x="2452666" y="1227281"/>
                  <a:pt x="2353700" y="1326247"/>
                  <a:pt x="2231620" y="1326247"/>
                </a:cubicBezTo>
                <a:lnTo>
                  <a:pt x="2271387" y="1687522"/>
                </a:lnTo>
                <a:lnTo>
                  <a:pt x="1430722" y="1326247"/>
                </a:lnTo>
                <a:lnTo>
                  <a:pt x="221046" y="1326247"/>
                </a:lnTo>
                <a:cubicBezTo>
                  <a:pt x="98966" y="1326247"/>
                  <a:pt x="0" y="1227281"/>
                  <a:pt x="0" y="1105201"/>
                </a:cubicBezTo>
                <a:lnTo>
                  <a:pt x="0" y="1105206"/>
                </a:lnTo>
                <a:lnTo>
                  <a:pt x="0" y="773644"/>
                </a:lnTo>
                <a:lnTo>
                  <a:pt x="0" y="773644"/>
                </a:lnTo>
                <a:lnTo>
                  <a:pt x="0" y="2210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xmlns="" id="{11003E7A-E4E5-FA40-9C60-91F5B671F077}"/>
              </a:ext>
            </a:extLst>
          </p:cNvPr>
          <p:cNvSpPr/>
          <p:nvPr/>
        </p:nvSpPr>
        <p:spPr>
          <a:xfrm>
            <a:off x="8843836" y="1766455"/>
            <a:ext cx="2835545" cy="1662545"/>
          </a:xfrm>
          <a:prstGeom prst="wedgeRoundRectCallout">
            <a:avLst>
              <a:gd name="adj1" fmla="val -29451"/>
              <a:gd name="adj2" fmla="val 73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D5F7DCC8-B7C8-AF45-A86F-9A00D54E9979}"/>
              </a:ext>
            </a:extLst>
          </p:cNvPr>
          <p:cNvSpPr/>
          <p:nvPr/>
        </p:nvSpPr>
        <p:spPr>
          <a:xfrm>
            <a:off x="2263055" y="2246373"/>
            <a:ext cx="2137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A! Các quả táo ghi số từ 0 đến 10.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151971AC-A5F9-B744-A95B-BB334DCB69A4}"/>
              </a:ext>
            </a:extLst>
          </p:cNvPr>
          <p:cNvSpPr/>
          <p:nvPr/>
        </p:nvSpPr>
        <p:spPr>
          <a:xfrm>
            <a:off x="8947322" y="1962615"/>
            <a:ext cx="2699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Sắp xếp các số này như thế nào nhỉ?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1" grpId="0" animBg="1"/>
      <p:bldP spid="51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9EB97407-7DC5-FC41-A01F-7C9EA07F063A}"/>
              </a:ext>
            </a:extLst>
          </p:cNvPr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452A34-03A6-A847-ACAB-AA150C31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288286" y="2525431"/>
            <a:ext cx="2260600" cy="2654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9E71523-C9F2-2241-94DB-5478E132EB23}"/>
              </a:ext>
            </a:extLst>
          </p:cNvPr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3238E57E-E229-B045-994C-1E95207A1C7C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B1A2C080-3EA5-BD4B-97BF-1324EA73ADF5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4B132833-99A7-1A4C-BAFA-AE02AFC9A9ED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FC981667-F134-DE4B-ACFD-4E97726CEF00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0E638C2-289C-B045-8732-83D2B2DABCF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739AB21-2208-D440-BAA7-F05AE7590F84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C869761-CCB9-7546-AE85-351C09C01137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C10D8EB2-C295-B94C-93C3-881B72A8F58C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5195B80-8F60-2A43-9328-000C95A4DF0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CFE5536-DD04-2E4F-8007-CD840CAD288F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6EAE39AB-CFDE-6042-A50A-2EC3807DCD9F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4380368D-F9B5-F947-B5E5-9C7671587EFF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D38AC43-1309-1C43-8A3A-E8F3CCE093B2}"/>
              </a:ext>
            </a:extLst>
          </p:cNvPr>
          <p:cNvSpPr txBox="1"/>
          <p:nvPr/>
        </p:nvSpPr>
        <p:spPr>
          <a:xfrm>
            <a:off x="700024" y="62904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xmlns="" id="{C9909AF3-2B1A-7143-869A-541FBCA8F014}"/>
              </a:ext>
            </a:extLst>
          </p:cNvPr>
          <p:cNvSpPr/>
          <p:nvPr/>
        </p:nvSpPr>
        <p:spPr>
          <a:xfrm>
            <a:off x="7873253" y="1294426"/>
            <a:ext cx="2783541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DB0291D-7166-D14F-8732-E084FEB05EF1}"/>
              </a:ext>
            </a:extLst>
          </p:cNvPr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7378CB7-E397-DE4D-9AD5-C598159229AC}"/>
              </a:ext>
            </a:extLst>
          </p:cNvPr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EE12B7E-6565-3448-BD5B-D753A94E7FD3}"/>
              </a:ext>
            </a:extLst>
          </p:cNvPr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83519C2-0172-A446-BD41-3915BCD671B6}"/>
              </a:ext>
            </a:extLst>
          </p:cNvPr>
          <p:cNvSpPr txBox="1"/>
          <p:nvPr/>
        </p:nvSpPr>
        <p:spPr>
          <a:xfrm>
            <a:off x="287609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C4FCFEF-1064-FD48-98DA-4AC49C37663C}"/>
              </a:ext>
            </a:extLst>
          </p:cNvPr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5651341-986A-D047-BD90-1470671FBBD2}"/>
              </a:ext>
            </a:extLst>
          </p:cNvPr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F7F6FE0-2611-0D4F-B886-C90C116C7E47}"/>
              </a:ext>
            </a:extLst>
          </p:cNvPr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FD3464B-2BC9-6E41-9CA5-301E23A986CB}"/>
              </a:ext>
            </a:extLst>
          </p:cNvPr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80BAC58-45DC-A64A-901E-917A4FAC57EA}"/>
              </a:ext>
            </a:extLst>
          </p:cNvPr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4AEC983-FDB9-734D-A337-687567D263D3}"/>
              </a:ext>
            </a:extLst>
          </p:cNvPr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E84BC1D-FDA9-0343-87A7-290F1BBE0F69}"/>
              </a:ext>
            </a:extLst>
          </p:cNvPr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9F69F43-46CC-9144-808E-5A73AF2EF16B}"/>
              </a:ext>
            </a:extLst>
          </p:cNvPr>
          <p:cNvSpPr/>
          <p:nvPr/>
        </p:nvSpPr>
        <p:spPr>
          <a:xfrm>
            <a:off x="7996750" y="1497675"/>
            <a:ext cx="253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dirty="0"/>
              <a:t>Đây là </a:t>
            </a:r>
            <a:r>
              <a:rPr lang="x-none" sz="3200" dirty="0">
                <a:solidFill>
                  <a:srgbClr val="FF0000"/>
                </a:solidFill>
              </a:rPr>
              <a:t>tia số</a:t>
            </a:r>
            <a:r>
              <a:rPr lang="x-none" sz="32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BBE7AE8-E9FD-AC47-8129-7A40C84A8F7C}"/>
              </a:ext>
            </a:extLst>
          </p:cNvPr>
          <p:cNvSpPr txBox="1"/>
          <p:nvPr/>
        </p:nvSpPr>
        <p:spPr>
          <a:xfrm>
            <a:off x="662283" y="436213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8E65EC5-0B7F-2942-A78D-EFB4E5DD5621}"/>
              </a:ext>
            </a:extLst>
          </p:cNvPr>
          <p:cNvSpPr txBox="1"/>
          <p:nvPr/>
        </p:nvSpPr>
        <p:spPr>
          <a:xfrm>
            <a:off x="700023" y="5321843"/>
            <a:ext cx="905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54000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bên </a:t>
            </a:r>
            <a:r>
              <a:rPr lang="vi-VN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nó.</a:t>
            </a:r>
          </a:p>
        </p:txBody>
      </p:sp>
    </p:spTree>
    <p:extLst>
      <p:ext uri="{BB962C8B-B14F-4D97-AF65-F5344CB8AC3E}">
        <p14:creationId xmlns:p14="http://schemas.microsoft.com/office/powerpoint/2010/main" val="17762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xmlns="" id="{F71D9A21-4502-D142-8C4F-F4E060C43BCD}"/>
              </a:ext>
            </a:extLst>
          </p:cNvPr>
          <p:cNvSpPr/>
          <p:nvPr/>
        </p:nvSpPr>
        <p:spPr>
          <a:xfrm>
            <a:off x="5231653" y="2628750"/>
            <a:ext cx="584775" cy="584775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B169BA5-8905-2A47-8970-714F2113B2EA}"/>
              </a:ext>
            </a:extLst>
          </p:cNvPr>
          <p:cNvSpPr/>
          <p:nvPr/>
        </p:nvSpPr>
        <p:spPr>
          <a:xfrm>
            <a:off x="4467801" y="2619025"/>
            <a:ext cx="584775" cy="5847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4DDD4512-3B74-6847-9E64-640E2C0A22F2}"/>
              </a:ext>
            </a:extLst>
          </p:cNvPr>
          <p:cNvSpPr/>
          <p:nvPr/>
        </p:nvSpPr>
        <p:spPr>
          <a:xfrm>
            <a:off x="3708859" y="26133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CD5F2C-648D-F742-B93A-44FD6F282940}"/>
              </a:ext>
            </a:extLst>
          </p:cNvPr>
          <p:cNvSpPr txBox="1"/>
          <p:nvPr/>
        </p:nvSpPr>
        <p:spPr>
          <a:xfrm>
            <a:off x="1102659" y="47064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80CF000-010E-F641-931A-80912A28B5F8}"/>
              </a:ext>
            </a:extLst>
          </p:cNvPr>
          <p:cNvGrpSpPr/>
          <p:nvPr/>
        </p:nvGrpSpPr>
        <p:grpSpPr>
          <a:xfrm>
            <a:off x="1509448" y="1506071"/>
            <a:ext cx="8656529" cy="1922929"/>
            <a:chOff x="1509448" y="1506071"/>
            <a:chExt cx="8656529" cy="192292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xmlns="" id="{3BB4A06C-D5A9-D24C-9B43-60B5C4A8D128}"/>
                </a:ext>
              </a:extLst>
            </p:cNvPr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2517F54D-652A-1D46-B7F1-88AFDA11152B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xmlns="" id="{F6A668AF-093E-2F47-9DA5-7DBF19890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9A35EFC7-85D6-9445-9BE5-1E3234B8BB9E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0EA70417-D6C0-E846-9501-F4DE4A144A6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6AD86A43-2F6F-D047-9CAC-F9A9B02600E9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3E1DDB5-B371-5B44-89E8-B19EBF5CC00B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8511AF14-DAE1-D247-9DBC-316E21AFD7C9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251CA1B8-93D1-4449-AEC4-494CA77F3FB1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B8B8BE4A-9BB8-DA46-AB5A-915ABF4521AA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4FA2BD9D-6C06-AD4A-AC18-CAE295BEBBFD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156F18C4-9A17-5040-B271-205FC07E32A3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31482E56-C257-4D49-802C-2891A203161C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58C3EE52-F096-CE4B-9BC6-462484FD97FF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79473BD-19E6-4D47-9599-572235AB4141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76B9673-7077-1446-B10D-EC9AAE015FE3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B88A415-1962-7940-BCEF-55CC979DE4B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73191D2-6D7A-BE4C-B369-E72D84D06234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BBCFE57-3F30-4E4C-B12D-D8CE460357AD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658322E-2F65-D548-B3EF-ED972766196F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D16293C-90BC-4540-BF0E-7EF34E03D6EE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F842F77-3B4A-7A42-A4DC-D8F63E676DC2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2AD00BD-917A-7F4D-AD8F-F0DA3A39DDEC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4DD9426-10F7-704C-A548-6A5F810F56A6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2E4F163-8EAE-DF4A-84E4-78689A0E83E1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3F638FE-5513-B74D-8888-326710506AE6}"/>
              </a:ext>
            </a:extLst>
          </p:cNvPr>
          <p:cNvSpPr txBox="1"/>
          <p:nvPr/>
        </p:nvSpPr>
        <p:spPr>
          <a:xfrm>
            <a:off x="1280589" y="3996823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trước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780CA65-FFE2-CF4B-BC87-CA12215CA7E5}"/>
              </a:ext>
            </a:extLst>
          </p:cNvPr>
          <p:cNvSpPr txBox="1"/>
          <p:nvPr/>
        </p:nvSpPr>
        <p:spPr>
          <a:xfrm>
            <a:off x="1280589" y="4887811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sau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5.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xmlns="" id="{EFA5D547-2B8E-7040-956E-3400FD5541D8}"/>
              </a:ext>
            </a:extLst>
          </p:cNvPr>
          <p:cNvSpPr/>
          <p:nvPr/>
        </p:nvSpPr>
        <p:spPr>
          <a:xfrm>
            <a:off x="4734343" y="1902117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7" name="Circular Arrow 35">
            <a:extLst>
              <a:ext uri="{FF2B5EF4-FFF2-40B4-BE49-F238E27FC236}">
                <a16:creationId xmlns:a16="http://schemas.microsoft.com/office/drawing/2014/main" xmlns="" id="{584152D6-8485-3C4F-8AF9-36A41998CFCF}"/>
              </a:ext>
            </a:extLst>
          </p:cNvPr>
          <p:cNvSpPr/>
          <p:nvPr/>
        </p:nvSpPr>
        <p:spPr>
          <a:xfrm flipH="1">
            <a:off x="3930833" y="1890136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5CC49D9-5722-E24E-8FA5-CF9DE6E3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91129" l="8209" r="89552">
                        <a14:foregroundMark x1="35821" y1="28226" x2="64179" y2="37097"/>
                        <a14:foregroundMark x1="35821" y1="9677" x2="48507" y2="8065"/>
                        <a14:foregroundMark x1="76866" y1="91935" x2="80597" y2="89516"/>
                        <a14:foregroundMark x1="85821" y1="40323" x2="89552" y2="41129"/>
                        <a14:foregroundMark x1="13433" y1="29032" x2="13433" y2="29032"/>
                        <a14:foregroundMark x1="14179" y1="26613" x2="17164" y2="25000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1" y="4159262"/>
            <a:ext cx="2835004" cy="2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  <p:bldP spid="32" grpId="0"/>
      <p:bldP spid="33" grpId="0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747414" y="2114120"/>
            <a:ext cx="6269665" cy="18651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96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Hoạt</a:t>
            </a:r>
            <a:r>
              <a:rPr lang="vi-VN" sz="9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vi-VN" sz="96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động</a:t>
            </a:r>
            <a:endParaRPr lang="vi-VN" sz="96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27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4D819D5-7711-9E42-981E-B0A9BED2D81B}"/>
              </a:ext>
            </a:extLst>
          </p:cNvPr>
          <p:cNvGrpSpPr/>
          <p:nvPr/>
        </p:nvGrpSpPr>
        <p:grpSpPr>
          <a:xfrm>
            <a:off x="4933803" y="271596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77527C-1354-B34E-9A27-5261A9BC6210}"/>
              </a:ext>
            </a:extLst>
          </p:cNvPr>
          <p:cNvSpPr txBox="1"/>
          <p:nvPr/>
        </p:nvSpPr>
        <p:spPr>
          <a:xfrm>
            <a:off x="5593998" y="496705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B33949F1-1A7B-1C4C-8367-426B16DB76E0}"/>
              </a:ext>
            </a:extLst>
          </p:cNvPr>
          <p:cNvSpPr/>
          <p:nvPr/>
        </p:nvSpPr>
        <p:spPr>
          <a:xfrm>
            <a:off x="4154757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A8513928-DB92-CC40-8365-4FDE12862BD9}"/>
              </a:ext>
            </a:extLst>
          </p:cNvPr>
          <p:cNvGrpSpPr/>
          <p:nvPr/>
        </p:nvGrpSpPr>
        <p:grpSpPr>
          <a:xfrm>
            <a:off x="1019531" y="1454320"/>
            <a:ext cx="9343669" cy="1926192"/>
            <a:chOff x="1019531" y="1454320"/>
            <a:chExt cx="9343669" cy="19261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555F04B-45FB-5946-B89B-B026C93E872C}"/>
                </a:ext>
              </a:extLst>
            </p:cNvPr>
            <p:cNvSpPr txBox="1"/>
            <p:nvPr/>
          </p:nvSpPr>
          <p:spPr>
            <a:xfrm>
              <a:off x="1019531" y="145432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6774244-5A61-6C43-93E0-9B8702ADA4DE}"/>
                </a:ext>
              </a:extLst>
            </p:cNvPr>
            <p:cNvGrpSpPr/>
            <p:nvPr/>
          </p:nvGrpSpPr>
          <p:grpSpPr>
            <a:xfrm>
              <a:off x="1767735" y="1799061"/>
              <a:ext cx="8595465" cy="1581451"/>
              <a:chOff x="1767735" y="1799061"/>
              <a:chExt cx="8595465" cy="15814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6AD14C41-812D-1B40-A235-62D071F22DDB}"/>
                  </a:ext>
                </a:extLst>
              </p:cNvPr>
              <p:cNvGrpSpPr/>
              <p:nvPr/>
            </p:nvGrpSpPr>
            <p:grpSpPr>
              <a:xfrm>
                <a:off x="1767735" y="1799061"/>
                <a:ext cx="8595465" cy="1581451"/>
                <a:chOff x="1509448" y="1607153"/>
                <a:chExt cx="8656529" cy="1922929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xmlns="" id="{F2912635-6D9D-6047-A83B-77616B9929C9}"/>
                    </a:ext>
                  </a:extLst>
                </p:cNvPr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xmlns="" id="{614B1286-3F93-8D43-806B-FB6C18C5E3F8}"/>
                    </a:ext>
                  </a:extLst>
                </p:cNvPr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xmlns="" id="{4A3DF264-42B7-734A-97B3-83CB10F4C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xmlns="" id="{ABC708A7-B2C6-C243-AAE2-F89E05F3DF66}"/>
                      </a:ext>
                    </a:extLst>
                  </p:cNvPr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xmlns="" id="{C4A215D3-F27C-4F45-93B0-5D14D4DA1300}"/>
                      </a:ext>
                    </a:extLst>
                  </p:cNvPr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xmlns="" id="{B25F6172-4829-D643-A9C9-4B49D6BD616F}"/>
                      </a:ext>
                    </a:extLst>
                  </p:cNvPr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xmlns="" id="{53E640AE-3D60-D848-A750-18ECC59A1D0E}"/>
                      </a:ext>
                    </a:extLst>
                  </p:cNvPr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xmlns="" id="{F1698B29-3B2B-D542-8EEF-BA3695DA225E}"/>
                      </a:ext>
                    </a:extLst>
                  </p:cNvPr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xmlns="" id="{8083FC7A-554D-4048-9B58-5FF03D80119D}"/>
                      </a:ext>
                    </a:extLst>
                  </p:cNvPr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xmlns="" id="{E8E1AA56-B05F-3A45-81DC-862700ECEA0C}"/>
                      </a:ext>
                    </a:extLst>
                  </p:cNvPr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xmlns="" id="{F920074E-B248-464D-9EF6-204DCF94BF05}"/>
                      </a:ext>
                    </a:extLst>
                  </p:cNvPr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xmlns="" id="{43BC83A6-69BA-294A-BB0F-AAC8D743B04B}"/>
                      </a:ext>
                    </a:extLst>
                  </p:cNvPr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xmlns="" id="{1DE05C02-E09D-6A48-901F-B40E5845C122}"/>
                      </a:ext>
                    </a:extLst>
                  </p:cNvPr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xmlns="" id="{3DC895F5-2A10-B143-ABB1-B9EEB5A686C2}"/>
                      </a:ext>
                    </a:extLst>
                  </p:cNvPr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2B0B2DAB-ACE6-1043-9368-A3CE51EA88D4}"/>
                    </a:ext>
                  </a:extLst>
                </p:cNvPr>
                <p:cNvSpPr txBox="1"/>
                <p:nvPr/>
              </p:nvSpPr>
              <p:spPr>
                <a:xfrm>
                  <a:off x="15632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83A477C8-0C45-1740-989D-B322D121B5D0}"/>
                    </a:ext>
                  </a:extLst>
                </p:cNvPr>
                <p:cNvSpPr txBox="1"/>
                <p:nvPr/>
              </p:nvSpPr>
              <p:spPr>
                <a:xfrm>
                  <a:off x="227097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1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1A2E91F2-3210-3847-A2CD-9AEE99CB2A7F}"/>
                    </a:ext>
                  </a:extLst>
                </p:cNvPr>
                <p:cNvSpPr txBox="1"/>
                <p:nvPr/>
              </p:nvSpPr>
              <p:spPr>
                <a:xfrm>
                  <a:off x="3015518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2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42908585-65E0-DB40-8E3D-42F5B16CDB38}"/>
                    </a:ext>
                  </a:extLst>
                </p:cNvPr>
                <p:cNvSpPr txBox="1"/>
                <p:nvPr/>
              </p:nvSpPr>
              <p:spPr>
                <a:xfrm>
                  <a:off x="377704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FFA229B2-1D91-7C4A-A6B4-746783F321FD}"/>
                    </a:ext>
                  </a:extLst>
                </p:cNvPr>
                <p:cNvSpPr txBox="1"/>
                <p:nvPr/>
              </p:nvSpPr>
              <p:spPr>
                <a:xfrm>
                  <a:off x="45350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4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A2C6CCFB-FB73-B04E-BAC0-09D05B183167}"/>
                    </a:ext>
                  </a:extLst>
                </p:cNvPr>
                <p:cNvSpPr txBox="1"/>
                <p:nvPr/>
              </p:nvSpPr>
              <p:spPr>
                <a:xfrm>
                  <a:off x="529656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563EEF50-CA76-E84A-85B9-663EFB78A1CC}"/>
                    </a:ext>
                  </a:extLst>
                </p:cNvPr>
                <p:cNvSpPr txBox="1"/>
                <p:nvPr/>
              </p:nvSpPr>
              <p:spPr>
                <a:xfrm>
                  <a:off x="604110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6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086CFE47-2D1D-4748-BC79-7732FEDAE2BE}"/>
                    </a:ext>
                  </a:extLst>
                </p:cNvPr>
                <p:cNvSpPr txBox="1"/>
                <p:nvPr/>
              </p:nvSpPr>
              <p:spPr>
                <a:xfrm>
                  <a:off x="680263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7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78B551DF-301F-3742-9318-9C1D2967D107}"/>
                    </a:ext>
                  </a:extLst>
                </p:cNvPr>
                <p:cNvSpPr txBox="1"/>
                <p:nvPr/>
              </p:nvSpPr>
              <p:spPr>
                <a:xfrm>
                  <a:off x="7596010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8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id="{DE24A53B-5EEE-D840-B834-8D3F2CA2F48A}"/>
                    </a:ext>
                  </a:extLst>
                </p:cNvPr>
                <p:cNvSpPr txBox="1"/>
                <p:nvPr/>
              </p:nvSpPr>
              <p:spPr>
                <a:xfrm>
                  <a:off x="8340553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9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C89B3D32-784F-DF43-8A16-CB397176BD75}"/>
                    </a:ext>
                  </a:extLst>
                </p:cNvPr>
                <p:cNvSpPr txBox="1"/>
                <p:nvPr/>
              </p:nvSpPr>
              <p:spPr>
                <a:xfrm>
                  <a:off x="8927268" y="2619025"/>
                  <a:ext cx="7763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10</a:t>
                  </a:r>
                </a:p>
              </p:txBody>
            </p:sp>
          </p:grp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xmlns="" id="{92108208-1DD3-0946-81B1-768160A3621A}"/>
                  </a:ext>
                </a:extLst>
              </p:cNvPr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xmlns="" id="{7233E152-48E1-044B-B33E-241E4376A7B1}"/>
                  </a:ext>
                </a:extLst>
              </p:cNvPr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xmlns="" id="{B66807C5-5152-9A46-B187-5723DDF02CF5}"/>
                  </a:ext>
                </a:extLst>
              </p:cNvPr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xmlns="" id="{C7FFAAF0-3565-7648-9285-63AD94E37299}"/>
                  </a:ext>
                </a:extLst>
              </p:cNvPr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xmlns="" id="{BF1D726D-EDB9-8643-9ECF-02F52AD51793}"/>
                  </a:ext>
                </a:extLst>
              </p:cNvPr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113AFA28-5DA5-CE4E-98F1-CC5B3D1CF508}"/>
              </a:ext>
            </a:extLst>
          </p:cNvPr>
          <p:cNvGrpSpPr/>
          <p:nvPr/>
        </p:nvGrpSpPr>
        <p:grpSpPr>
          <a:xfrm>
            <a:off x="1019531" y="3775265"/>
            <a:ext cx="9343669" cy="2000192"/>
            <a:chOff x="1019531" y="3775265"/>
            <a:chExt cx="9343669" cy="200019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4CB892E5-1CC9-1E43-9140-72D7DD3C6595}"/>
                </a:ext>
              </a:extLst>
            </p:cNvPr>
            <p:cNvGrpSpPr/>
            <p:nvPr/>
          </p:nvGrpSpPr>
          <p:grpSpPr>
            <a:xfrm>
              <a:off x="1682595" y="4194006"/>
              <a:ext cx="8680605" cy="1581451"/>
              <a:chOff x="1423705" y="1607153"/>
              <a:chExt cx="8742272" cy="1922929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xmlns="" id="{8A8D4AE2-087A-1244-9075-E410B2C35134}"/>
                  </a:ext>
                </a:extLst>
              </p:cNvPr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7E47B77D-111B-C84E-88BD-2D95A89EB4A6}"/>
                  </a:ext>
                </a:extLst>
              </p:cNvPr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xmlns="" id="{5F021F9B-D8FD-DE46-B537-3891E1324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xmlns="" id="{2322E610-3C68-0646-A043-12BE6D607A4A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xmlns="" id="{D5D87C2E-7E4C-674B-90E1-66C60B9557C8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xmlns="" id="{AB32153C-17C8-4C47-B990-26414E435B84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xmlns="" id="{BD590D01-C016-8742-8685-1AFCA72D065C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xmlns="" id="{A3008198-8E51-3142-9071-2AEB7BCDD734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0E17CAC5-FF0F-D546-8D85-86C5E4AF4C09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xmlns="" id="{EDF18325-0B01-224B-928A-E506D16C9184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9C6BCAA0-02FC-D848-9A29-0A24C6EE53A3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xmlns="" id="{650AC569-6C5B-2245-A39A-0AC559E21511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6AC8CCA8-5EE5-9342-A9E2-82B7E9E1AE0E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xmlns="" id="{F2170612-3577-EB41-A400-4A45DF4EE045}"/>
                    </a:ext>
                  </a:extLst>
                </p:cNvPr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6058F8D3-F360-3E4C-8338-88D57F7E18FA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008B7A84-807B-924A-AF7A-F3C18EC36B61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618C33DD-BE3A-1A48-8F2C-68FD5823BF30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33DCD152-0B04-9346-992B-876B2A3EBBA4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2E8B3F46-A331-3E4E-9817-93812DDFF76A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EF53C8B2-936C-4948-97B2-69CCA499C821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64E93872-2ACD-2243-A1D9-D8A96844AFA1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547515F2-50CD-154B-A0DB-22AA8E70E8D8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1AF8363B-6BF1-ED42-A102-0ABEE36A9590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1D69C318-829E-344D-BC69-7077F7F947AD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E733EFE7-3340-ED49-AF1C-3C1A60F5E31F}"/>
                  </a:ext>
                </a:extLst>
              </p:cNvPr>
              <p:cNvSpPr txBox="1"/>
              <p:nvPr/>
            </p:nvSpPr>
            <p:spPr>
              <a:xfrm>
                <a:off x="8927268" y="2619025"/>
                <a:ext cx="776385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20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C8C0B829-EAD2-7247-B926-2F32DBE828C9}"/>
                </a:ext>
              </a:extLst>
            </p:cNvPr>
            <p:cNvSpPr txBox="1"/>
            <p:nvPr/>
          </p:nvSpPr>
          <p:spPr>
            <a:xfrm>
              <a:off x="1019531" y="3775265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xmlns="" id="{B3B79A0B-4DAF-3541-B386-393454DB0335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xmlns="" id="{2691576B-CE6E-D442-AAF6-EF0D7EAE21A3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xmlns="" id="{2A3CCF47-E023-1F4D-A5F2-EAFA45BF1134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xmlns="" id="{CA10807D-EF98-454C-A180-CE9DB355358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xmlns="" id="{13FB5D6E-8ABE-6740-A6CC-BBD3AB799AA1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xmlns="" id="{9BE8B666-A84C-B140-85E9-FA11593F949E}"/>
              </a:ext>
            </a:extLst>
          </p:cNvPr>
          <p:cNvSpPr/>
          <p:nvPr/>
        </p:nvSpPr>
        <p:spPr>
          <a:xfrm>
            <a:off x="4725150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xmlns="" id="{DCA16646-B4BE-8048-A213-46F1E20E6C2E}"/>
              </a:ext>
            </a:extLst>
          </p:cNvPr>
          <p:cNvSpPr/>
          <p:nvPr/>
        </p:nvSpPr>
        <p:spPr>
          <a:xfrm>
            <a:off x="5455204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xmlns="" id="{3806EFDC-87B9-8B47-A9E5-BAE828D1CC28}"/>
              </a:ext>
            </a:extLst>
          </p:cNvPr>
          <p:cNvSpPr/>
          <p:nvPr/>
        </p:nvSpPr>
        <p:spPr>
          <a:xfrm>
            <a:off x="6229688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xmlns="" id="{154FDD9A-9CC7-C045-BBFD-C119907C1079}"/>
              </a:ext>
            </a:extLst>
          </p:cNvPr>
          <p:cNvSpPr/>
          <p:nvPr/>
        </p:nvSpPr>
        <p:spPr>
          <a:xfrm>
            <a:off x="6959742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xmlns="" id="{1872D0F7-ABFB-2F4C-95DE-FA0B8484BDBF}"/>
              </a:ext>
            </a:extLst>
          </p:cNvPr>
          <p:cNvSpPr/>
          <p:nvPr/>
        </p:nvSpPr>
        <p:spPr>
          <a:xfrm>
            <a:off x="8481534" y="265324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xmlns="" id="{4FFF5880-7B03-0E4E-A55B-EBAED7081EB5}"/>
              </a:ext>
            </a:extLst>
          </p:cNvPr>
          <p:cNvSpPr/>
          <p:nvPr/>
        </p:nvSpPr>
        <p:spPr>
          <a:xfrm>
            <a:off x="3946472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xmlns="" id="{E6FD90D3-5737-3C46-9E9A-FB311B0162D7}"/>
              </a:ext>
            </a:extLst>
          </p:cNvPr>
          <p:cNvSpPr/>
          <p:nvPr/>
        </p:nvSpPr>
        <p:spPr>
          <a:xfrm>
            <a:off x="4676526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xmlns="" id="{8D91D6E7-F51C-2841-93A2-3ABBE9ECBBE0}"/>
              </a:ext>
            </a:extLst>
          </p:cNvPr>
          <p:cNvSpPr/>
          <p:nvPr/>
        </p:nvSpPr>
        <p:spPr>
          <a:xfrm>
            <a:off x="5451010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xmlns="" id="{7D41E532-0295-CA40-BCD6-66FA37903799}"/>
              </a:ext>
            </a:extLst>
          </p:cNvPr>
          <p:cNvSpPr/>
          <p:nvPr/>
        </p:nvSpPr>
        <p:spPr>
          <a:xfrm>
            <a:off x="6181064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5A1F7E25-BE85-CD4F-84F6-87953CFF7039}"/>
              </a:ext>
            </a:extLst>
          </p:cNvPr>
          <p:cNvSpPr/>
          <p:nvPr/>
        </p:nvSpPr>
        <p:spPr>
          <a:xfrm>
            <a:off x="8469464" y="503027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3BB26BA-8639-C648-B4B7-72D44B69FE5E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18EF11-E00A-A54A-8E9E-1BC0A581AC63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Mỗi quả bóng ứng với vạch nào trên tia số?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70A231B5-33B2-7D4B-999F-DB085CB35259}"/>
              </a:ext>
            </a:extLst>
          </p:cNvPr>
          <p:cNvGrpSpPr/>
          <p:nvPr/>
        </p:nvGrpSpPr>
        <p:grpSpPr>
          <a:xfrm>
            <a:off x="925072" y="1365298"/>
            <a:ext cx="10088833" cy="3906565"/>
            <a:chOff x="925729" y="1064853"/>
            <a:chExt cx="10088833" cy="39065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CA79851E-AC0B-E74A-920B-87ADE1CACA84}"/>
                </a:ext>
              </a:extLst>
            </p:cNvPr>
            <p:cNvGrpSpPr/>
            <p:nvPr/>
          </p:nvGrpSpPr>
          <p:grpSpPr>
            <a:xfrm>
              <a:off x="925729" y="4139020"/>
              <a:ext cx="10088833" cy="832398"/>
              <a:chOff x="1027658" y="2434111"/>
              <a:chExt cx="9618571" cy="771881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xmlns="" id="{B72A8268-98F1-024B-842F-959475600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30D49235-8022-2941-8270-1E9D0B5337FB}"/>
                  </a:ext>
                </a:extLst>
              </p:cNvPr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BEA78003-D566-8149-8B9F-A2D026BDD202}"/>
                  </a:ext>
                </a:extLst>
              </p:cNvPr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A8E903DC-44A0-7740-8B18-BD8B0C2531F5}"/>
                  </a:ext>
                </a:extLst>
              </p:cNvPr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D76C1C82-68C0-8847-A6F9-8B61D10CF323}"/>
                  </a:ext>
                </a:extLst>
              </p:cNvPr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2117F10A-288B-4946-A971-8788B2A904B3}"/>
                  </a:ext>
                </a:extLst>
              </p:cNvPr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D091CCCA-BEE4-5C4B-8A80-7B473FBA58E9}"/>
                  </a:ext>
                </a:extLst>
              </p:cNvPr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E31BCCAE-884E-BD43-810D-86F7DA033827}"/>
                  </a:ext>
                </a:extLst>
              </p:cNvPr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501588B0-55AC-7F41-B52D-EC6C6BF9EC30}"/>
                  </a:ext>
                </a:extLst>
              </p:cNvPr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2A412BA5-02C9-334B-BC97-81E8BE8E7F96}"/>
                  </a:ext>
                </a:extLst>
              </p:cNvPr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81392F2F-D904-3743-918A-68E8F9B7FF96}"/>
                  </a:ext>
                </a:extLst>
              </p:cNvPr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8976EE94-F357-8A46-A091-D76A9576EE80}"/>
                  </a:ext>
                </a:extLst>
              </p:cNvPr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CF680659-427C-4C4D-A0D7-CB8E4A3327FF}"/>
                  </a:ext>
                </a:extLst>
              </p:cNvPr>
              <p:cNvSpPr txBox="1"/>
              <p:nvPr/>
            </p:nvSpPr>
            <p:spPr>
              <a:xfrm>
                <a:off x="1027658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2038926C-6D7B-0048-803F-54701707EFD4}"/>
                  </a:ext>
                </a:extLst>
              </p:cNvPr>
              <p:cNvSpPr txBox="1"/>
              <p:nvPr/>
            </p:nvSpPr>
            <p:spPr>
              <a:xfrm>
                <a:off x="148101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49DFD356-B906-7448-B1D1-F1CFFE176851}"/>
                  </a:ext>
                </a:extLst>
              </p:cNvPr>
              <p:cNvSpPr txBox="1"/>
              <p:nvPr/>
            </p:nvSpPr>
            <p:spPr>
              <a:xfrm>
                <a:off x="1957944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CF6C7C4-DE22-8249-B977-DDE02E456B31}"/>
                  </a:ext>
                </a:extLst>
              </p:cNvPr>
              <p:cNvSpPr txBox="1"/>
              <p:nvPr/>
            </p:nvSpPr>
            <p:spPr>
              <a:xfrm>
                <a:off x="2445755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B62EACF-4F1F-9A43-B7C6-A350311B0FFA}"/>
                  </a:ext>
                </a:extLst>
              </p:cNvPr>
              <p:cNvSpPr txBox="1"/>
              <p:nvPr/>
            </p:nvSpPr>
            <p:spPr>
              <a:xfrm>
                <a:off x="2931300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93B8D95-3981-8D42-882D-C41283CE770A}"/>
                  </a:ext>
                </a:extLst>
              </p:cNvPr>
              <p:cNvSpPr txBox="1"/>
              <p:nvPr/>
            </p:nvSpPr>
            <p:spPr>
              <a:xfrm>
                <a:off x="3419110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21117CC-1DC0-6340-B61C-BD220AC51CA2}"/>
                  </a:ext>
                </a:extLst>
              </p:cNvPr>
              <p:cNvSpPr txBox="1"/>
              <p:nvPr/>
            </p:nvSpPr>
            <p:spPr>
              <a:xfrm>
                <a:off x="3896041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13C750A-51CA-2643-AD84-6CC4C160AA79}"/>
                  </a:ext>
                </a:extLst>
              </p:cNvPr>
              <p:cNvSpPr txBox="1"/>
              <p:nvPr/>
            </p:nvSpPr>
            <p:spPr>
              <a:xfrm>
                <a:off x="435894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55F963C9-05ED-A04B-A0A4-5C27E02FAB19}"/>
                  </a:ext>
                </a:extLst>
              </p:cNvPr>
              <p:cNvSpPr txBox="1"/>
              <p:nvPr/>
            </p:nvSpPr>
            <p:spPr>
              <a:xfrm>
                <a:off x="4867156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C66310C7-1FD9-F148-A3AA-AEE00DBF9547}"/>
                  </a:ext>
                </a:extLst>
              </p:cNvPr>
              <p:cNvSpPr txBox="1"/>
              <p:nvPr/>
            </p:nvSpPr>
            <p:spPr>
              <a:xfrm>
                <a:off x="5344087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909BCA09-F7B1-6B43-BE63-8D57F700BD61}"/>
                  </a:ext>
                </a:extLst>
              </p:cNvPr>
              <p:cNvSpPr txBox="1"/>
              <p:nvPr/>
            </p:nvSpPr>
            <p:spPr>
              <a:xfrm>
                <a:off x="5653385" y="2716902"/>
                <a:ext cx="620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44466FC7-8451-254B-8CB5-854CD3F1F2B0}"/>
                  </a:ext>
                </a:extLst>
              </p:cNvPr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952615F5-2866-434E-AF34-2EEDCC56B76B}"/>
                  </a:ext>
                </a:extLst>
              </p:cNvPr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CF2E8011-CA50-C34B-9ADA-85F2FA4ACFFC}"/>
                  </a:ext>
                </a:extLst>
              </p:cNvPr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C218E689-69A0-B74D-AECB-45FEC9753A59}"/>
                  </a:ext>
                </a:extLst>
              </p:cNvPr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A6B28C0F-1E45-F748-B026-B139DE1AB2E2}"/>
                  </a:ext>
                </a:extLst>
              </p:cNvPr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0B2EFDA1-8FE3-D94F-B26D-8B7CC515CDB0}"/>
                  </a:ext>
                </a:extLst>
              </p:cNvPr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E7319A77-197D-E24A-8611-BB70BA142DA2}"/>
                  </a:ext>
                </a:extLst>
              </p:cNvPr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D1EDB8A1-3D23-5046-9D20-BE713A7A40EE}"/>
                  </a:ext>
                </a:extLst>
              </p:cNvPr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9192D37A-96FE-0E4B-8A45-9D053D1E9907}"/>
                  </a:ext>
                </a:extLst>
              </p:cNvPr>
              <p:cNvSpPr txBox="1"/>
              <p:nvPr/>
            </p:nvSpPr>
            <p:spPr>
              <a:xfrm>
                <a:off x="6237794" y="2719150"/>
                <a:ext cx="517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E757E4E4-6810-D349-91A8-D7AF0D7930F1}"/>
                  </a:ext>
                </a:extLst>
              </p:cNvPr>
              <p:cNvSpPr txBox="1"/>
              <p:nvPr/>
            </p:nvSpPr>
            <p:spPr>
              <a:xfrm>
                <a:off x="6534392" y="274302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B08C7A4E-625A-1A47-9CC6-01C4D8C4EF05}"/>
                  </a:ext>
                </a:extLst>
              </p:cNvPr>
              <p:cNvSpPr txBox="1"/>
              <p:nvPr/>
            </p:nvSpPr>
            <p:spPr>
              <a:xfrm>
                <a:off x="7011323" y="2744327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2E7DD420-4F56-8049-B42A-0BA7E8148B78}"/>
                  </a:ext>
                </a:extLst>
              </p:cNvPr>
              <p:cNvSpPr txBox="1"/>
              <p:nvPr/>
            </p:nvSpPr>
            <p:spPr>
              <a:xfrm>
                <a:off x="7499134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14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B80DB141-54AA-624D-A1BF-D1EF744535CD}"/>
                  </a:ext>
                </a:extLst>
              </p:cNvPr>
              <p:cNvSpPr txBox="1"/>
              <p:nvPr/>
            </p:nvSpPr>
            <p:spPr>
              <a:xfrm>
                <a:off x="7984679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15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4902A256-F111-D74D-B1FE-DF5B9B37ADAA}"/>
                  </a:ext>
                </a:extLst>
              </p:cNvPr>
              <p:cNvSpPr txBox="1"/>
              <p:nvPr/>
            </p:nvSpPr>
            <p:spPr>
              <a:xfrm>
                <a:off x="8472489" y="2742079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F44D014E-0287-3C48-9043-08F2D732D427}"/>
                  </a:ext>
                </a:extLst>
              </p:cNvPr>
              <p:cNvSpPr txBox="1"/>
              <p:nvPr/>
            </p:nvSpPr>
            <p:spPr>
              <a:xfrm>
                <a:off x="8949420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17941B34-A45B-E543-B46F-0E247CBE76EA}"/>
                  </a:ext>
                </a:extLst>
              </p:cNvPr>
              <p:cNvSpPr txBox="1"/>
              <p:nvPr/>
            </p:nvSpPr>
            <p:spPr>
              <a:xfrm>
                <a:off x="9437230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DA057030-55B2-EE41-A367-C00F14B8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2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4640C3B3-7AD7-2741-9D9B-209A5D979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xmlns="" id="{A91C431E-255F-8140-9B1A-879A51C3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855970D2-3108-7743-AA0D-BD56C42C0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3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27EA74CC-7BC5-7D44-8D03-B8BCDF25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2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xmlns="" id="{66B168CE-37F6-124B-89CC-1C18E821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xmlns="" id="{EC88D301-518F-0343-93D7-BCCEC92419D9}"/>
              </a:ext>
            </a:extLst>
          </p:cNvPr>
          <p:cNvSpPr/>
          <p:nvPr/>
        </p:nvSpPr>
        <p:spPr>
          <a:xfrm>
            <a:off x="6622212" y="3239588"/>
            <a:ext cx="1005840" cy="1293223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xmlns="" id="{18C66FE6-B60A-7648-8CD6-564C4DAB528B}"/>
              </a:ext>
            </a:extLst>
          </p:cNvPr>
          <p:cNvSpPr/>
          <p:nvPr/>
        </p:nvSpPr>
        <p:spPr>
          <a:xfrm>
            <a:off x="1837612" y="3135085"/>
            <a:ext cx="1740954" cy="1423851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xmlns="" id="{4771FA8C-1553-A049-BCF2-52BEAD52D1E0}"/>
              </a:ext>
            </a:extLst>
          </p:cNvPr>
          <p:cNvSpPr/>
          <p:nvPr/>
        </p:nvSpPr>
        <p:spPr>
          <a:xfrm>
            <a:off x="3421812" y="3043645"/>
            <a:ext cx="3217338" cy="1528354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xmlns="" id="{4DF1083E-7CF3-A349-97B8-6AFAC6D1A257}"/>
              </a:ext>
            </a:extLst>
          </p:cNvPr>
          <p:cNvSpPr/>
          <p:nvPr/>
        </p:nvSpPr>
        <p:spPr>
          <a:xfrm>
            <a:off x="1566886" y="3108959"/>
            <a:ext cx="3595294" cy="1476103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xmlns="" id="{17A9E2E4-A43D-6A42-9E5D-323EED6CD8F1}"/>
              </a:ext>
            </a:extLst>
          </p:cNvPr>
          <p:cNvSpPr/>
          <p:nvPr/>
        </p:nvSpPr>
        <p:spPr>
          <a:xfrm>
            <a:off x="8405877" y="2816311"/>
            <a:ext cx="1265321" cy="1739537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xmlns="" id="{F0DEE7CE-83F8-A440-9802-13DC602AC492}"/>
              </a:ext>
            </a:extLst>
          </p:cNvPr>
          <p:cNvSpPr/>
          <p:nvPr/>
        </p:nvSpPr>
        <p:spPr>
          <a:xfrm>
            <a:off x="8618555" y="3340709"/>
            <a:ext cx="1520754" cy="1216685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  <a:gd name="connsiteX0" fmla="*/ 3513908 w 3581904"/>
              <a:gd name="connsiteY0" fmla="*/ 0 h 1476103"/>
              <a:gd name="connsiteX1" fmla="*/ 3566160 w 3581904"/>
              <a:gd name="connsiteY1" fmla="*/ 391886 h 1476103"/>
              <a:gd name="connsiteX2" fmla="*/ 3200400 w 3581904"/>
              <a:gd name="connsiteY2" fmla="*/ 666206 h 1476103"/>
              <a:gd name="connsiteX3" fmla="*/ 1619794 w 3581904"/>
              <a:gd name="connsiteY3" fmla="*/ 901337 h 1476103"/>
              <a:gd name="connsiteX4" fmla="*/ 496389 w 3581904"/>
              <a:gd name="connsiteY4" fmla="*/ 1097281 h 1476103"/>
              <a:gd name="connsiteX5" fmla="*/ 0 w 3581904"/>
              <a:gd name="connsiteY5" fmla="*/ 1476103 h 1476103"/>
              <a:gd name="connsiteX0" fmla="*/ 3513908 w 3514356"/>
              <a:gd name="connsiteY0" fmla="*/ 0 h 1476103"/>
              <a:gd name="connsiteX1" fmla="*/ 3282320 w 3514356"/>
              <a:gd name="connsiteY1" fmla="*/ 391886 h 1476103"/>
              <a:gd name="connsiteX2" fmla="*/ 3200400 w 3514356"/>
              <a:gd name="connsiteY2" fmla="*/ 666206 h 1476103"/>
              <a:gd name="connsiteX3" fmla="*/ 1619794 w 3514356"/>
              <a:gd name="connsiteY3" fmla="*/ 901337 h 1476103"/>
              <a:gd name="connsiteX4" fmla="*/ 496389 w 3514356"/>
              <a:gd name="connsiteY4" fmla="*/ 1097281 h 1476103"/>
              <a:gd name="connsiteX5" fmla="*/ 0 w 3514356"/>
              <a:gd name="connsiteY5" fmla="*/ 1476103 h 1476103"/>
              <a:gd name="connsiteX0" fmla="*/ 3513908 w 3514515"/>
              <a:gd name="connsiteY0" fmla="*/ 0 h 1476103"/>
              <a:gd name="connsiteX1" fmla="*/ 3282320 w 3514515"/>
              <a:gd name="connsiteY1" fmla="*/ 391886 h 1476103"/>
              <a:gd name="connsiteX2" fmla="*/ 2885020 w 3514515"/>
              <a:gd name="connsiteY2" fmla="*/ 744604 h 1476103"/>
              <a:gd name="connsiteX3" fmla="*/ 1619794 w 3514515"/>
              <a:gd name="connsiteY3" fmla="*/ 901337 h 1476103"/>
              <a:gd name="connsiteX4" fmla="*/ 496389 w 3514515"/>
              <a:gd name="connsiteY4" fmla="*/ 1097281 h 1476103"/>
              <a:gd name="connsiteX5" fmla="*/ 0 w 3514515"/>
              <a:gd name="connsiteY5" fmla="*/ 1476103 h 1476103"/>
              <a:gd name="connsiteX0" fmla="*/ 3671598 w 3671917"/>
              <a:gd name="connsiteY0" fmla="*/ 0 h 1460423"/>
              <a:gd name="connsiteX1" fmla="*/ 3282320 w 3671917"/>
              <a:gd name="connsiteY1" fmla="*/ 376206 h 1460423"/>
              <a:gd name="connsiteX2" fmla="*/ 2885020 w 3671917"/>
              <a:gd name="connsiteY2" fmla="*/ 728924 h 1460423"/>
              <a:gd name="connsiteX3" fmla="*/ 1619794 w 3671917"/>
              <a:gd name="connsiteY3" fmla="*/ 885657 h 1460423"/>
              <a:gd name="connsiteX4" fmla="*/ 496389 w 3671917"/>
              <a:gd name="connsiteY4" fmla="*/ 1081601 h 1460423"/>
              <a:gd name="connsiteX5" fmla="*/ 0 w 3671917"/>
              <a:gd name="connsiteY5" fmla="*/ 1460423 h 1460423"/>
              <a:gd name="connsiteX0" fmla="*/ 3671598 w 3671598"/>
              <a:gd name="connsiteY0" fmla="*/ 0 h 1460423"/>
              <a:gd name="connsiteX1" fmla="*/ 3282320 w 3671598"/>
              <a:gd name="connsiteY1" fmla="*/ 37620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  <a:gd name="connsiteX0" fmla="*/ 3671598 w 3671598"/>
              <a:gd name="connsiteY0" fmla="*/ 0 h 1460423"/>
              <a:gd name="connsiteX1" fmla="*/ 3219242 w 3671598"/>
              <a:gd name="connsiteY1" fmla="*/ 36052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3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E3863C17-C600-2D4A-8DFA-0FE20FDB9BD2}"/>
              </a:ext>
            </a:extLst>
          </p:cNvPr>
          <p:cNvSpPr/>
          <p:nvPr/>
        </p:nvSpPr>
        <p:spPr>
          <a:xfrm>
            <a:off x="1612632" y="101538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644E62E-AC8B-5241-8655-377769D50ED6}"/>
              </a:ext>
            </a:extLst>
          </p:cNvPr>
          <p:cNvGrpSpPr/>
          <p:nvPr/>
        </p:nvGrpSpPr>
        <p:grpSpPr>
          <a:xfrm>
            <a:off x="952436" y="7902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1CD122-EE3B-394C-B262-21A59707C4C6}"/>
              </a:ext>
            </a:extLst>
          </p:cNvPr>
          <p:cNvSpPr txBox="1"/>
          <p:nvPr/>
        </p:nvSpPr>
        <p:spPr>
          <a:xfrm>
            <a:off x="1746526" y="103119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Đ, 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3D4E3CE-B58E-5744-9500-266802467092}"/>
              </a:ext>
            </a:extLst>
          </p:cNvPr>
          <p:cNvGrpSpPr/>
          <p:nvPr/>
        </p:nvGrpSpPr>
        <p:grpSpPr>
          <a:xfrm>
            <a:off x="710086" y="2237498"/>
            <a:ext cx="11156658" cy="2383003"/>
            <a:chOff x="697023" y="1809585"/>
            <a:chExt cx="11156658" cy="2383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0E5E3BD-CB81-894E-86AF-83B89E112AB3}"/>
                </a:ext>
              </a:extLst>
            </p:cNvPr>
            <p:cNvSpPr/>
            <p:nvPr/>
          </p:nvSpPr>
          <p:spPr>
            <a:xfrm>
              <a:off x="697023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Số liền trước của 16 là 15.</a:t>
              </a:r>
              <a:endParaRPr lang="x-none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33D1C56-1D2F-F041-AC95-0D17892889F2}"/>
                </a:ext>
              </a:extLst>
            </p:cNvPr>
            <p:cNvSpPr/>
            <p:nvPr/>
          </p:nvSpPr>
          <p:spPr>
            <a:xfrm>
              <a:off x="6331132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Số liền trước của 16 là 17.</a:t>
              </a:r>
              <a:endParaRPr lang="x-none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E9D21C9-94F9-8C4E-A286-386979C3B73B}"/>
                </a:ext>
              </a:extLst>
            </p:cNvPr>
            <p:cNvSpPr/>
            <p:nvPr/>
          </p:nvSpPr>
          <p:spPr>
            <a:xfrm>
              <a:off x="697023" y="2736174"/>
              <a:ext cx="4522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Số liền sau của 18 là 17.</a:t>
              </a:r>
              <a:endParaRPr lang="x-none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F204B41-7249-714E-9D47-368F70214CDD}"/>
                </a:ext>
              </a:extLst>
            </p:cNvPr>
            <p:cNvSpPr/>
            <p:nvPr/>
          </p:nvSpPr>
          <p:spPr>
            <a:xfrm>
              <a:off x="6331132" y="2736174"/>
              <a:ext cx="45432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Số liền sau của 18 là 19.</a:t>
              </a:r>
              <a:endParaRPr lang="x-none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E347567-215A-DF45-82EA-C55CD3D6DC3D}"/>
                </a:ext>
              </a:extLst>
            </p:cNvPr>
            <p:cNvSpPr/>
            <p:nvPr/>
          </p:nvSpPr>
          <p:spPr>
            <a:xfrm>
              <a:off x="697023" y="3598607"/>
              <a:ext cx="4437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e) Số liền trước của 1 là 0.</a:t>
              </a:r>
              <a:endParaRPr lang="x-none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EAE7D97-85FE-CD4E-95A4-D45B11381473}"/>
                </a:ext>
              </a:extLst>
            </p:cNvPr>
            <p:cNvSpPr/>
            <p:nvPr/>
          </p:nvSpPr>
          <p:spPr>
            <a:xfrm>
              <a:off x="6331132" y="3598607"/>
              <a:ext cx="4142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g) Số liền sau của 1 là 2.</a:t>
              </a:r>
              <a:endParaRPr lang="x-none" sz="1400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88E4EAA9-AD31-7947-B536-3988C65CDF6F}"/>
                </a:ext>
              </a:extLst>
            </p:cNvPr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9C32DF11-4421-A441-9F39-C4FADA22FB37}"/>
                </a:ext>
              </a:extLst>
            </p:cNvPr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358AB03D-E38F-414E-BD7C-20D37462E0F4}"/>
                </a:ext>
              </a:extLst>
            </p:cNvPr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AFBBFA48-4CE9-8243-BF63-78B557FD9D4B}"/>
                </a:ext>
              </a:extLst>
            </p:cNvPr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DD6DB193-4B18-E24F-80CF-D08556F0E80B}"/>
                </a:ext>
              </a:extLst>
            </p:cNvPr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D02AF716-7371-2745-B4A5-31D56400BF27}"/>
                </a:ext>
              </a:extLst>
            </p:cNvPr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5FC5A5A4-5AE1-5841-A6DA-3912F0CAAB07}"/>
              </a:ext>
            </a:extLst>
          </p:cNvPr>
          <p:cNvSpPr/>
          <p:nvPr/>
        </p:nvSpPr>
        <p:spPr>
          <a:xfrm>
            <a:off x="5441124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5800D8C1-1D4B-3741-9991-AE770E64E9DA}"/>
              </a:ext>
            </a:extLst>
          </p:cNvPr>
          <p:cNvSpPr/>
          <p:nvPr/>
        </p:nvSpPr>
        <p:spPr>
          <a:xfrm>
            <a:off x="5447050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BCED1217-6AD0-0B40-82D3-09F87C3E153F}"/>
              </a:ext>
            </a:extLst>
          </p:cNvPr>
          <p:cNvSpPr/>
          <p:nvPr/>
        </p:nvSpPr>
        <p:spPr>
          <a:xfrm>
            <a:off x="5436770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B137FE08-3095-D545-ABC6-B75821EDDBF2}"/>
              </a:ext>
            </a:extLst>
          </p:cNvPr>
          <p:cNvSpPr/>
          <p:nvPr/>
        </p:nvSpPr>
        <p:spPr>
          <a:xfrm>
            <a:off x="11179816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F6DE5F8F-E63E-2643-B1A4-7C29B629170D}"/>
              </a:ext>
            </a:extLst>
          </p:cNvPr>
          <p:cNvSpPr/>
          <p:nvPr/>
        </p:nvSpPr>
        <p:spPr>
          <a:xfrm>
            <a:off x="11185742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20C4B1EB-A38B-4844-BD73-64C2A726DCEF}"/>
              </a:ext>
            </a:extLst>
          </p:cNvPr>
          <p:cNvSpPr/>
          <p:nvPr/>
        </p:nvSpPr>
        <p:spPr>
          <a:xfrm>
            <a:off x="11175462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566</Words>
  <Application>Microsoft Office PowerPoint</Application>
  <PresentationFormat>Widescreen</PresentationFormat>
  <Paragraphs>205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UTM Charlotte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99</cp:revision>
  <dcterms:created xsi:type="dcterms:W3CDTF">2021-06-02T01:34:28Z</dcterms:created>
  <dcterms:modified xsi:type="dcterms:W3CDTF">2021-09-11T11:57:59Z</dcterms:modified>
</cp:coreProperties>
</file>