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95" r:id="rId3"/>
    <p:sldId id="259" r:id="rId4"/>
    <p:sldId id="266" r:id="rId5"/>
    <p:sldId id="256" r:id="rId6"/>
    <p:sldId id="265" r:id="rId7"/>
    <p:sldId id="261" r:id="rId8"/>
    <p:sldId id="262" r:id="rId9"/>
    <p:sldId id="257" r:id="rId10"/>
    <p:sldId id="271" r:id="rId11"/>
    <p:sldId id="267" r:id="rId12"/>
    <p:sldId id="290" r:id="rId13"/>
    <p:sldId id="288" r:id="rId14"/>
    <p:sldId id="287" r:id="rId15"/>
    <p:sldId id="289" r:id="rId16"/>
    <p:sldId id="292" r:id="rId17"/>
    <p:sldId id="294" r:id="rId18"/>
    <p:sldId id="293" r:id="rId19"/>
    <p:sldId id="269" r:id="rId20"/>
    <p:sldId id="276" r:id="rId21"/>
    <p:sldId id="275" r:id="rId22"/>
    <p:sldId id="280" r:id="rId23"/>
    <p:sldId id="281" r:id="rId24"/>
    <p:sldId id="282"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F7F8F-771B-4B60-BC3E-9B12BCB71682}" type="datetimeFigureOut">
              <a:rPr lang="en-US" smtClean="0"/>
              <a:pPr/>
              <a:t>11/14/2019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E6975-1EFA-45DF-B70A-8F9E809DAB96}" type="slidenum">
              <a:rPr lang="en-US" smtClean="0"/>
              <a:pPr/>
              <a:t>‹#›</a:t>
            </a:fld>
            <a:endParaRPr lang="en-US"/>
          </a:p>
        </p:txBody>
      </p:sp>
    </p:spTree>
    <p:extLst>
      <p:ext uri="{BB962C8B-B14F-4D97-AF65-F5344CB8AC3E}">
        <p14:creationId xmlns:p14="http://schemas.microsoft.com/office/powerpoint/2010/main" xmlns="" val="84531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Thảo luận</a:t>
            </a:r>
            <a:r>
              <a:rPr lang="vi-VN" baseline="0" dirty="0" smtClean="0"/>
              <a:t> nhóm 4</a:t>
            </a:r>
            <a:endParaRPr lang="en-US" dirty="0"/>
          </a:p>
        </p:txBody>
      </p:sp>
      <p:sp>
        <p:nvSpPr>
          <p:cNvPr id="4" name="Slide Number Placeholder 3"/>
          <p:cNvSpPr>
            <a:spLocks noGrp="1"/>
          </p:cNvSpPr>
          <p:nvPr>
            <p:ph type="sldNum" sz="quarter" idx="10"/>
          </p:nvPr>
        </p:nvSpPr>
        <p:spPr/>
        <p:txBody>
          <a:bodyPr/>
          <a:lstStyle/>
          <a:p>
            <a:fld id="{6CFE6975-1EFA-45DF-B70A-8F9E809DAB96}" type="slidenum">
              <a:rPr lang="en-US" smtClean="0"/>
              <a:pPr/>
              <a:t>11</a:t>
            </a:fld>
            <a:endParaRPr lang="en-US"/>
          </a:p>
        </p:txBody>
      </p:sp>
    </p:spTree>
    <p:extLst>
      <p:ext uri="{BB962C8B-B14F-4D97-AF65-F5344CB8AC3E}">
        <p14:creationId xmlns:p14="http://schemas.microsoft.com/office/powerpoint/2010/main" xmlns="" val="414394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BÂY</a:t>
            </a:r>
            <a:r>
              <a:rPr lang="vi-VN" baseline="0" dirty="0" smtClean="0"/>
              <a:t> GiỜ CÔ CÓ 1 BỨC HÌNH MỜI CÁC BẠN QUAN SÁT VÀ PHÂN LoẠI CHO CÔ</a:t>
            </a:r>
            <a:endParaRPr lang="en-US" dirty="0"/>
          </a:p>
        </p:txBody>
      </p:sp>
      <p:sp>
        <p:nvSpPr>
          <p:cNvPr id="4" name="Slide Number Placeholder 3"/>
          <p:cNvSpPr>
            <a:spLocks noGrp="1"/>
          </p:cNvSpPr>
          <p:nvPr>
            <p:ph type="sldNum" sz="quarter" idx="10"/>
          </p:nvPr>
        </p:nvSpPr>
        <p:spPr/>
        <p:txBody>
          <a:bodyPr/>
          <a:lstStyle/>
          <a:p>
            <a:fld id="{6CFE6975-1EFA-45DF-B70A-8F9E809DAB96}" type="slidenum">
              <a:rPr lang="en-US" smtClean="0"/>
              <a:pPr/>
              <a:t>12</a:t>
            </a:fld>
            <a:endParaRPr lang="en-US"/>
          </a:p>
        </p:txBody>
      </p:sp>
    </p:spTree>
    <p:extLst>
      <p:ext uri="{BB962C8B-B14F-4D97-AF65-F5344CB8AC3E}">
        <p14:creationId xmlns:p14="http://schemas.microsoft.com/office/powerpoint/2010/main" xmlns="" val="305429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EF4CE7-9D5E-4D5E-932C-232F88D3F1D1}"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xfrm>
            <a:off x="1106488" y="666750"/>
            <a:ext cx="4645025" cy="3484563"/>
          </a:xfrm>
          <a:ln/>
        </p:spPr>
      </p:sp>
      <p:sp>
        <p:nvSpPr>
          <p:cNvPr id="26628" name="Rectangle 3"/>
          <p:cNvSpPr>
            <a:spLocks noGrp="1" noChangeArrowheads="1"/>
          </p:cNvSpPr>
          <p:nvPr>
            <p:ph type="body" idx="1"/>
          </p:nvPr>
        </p:nvSpPr>
        <p:spPr>
          <a:xfrm>
            <a:off x="904875" y="4373563"/>
            <a:ext cx="5048250" cy="4078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vi-VN" altLang="en-US" dirty="0" smtClean="0">
                <a:latin typeface="Arial" panose="020B0604020202020204" pitchFamily="34" charset="0"/>
              </a:rPr>
              <a:t>MỖI</a:t>
            </a:r>
            <a:r>
              <a:rPr lang="vi-VN" altLang="en-US" baseline="0" dirty="0" smtClean="0">
                <a:latin typeface="Arial" panose="020B0604020202020204" pitchFamily="34" charset="0"/>
              </a:rPr>
              <a:t> NHÓM ĐưỢC IN 1 TỜ ĐỂ DỄ QUAN SÁT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350585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SAU KHI SỬA</a:t>
            </a:r>
            <a:r>
              <a:rPr lang="vi-VN" baseline="0" dirty="0" smtClean="0"/>
              <a:t> XONG CÁI NÀY HỎI “ BẠN NÀO CÓ THỂ KỂ THÊM NHÀ CON CÓ NHỮNG ĐỒ DÙNG NÀO KHÁC NHỮNG ĐỒ DÙNG CHÚNG TA VỪA PHÂN LẠI KO ? “ SAU ĐÓ KẾT LuẬN</a:t>
            </a:r>
            <a:endParaRPr lang="en-US" dirty="0"/>
          </a:p>
        </p:txBody>
      </p:sp>
      <p:sp>
        <p:nvSpPr>
          <p:cNvPr id="4" name="Slide Number Placeholder 3"/>
          <p:cNvSpPr>
            <a:spLocks noGrp="1"/>
          </p:cNvSpPr>
          <p:nvPr>
            <p:ph type="sldNum" sz="quarter" idx="10"/>
          </p:nvPr>
        </p:nvSpPr>
        <p:spPr/>
        <p:txBody>
          <a:bodyPr/>
          <a:lstStyle/>
          <a:p>
            <a:fld id="{6CFE6975-1EFA-45DF-B70A-8F9E809DAB96}" type="slidenum">
              <a:rPr lang="en-US" smtClean="0"/>
              <a:pPr/>
              <a:t>15</a:t>
            </a:fld>
            <a:endParaRPr lang="en-US"/>
          </a:p>
        </p:txBody>
      </p:sp>
    </p:spTree>
    <p:extLst>
      <p:ext uri="{BB962C8B-B14F-4D97-AF65-F5344CB8AC3E}">
        <p14:creationId xmlns:p14="http://schemas.microsoft.com/office/powerpoint/2010/main" xmlns="" val="29416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GiỚI THIỆU</a:t>
            </a:r>
            <a:r>
              <a:rPr lang="vi-VN" baseline="0" dirty="0" smtClean="0"/>
              <a:t> THÊM  </a:t>
            </a:r>
            <a:endParaRPr lang="en-US" dirty="0"/>
          </a:p>
        </p:txBody>
      </p:sp>
      <p:sp>
        <p:nvSpPr>
          <p:cNvPr id="4" name="Slide Number Placeholder 3"/>
          <p:cNvSpPr>
            <a:spLocks noGrp="1"/>
          </p:cNvSpPr>
          <p:nvPr>
            <p:ph type="sldNum" sz="quarter" idx="10"/>
          </p:nvPr>
        </p:nvSpPr>
        <p:spPr/>
        <p:txBody>
          <a:bodyPr/>
          <a:lstStyle/>
          <a:p>
            <a:fld id="{6CFE6975-1EFA-45DF-B70A-8F9E809DAB96}" type="slidenum">
              <a:rPr lang="en-US" smtClean="0"/>
              <a:pPr/>
              <a:t>16</a:t>
            </a:fld>
            <a:endParaRPr lang="en-US"/>
          </a:p>
        </p:txBody>
      </p:sp>
    </p:spTree>
    <p:extLst>
      <p:ext uri="{BB962C8B-B14F-4D97-AF65-F5344CB8AC3E}">
        <p14:creationId xmlns:p14="http://schemas.microsoft.com/office/powerpoint/2010/main" xmlns="" val="65898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371600" y="1143000"/>
            <a:ext cx="4114800" cy="30861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A7C4B75-BE50-4ADA-8C58-37A1641089B7}" type="slidenum">
              <a:rPr lang="en-US" altLang="en-US">
                <a:latin typeface="Arial" panose="020B0604020202020204" pitchFamily="34" charset="0"/>
              </a:rPr>
              <a:pPr/>
              <a:t>21</a:t>
            </a:fld>
            <a:endParaRPr lang="en-US" altLang="en-US">
              <a:latin typeface="Arial" panose="020B0604020202020204" pitchFamily="34" charset="0"/>
            </a:endParaRPr>
          </a:p>
        </p:txBody>
      </p:sp>
    </p:spTree>
    <p:extLst>
      <p:ext uri="{BB962C8B-B14F-4D97-AF65-F5344CB8AC3E}">
        <p14:creationId xmlns:p14="http://schemas.microsoft.com/office/powerpoint/2010/main" xmlns="" val="157434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DCA5F2-187A-4A11-8720-3FE614A30C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F7220CF-BCDD-4813-8541-6B7E98212D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437BD-1085-467E-88AD-63507925D1CA}"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ACEA5-1B56-4CFD-B549-5479AF9AE9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437BD-1085-467E-88AD-63507925D1CA}" type="datetimeFigureOut">
              <a:rPr lang="en-US" smtClean="0"/>
              <a:pPr/>
              <a:t>11/14/2019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ACEA5-1B56-4CFD-B549-5479AF9AE9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gif"/><Relationship Id="rId3" Type="http://schemas.openxmlformats.org/officeDocument/2006/relationships/image" Target="../media/image18.gif"/><Relationship Id="rId7" Type="http://schemas.openxmlformats.org/officeDocument/2006/relationships/image" Target="../media/image22.wmf"/><Relationship Id="rId12" Type="http://schemas.openxmlformats.org/officeDocument/2006/relationships/image" Target="../media/image27.gif"/><Relationship Id="rId2"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6.gif"/><Relationship Id="rId5" Type="http://schemas.openxmlformats.org/officeDocument/2006/relationships/image" Target="../media/image20.gif"/><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jpeg"/><Relationship Id="rId18" Type="http://schemas.openxmlformats.org/officeDocument/2006/relationships/image" Target="../media/image42.gif"/><Relationship Id="rId3" Type="http://schemas.openxmlformats.org/officeDocument/2006/relationships/audio" Target="../media/audio1.wav"/><Relationship Id="rId7" Type="http://schemas.openxmlformats.org/officeDocument/2006/relationships/image" Target="../media/image33.jpeg"/><Relationship Id="rId12" Type="http://schemas.openxmlformats.org/officeDocument/2006/relationships/image" Target="../media/image37.jpeg"/><Relationship Id="rId17" Type="http://schemas.openxmlformats.org/officeDocument/2006/relationships/image" Target="../media/image41.jpeg"/><Relationship Id="rId2" Type="http://schemas.openxmlformats.org/officeDocument/2006/relationships/notesSlide" Target="../notesSlides/notesSlide3.xml"/><Relationship Id="rId16" Type="http://schemas.openxmlformats.org/officeDocument/2006/relationships/hyperlink" Target="http://www.google.com.vn/imgres?imgurl=http://furniture79.com/images/BA02_45075.jpg&amp;imgrefurl=http://furniture79.com/?module=category&amp;id=73&amp;usg=__BiV74zpuyxycDBtStSk39qrD-do=&amp;h=488&amp;w=709&amp;sz=53&amp;hl=vi&amp;start=35&amp;zoom=1&amp;tbnid=TRbfFGo16I4RuM:&amp;tbnh=96&amp;tbnw=140&amp;ei=r-i6TrrmBKSviQee2pW9Bw&amp;prev=/search?q=b%C3%A0n+g%E1%BB%97&amp;start=20&amp;hl=vi&amp;sa=N&amp;gbv=2&amp;tbm=isch&amp;itbs=1" TargetMode="Externa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hyperlink" Target="http://www.google.com.vn/imgres?imgurl=http://www.nguyenkim.com/images/detailed/10/B%C3%80N_%E1%BB%A6I_PANASONIC_NIS500TSASG.jpg&amp;imgrefurl=http://www.nguyenkim.com/ban-i-panasonic-nis500tsasg.html&amp;usg=__UUOPg2onAi0-I9ON9GKphI8aZxg=&amp;h=500&amp;w=500&amp;sz=80&amp;hl=vi&amp;start=18&amp;zoom=1&amp;tbnid=fV1mdChfwYTz8M:&amp;tbnh=130&amp;tbnw=130&amp;ei=xOq6TpybCYGsiAehl_GkBw&amp;prev=/search?q=b%C3%A0n+l%C3%A0&amp;hl=vi&amp;gbv=2&amp;tbm=isch&amp;itbs=1" TargetMode="External"/><Relationship Id="rId5" Type="http://schemas.openxmlformats.org/officeDocument/2006/relationships/image" Target="../media/image26.gif"/><Relationship Id="rId15" Type="http://schemas.openxmlformats.org/officeDocument/2006/relationships/image" Target="../media/image40.png"/><Relationship Id="rId10" Type="http://schemas.openxmlformats.org/officeDocument/2006/relationships/image" Target="../media/image36.jpeg"/><Relationship Id="rId19" Type="http://schemas.openxmlformats.org/officeDocument/2006/relationships/image" Target="../media/image23.gif"/><Relationship Id="rId4" Type="http://schemas.openxmlformats.org/officeDocument/2006/relationships/image" Target="../media/image31.jpeg"/><Relationship Id="rId9" Type="http://schemas.openxmlformats.org/officeDocument/2006/relationships/image" Target="../media/image35.jpeg"/><Relationship Id="rId14"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hyperlink" Target="http://www.google.com.vn/imgres?imgurl=http://a8.vietbao.vn/images/vn801/doi-song/11084312-1.jpg&amp;imgrefurl=http://pda.vietbao.vn/Doi-song-Gia-dinh/Thuy-tinh-ngoc/11084312/113/&amp;usg=__NMKKucO3d0Fz30RML5D01TM0ZTw=&amp;h=250&amp;w=350&amp;sz=13&amp;hl=vi&amp;start=65&amp;zoom=1&amp;tbnid=MRYs8cYR_XAnhM:&amp;tbnh=86&amp;tbnw=120&amp;ei=_em6TpbJOK6jiAeC5uDGBw&amp;prev=/search?q=%C4%91%E1%BB%93+d%C3%B9ng+b%E1%BA%B1ng+s%E1%BB%A9&amp;start=60&amp;hl=vi&amp;sa=N&amp;gbv=2&amp;tbm=isch&amp;itbs=1" TargetMode="External"/><Relationship Id="rId3" Type="http://schemas.openxmlformats.org/officeDocument/2006/relationships/image" Target="../media/image43.jpeg"/><Relationship Id="rId7" Type="http://schemas.openxmlformats.org/officeDocument/2006/relationships/image" Target="../media/image45.gif"/><Relationship Id="rId12"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4.gif"/><Relationship Id="rId11" Type="http://schemas.openxmlformats.org/officeDocument/2006/relationships/image" Target="../media/image47.jpeg"/><Relationship Id="rId5" Type="http://schemas.openxmlformats.org/officeDocument/2006/relationships/image" Target="../media/image36.jpeg"/><Relationship Id="rId10" Type="http://schemas.openxmlformats.org/officeDocument/2006/relationships/image" Target="../media/image46.jpeg"/><Relationship Id="rId4" Type="http://schemas.openxmlformats.org/officeDocument/2006/relationships/image" Target="../media/image38.jpeg"/><Relationship Id="rId9" Type="http://schemas.openxmlformats.org/officeDocument/2006/relationships/image" Target="../media/image33.jpeg"/><Relationship Id="rId1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53.jpeg"/><Relationship Id="rId18" Type="http://schemas.openxmlformats.org/officeDocument/2006/relationships/image" Target="../media/image42.gif"/><Relationship Id="rId3" Type="http://schemas.openxmlformats.org/officeDocument/2006/relationships/hyperlink" Target="http://www.google.com.vn/imgres?imgurl=http://www.nguyenkim.com/images/detailed/10/B%C3%80N_%E1%BB%A6I_PANASONIC_NIS500TSASG.jpg&amp;imgrefurl=http://www.nguyenkim.com/ban-i-panasonic-nis500tsasg.html&amp;usg=__UUOPg2onAi0-I9ON9GKphI8aZxg=&amp;h=500&amp;w=500&amp;sz=80&amp;hl=vi&amp;start=18&amp;zoom=1&amp;tbnid=fV1mdChfwYTz8M:&amp;tbnh=130&amp;tbnw=130&amp;ei=xOq6TpybCYGsiAehl_GkBw&amp;prev=/search?q=b%C3%A0n+l%C3%A0&amp;hl=vi&amp;gbv=2&amp;tbm=isch&amp;itbs=1" TargetMode="External"/><Relationship Id="rId7" Type="http://schemas.openxmlformats.org/officeDocument/2006/relationships/image" Target="../media/image17.gif"/><Relationship Id="rId12" Type="http://schemas.openxmlformats.org/officeDocument/2006/relationships/image" Target="../media/image45.gif"/><Relationship Id="rId17" Type="http://schemas.openxmlformats.org/officeDocument/2006/relationships/image" Target="../media/image57.jpeg"/><Relationship Id="rId2" Type="http://schemas.openxmlformats.org/officeDocument/2006/relationships/audio" Target="../media/audio1.wav"/><Relationship Id="rId16"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20.gif"/><Relationship Id="rId11" Type="http://schemas.openxmlformats.org/officeDocument/2006/relationships/image" Target="../media/image21.gif"/><Relationship Id="rId5" Type="http://schemas.openxmlformats.org/officeDocument/2006/relationships/image" Target="../media/image50.jpeg"/><Relationship Id="rId15" Type="http://schemas.openxmlformats.org/officeDocument/2006/relationships/image" Target="../media/image55.jpeg"/><Relationship Id="rId10" Type="http://schemas.openxmlformats.org/officeDocument/2006/relationships/image" Target="../media/image52.jpeg"/><Relationship Id="rId19" Type="http://schemas.openxmlformats.org/officeDocument/2006/relationships/image" Target="../media/image40.png"/><Relationship Id="rId4" Type="http://schemas.openxmlformats.org/officeDocument/2006/relationships/image" Target="../media/image37.jpeg"/><Relationship Id="rId9" Type="http://schemas.openxmlformats.org/officeDocument/2006/relationships/image" Target="../media/image51.jpeg"/><Relationship Id="rId1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1.jpeg"/><Relationship Id="rId3" Type="http://schemas.openxmlformats.org/officeDocument/2006/relationships/image" Target="../media/image39.jpeg"/><Relationship Id="rId7" Type="http://schemas.openxmlformats.org/officeDocument/2006/relationships/image" Target="../media/image59.jpeg"/><Relationship Id="rId12" Type="http://schemas.openxmlformats.org/officeDocument/2006/relationships/image" Target="../media/image60.jpeg"/><Relationship Id="rId17" Type="http://schemas.openxmlformats.org/officeDocument/2006/relationships/image" Target="../media/image41.jpeg"/><Relationship Id="rId2" Type="http://schemas.openxmlformats.org/officeDocument/2006/relationships/audio" Target="../media/audio1.wav"/><Relationship Id="rId16" Type="http://schemas.openxmlformats.org/officeDocument/2006/relationships/hyperlink" Target="http://www.google.com.vn/imgres?imgurl=http://furniture79.com/images/BA02_45075.jpg&amp;imgrefurl=http://furniture79.com/?module=category&amp;id=73&amp;usg=__BiV74zpuyxycDBtStSk39qrD-do=&amp;h=488&amp;w=709&amp;sz=53&amp;hl=vi&amp;start=35&amp;zoom=1&amp;tbnid=TRbfFGo16I4RuM:&amp;tbnh=96&amp;tbnw=140&amp;ei=r-i6TrrmBKSviQee2pW9Bw&amp;prev=/search?q=b%C3%A0n+g%E1%BB%97&amp;start=20&amp;hl=vi&amp;sa=N&amp;gbv=2&amp;tbm=isch&amp;itbs=1" TargetMode="External"/><Relationship Id="rId1" Type="http://schemas.openxmlformats.org/officeDocument/2006/relationships/slideLayout" Target="../slideLayouts/slideLayout13.xml"/><Relationship Id="rId6" Type="http://schemas.openxmlformats.org/officeDocument/2006/relationships/image" Target="../media/image45.gif"/><Relationship Id="rId11" Type="http://schemas.openxmlformats.org/officeDocument/2006/relationships/image" Target="../media/image26.gif"/><Relationship Id="rId5" Type="http://schemas.openxmlformats.org/officeDocument/2006/relationships/image" Target="../media/image32.jpeg"/><Relationship Id="rId15" Type="http://schemas.openxmlformats.org/officeDocument/2006/relationships/image" Target="../media/image24.gif"/><Relationship Id="rId10" Type="http://schemas.openxmlformats.org/officeDocument/2006/relationships/image" Target="../media/image28.gif"/><Relationship Id="rId4" Type="http://schemas.openxmlformats.org/officeDocument/2006/relationships/image" Target="../media/image58.jpeg"/><Relationship Id="rId9" Type="http://schemas.openxmlformats.org/officeDocument/2006/relationships/image" Target="../media/image19.gif"/><Relationship Id="rId14"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2.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microsoft.com/office/2007/relationships/hdphoto" Target="../media/hdphoto6.wdp"/><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756801" y="1219200"/>
            <a:ext cx="78200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Môn : Tự nhiên và Xã hội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7" name="Picture 6" descr="dao-duc-gia-dinh.png"/>
          <p:cNvPicPr>
            <a:picLocks noChangeAspect="1"/>
          </p:cNvPicPr>
          <p:nvPr/>
        </p:nvPicPr>
        <p:blipFill>
          <a:blip r:embed="rId3" cstate="print"/>
          <a:stretch>
            <a:fillRect/>
          </a:stretch>
        </p:blipFill>
        <p:spPr>
          <a:xfrm>
            <a:off x="1600200" y="2819400"/>
            <a:ext cx="6019800" cy="2971800"/>
          </a:xfrm>
          <a:prstGeom prst="rect">
            <a:avLst/>
          </a:prstGeom>
        </p:spPr>
      </p:pic>
      <p:pic>
        <p:nvPicPr>
          <p:cNvPr id="8" name="Picture 7" descr="16319453-illustration-of-a-house-in-a-beautiful-nature-Stock-Vector-house-cartoon-home.jpg"/>
          <p:cNvPicPr>
            <a:picLocks noChangeAspect="1"/>
          </p:cNvPicPr>
          <p:nvPr/>
        </p:nvPicPr>
        <p:blipFill>
          <a:blip r:embed="rId4" cstate="print"/>
          <a:stretch>
            <a:fillRect/>
          </a:stretch>
        </p:blipFill>
        <p:spPr>
          <a:xfrm>
            <a:off x="0" y="0"/>
            <a:ext cx="1524000" cy="914400"/>
          </a:xfrm>
          <a:prstGeom prst="rect">
            <a:avLst/>
          </a:prstGeom>
        </p:spPr>
      </p:pic>
      <p:pic>
        <p:nvPicPr>
          <p:cNvPr id="9" name="Picture 8" descr="animation_gif_insect_anh_dong__6_.gif"/>
          <p:cNvPicPr>
            <a:picLocks noChangeAspect="1"/>
          </p:cNvPicPr>
          <p:nvPr/>
        </p:nvPicPr>
        <p:blipFill>
          <a:blip r:embed="rId5" cstate="print"/>
          <a:stretch>
            <a:fillRect/>
          </a:stretch>
        </p:blipFill>
        <p:spPr>
          <a:xfrm>
            <a:off x="7772400" y="0"/>
            <a:ext cx="1371600" cy="1600200"/>
          </a:xfrm>
          <a:prstGeom prst="rect">
            <a:avLst/>
          </a:prstGeom>
        </p:spPr>
      </p:pic>
      <p:sp>
        <p:nvSpPr>
          <p:cNvPr id="3" name="Rectangle 2"/>
          <p:cNvSpPr/>
          <p:nvPr/>
        </p:nvSpPr>
        <p:spPr>
          <a:xfrm>
            <a:off x="3302893" y="2083872"/>
            <a:ext cx="2007987" cy="369332"/>
          </a:xfrm>
          <a:prstGeom prst="rect">
            <a:avLst/>
          </a:prstGeom>
        </p:spPr>
        <p:txBody>
          <a:bodyPr wrap="none">
            <a:spAutoFit/>
          </a:bodyPr>
          <a:lstStyle/>
          <a:p>
            <a:pPr algn="ctr"/>
            <a:r>
              <a:rPr lang="vi-VN" b="1" dirty="0">
                <a:ln w="10541" cmpd="sng">
                  <a:solidFill>
                    <a:schemeClr val="accent1">
                      <a:shade val="88000"/>
                      <a:satMod val="110000"/>
                    </a:schemeClr>
                  </a:solidFill>
                  <a:prstDash val="solid"/>
                </a:ln>
                <a:solidFill>
                  <a:schemeClr val="tx2">
                    <a:lumMod val="60000"/>
                    <a:lumOff val="40000"/>
                  </a:schemeClr>
                </a:solidFill>
                <a:latin typeface="+mj-lt"/>
              </a:rPr>
              <a:t>GV :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mj-lt"/>
              </a:rPr>
              <a:t>Trần</a:t>
            </a:r>
            <a:r>
              <a:rPr lang="en-US" b="1" dirty="0" smtClean="0">
                <a:ln w="10541" cmpd="sng">
                  <a:solidFill>
                    <a:schemeClr val="accent1">
                      <a:shade val="88000"/>
                      <a:satMod val="110000"/>
                    </a:schemeClr>
                  </a:solidFill>
                  <a:prstDash val="solid"/>
                </a:ln>
                <a:solidFill>
                  <a:schemeClr val="tx2">
                    <a:lumMod val="60000"/>
                    <a:lumOff val="40000"/>
                  </a:schemeClr>
                </a:solidFill>
                <a:latin typeface="+mj-lt"/>
              </a:rPr>
              <a:t>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mj-lt"/>
              </a:rPr>
              <a:t>Thị</a:t>
            </a:r>
            <a:r>
              <a:rPr lang="en-US" b="1" dirty="0" smtClean="0">
                <a:ln w="10541" cmpd="sng">
                  <a:solidFill>
                    <a:schemeClr val="accent1">
                      <a:shade val="88000"/>
                      <a:satMod val="110000"/>
                    </a:schemeClr>
                  </a:solidFill>
                  <a:prstDash val="solid"/>
                </a:ln>
                <a:solidFill>
                  <a:schemeClr val="tx2">
                    <a:lumMod val="60000"/>
                    <a:lumOff val="40000"/>
                  </a:schemeClr>
                </a:solidFill>
                <a:latin typeface="+mj-lt"/>
              </a:rPr>
              <a:t>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mj-lt"/>
              </a:rPr>
              <a:t>Thủy</a:t>
            </a:r>
            <a:endParaRPr lang="en-US" b="1" dirty="0">
              <a:ln w="10541" cmpd="sng">
                <a:solidFill>
                  <a:schemeClr val="accent1">
                    <a:shade val="88000"/>
                    <a:satMod val="110000"/>
                  </a:schemeClr>
                </a:solidFill>
                <a:prstDash val="solid"/>
              </a:ln>
              <a:solidFill>
                <a:schemeClr val="tx2">
                  <a:lumMod val="60000"/>
                  <a:lumOff val="40000"/>
                </a:schemeClr>
              </a:solidFill>
              <a:latin typeface="+mj-lt"/>
            </a:endParaRPr>
          </a:p>
        </p:txBody>
      </p:sp>
      <p:sp>
        <p:nvSpPr>
          <p:cNvPr id="11" name="Rectangle 10"/>
          <p:cNvSpPr/>
          <p:nvPr/>
        </p:nvSpPr>
        <p:spPr>
          <a:xfrm>
            <a:off x="2391906" y="55602"/>
            <a:ext cx="3829959" cy="369332"/>
          </a:xfrm>
          <a:prstGeom prst="rect">
            <a:avLst/>
          </a:prstGeom>
        </p:spPr>
        <p:txBody>
          <a:bodyPr wrap="none">
            <a:spAutoFit/>
          </a:bodyPr>
          <a:lstStyle/>
          <a:p>
            <a:pPr algn="ctr"/>
            <a:r>
              <a:rPr lang="en-US" b="1" dirty="0" err="1"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Thứ</a:t>
            </a:r>
            <a:r>
              <a:rPr lang="en-US" b="1" dirty="0"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năm</a:t>
            </a:r>
            <a:r>
              <a:rPr lang="en-US" b="1" dirty="0"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ngày</a:t>
            </a:r>
            <a:r>
              <a:rPr lang="en-US" b="1" dirty="0"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 14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tháng</a:t>
            </a:r>
            <a:r>
              <a:rPr lang="en-US" b="1" dirty="0"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 11 </a:t>
            </a:r>
            <a:r>
              <a:rPr lang="en-US" b="1" dirty="0" err="1"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năm</a:t>
            </a:r>
            <a:r>
              <a:rPr lang="en-US" b="1" dirty="0" smtClean="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rPr>
              <a:t> 2019</a:t>
            </a:r>
            <a:endParaRPr lang="en-US" b="1" dirty="0">
              <a:ln w="10541" cmpd="sng">
                <a:solidFill>
                  <a:schemeClr val="accent1">
                    <a:shade val="88000"/>
                    <a:satMod val="110000"/>
                  </a:schemeClr>
                </a:solidFill>
                <a:prstDash val="solid"/>
              </a:ln>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4800" y="2286000"/>
            <a:ext cx="8839200" cy="396875"/>
          </a:xfrm>
          <a:prstGeom prst="rect">
            <a:avLst/>
          </a:prstGeom>
          <a:noFill/>
          <a:ln w="9525">
            <a:noFill/>
            <a:miter lim="800000"/>
            <a:headEnd/>
            <a:tailEnd/>
          </a:ln>
        </p:spPr>
        <p:txBody>
          <a:bodyPr>
            <a:spAutoFit/>
          </a:bodyPr>
          <a:lstStyle/>
          <a:p>
            <a:pPr eaLnBrk="1" hangingPunct="1">
              <a:spcBef>
                <a:spcPct val="50000"/>
              </a:spcBef>
            </a:pPr>
            <a:endParaRPr lang="en-US" sz="2000">
              <a:latin typeface="Arial" charset="0"/>
            </a:endParaRPr>
          </a:p>
        </p:txBody>
      </p:sp>
      <p:pic>
        <p:nvPicPr>
          <p:cNvPr id="36870" name="Picture 6" descr="Casa_153"/>
          <p:cNvPicPr>
            <a:picLocks noChangeAspect="1" noChangeArrowheads="1" noCrop="1"/>
          </p:cNvPicPr>
          <p:nvPr/>
        </p:nvPicPr>
        <p:blipFill>
          <a:blip r:embed="rId2" cstate="print"/>
          <a:srcRect/>
          <a:stretch>
            <a:fillRect/>
          </a:stretch>
        </p:blipFill>
        <p:spPr bwMode="auto">
          <a:xfrm>
            <a:off x="3886200" y="5105400"/>
            <a:ext cx="1295400" cy="1600200"/>
          </a:xfrm>
          <a:prstGeom prst="rect">
            <a:avLst/>
          </a:prstGeom>
          <a:noFill/>
          <a:ln w="9525">
            <a:noFill/>
            <a:miter lim="800000"/>
            <a:headEnd/>
            <a:tailEnd/>
          </a:ln>
        </p:spPr>
      </p:pic>
      <p:pic>
        <p:nvPicPr>
          <p:cNvPr id="36871" name="Picture 7" descr="Casa_061"/>
          <p:cNvPicPr>
            <a:picLocks noChangeAspect="1" noChangeArrowheads="1" noCrop="1"/>
          </p:cNvPicPr>
          <p:nvPr/>
        </p:nvPicPr>
        <p:blipFill>
          <a:blip r:embed="rId3" cstate="print"/>
          <a:srcRect/>
          <a:stretch>
            <a:fillRect/>
          </a:stretch>
        </p:blipFill>
        <p:spPr bwMode="auto">
          <a:xfrm>
            <a:off x="0" y="5105400"/>
            <a:ext cx="1295400" cy="1581150"/>
          </a:xfrm>
          <a:prstGeom prst="rect">
            <a:avLst/>
          </a:prstGeom>
          <a:noFill/>
          <a:ln w="9525">
            <a:noFill/>
            <a:miter lim="800000"/>
            <a:headEnd/>
            <a:tailEnd/>
          </a:ln>
        </p:spPr>
      </p:pic>
      <p:pic>
        <p:nvPicPr>
          <p:cNvPr id="36872" name="Picture 8" descr="Casa_152"/>
          <p:cNvPicPr>
            <a:picLocks noChangeAspect="1" noChangeArrowheads="1" noCrop="1"/>
          </p:cNvPicPr>
          <p:nvPr/>
        </p:nvPicPr>
        <p:blipFill>
          <a:blip r:embed="rId4" cstate="print"/>
          <a:srcRect/>
          <a:stretch>
            <a:fillRect/>
          </a:stretch>
        </p:blipFill>
        <p:spPr bwMode="auto">
          <a:xfrm>
            <a:off x="1295400" y="5105400"/>
            <a:ext cx="1219200" cy="1600200"/>
          </a:xfrm>
          <a:prstGeom prst="rect">
            <a:avLst/>
          </a:prstGeom>
          <a:noFill/>
          <a:ln w="9525">
            <a:noFill/>
            <a:miter lim="800000"/>
            <a:headEnd/>
            <a:tailEnd/>
          </a:ln>
        </p:spPr>
      </p:pic>
      <p:pic>
        <p:nvPicPr>
          <p:cNvPr id="36873" name="Picture 9" descr="Casa_137"/>
          <p:cNvPicPr>
            <a:picLocks noChangeAspect="1" noChangeArrowheads="1" noCrop="1"/>
          </p:cNvPicPr>
          <p:nvPr/>
        </p:nvPicPr>
        <p:blipFill>
          <a:blip r:embed="rId5" cstate="print"/>
          <a:srcRect/>
          <a:stretch>
            <a:fillRect/>
          </a:stretch>
        </p:blipFill>
        <p:spPr bwMode="auto">
          <a:xfrm>
            <a:off x="0" y="2819400"/>
            <a:ext cx="1600200" cy="1600200"/>
          </a:xfrm>
          <a:prstGeom prst="rect">
            <a:avLst/>
          </a:prstGeom>
          <a:noFill/>
          <a:ln w="9525">
            <a:noFill/>
            <a:miter lim="800000"/>
            <a:headEnd/>
            <a:tailEnd/>
          </a:ln>
        </p:spPr>
      </p:pic>
      <p:pic>
        <p:nvPicPr>
          <p:cNvPr id="36874" name="Picture 10" descr="Casa_348"/>
          <p:cNvPicPr>
            <a:picLocks noChangeAspect="1" noChangeArrowheads="1" noCrop="1"/>
          </p:cNvPicPr>
          <p:nvPr/>
        </p:nvPicPr>
        <p:blipFill>
          <a:blip r:embed="rId6" cstate="print"/>
          <a:srcRect/>
          <a:stretch>
            <a:fillRect/>
          </a:stretch>
        </p:blipFill>
        <p:spPr bwMode="auto">
          <a:xfrm>
            <a:off x="6553200" y="3914775"/>
            <a:ext cx="2590800" cy="1114425"/>
          </a:xfrm>
          <a:prstGeom prst="rect">
            <a:avLst/>
          </a:prstGeom>
          <a:noFill/>
          <a:ln w="9525">
            <a:noFill/>
            <a:miter lim="800000"/>
            <a:headEnd/>
            <a:tailEnd/>
          </a:ln>
        </p:spPr>
      </p:pic>
      <p:pic>
        <p:nvPicPr>
          <p:cNvPr id="36875" name="Picture 11" descr="Informatica_0842"/>
          <p:cNvPicPr>
            <a:picLocks noChangeAspect="1" noChangeArrowheads="1"/>
          </p:cNvPicPr>
          <p:nvPr/>
        </p:nvPicPr>
        <p:blipFill>
          <a:blip r:embed="rId7" cstate="print"/>
          <a:srcRect/>
          <a:stretch>
            <a:fillRect/>
          </a:stretch>
        </p:blipFill>
        <p:spPr bwMode="auto">
          <a:xfrm>
            <a:off x="4724400" y="2819400"/>
            <a:ext cx="1828800" cy="1905000"/>
          </a:xfrm>
          <a:prstGeom prst="rect">
            <a:avLst/>
          </a:prstGeom>
          <a:noFill/>
          <a:ln w="9525">
            <a:noFill/>
            <a:miter lim="800000"/>
            <a:headEnd/>
            <a:tailEnd/>
          </a:ln>
        </p:spPr>
      </p:pic>
      <p:pic>
        <p:nvPicPr>
          <p:cNvPr id="36876" name="Picture 12" descr="Objeto_0147"/>
          <p:cNvPicPr>
            <a:picLocks noChangeAspect="1" noChangeArrowheads="1" noCrop="1"/>
          </p:cNvPicPr>
          <p:nvPr/>
        </p:nvPicPr>
        <p:blipFill>
          <a:blip r:embed="rId8" cstate="print"/>
          <a:srcRect/>
          <a:stretch>
            <a:fillRect/>
          </a:stretch>
        </p:blipFill>
        <p:spPr bwMode="auto">
          <a:xfrm>
            <a:off x="6705600" y="2743200"/>
            <a:ext cx="2438400" cy="1225550"/>
          </a:xfrm>
          <a:prstGeom prst="rect">
            <a:avLst/>
          </a:prstGeom>
          <a:noFill/>
          <a:ln w="9525">
            <a:noFill/>
            <a:miter lim="800000"/>
            <a:headEnd/>
            <a:tailEnd/>
          </a:ln>
        </p:spPr>
      </p:pic>
      <p:pic>
        <p:nvPicPr>
          <p:cNvPr id="36877" name="Picture 13" descr="Objeto_0111"/>
          <p:cNvPicPr>
            <a:picLocks noChangeAspect="1" noChangeArrowheads="1" noCrop="1"/>
          </p:cNvPicPr>
          <p:nvPr/>
        </p:nvPicPr>
        <p:blipFill>
          <a:blip r:embed="rId9" cstate="print"/>
          <a:srcRect/>
          <a:stretch>
            <a:fillRect/>
          </a:stretch>
        </p:blipFill>
        <p:spPr bwMode="auto">
          <a:xfrm rot="1730764">
            <a:off x="3048000" y="3429000"/>
            <a:ext cx="1981200" cy="1354138"/>
          </a:xfrm>
          <a:prstGeom prst="rect">
            <a:avLst/>
          </a:prstGeom>
          <a:noFill/>
          <a:ln w="9525">
            <a:noFill/>
            <a:miter lim="800000"/>
            <a:headEnd/>
            <a:tailEnd/>
          </a:ln>
        </p:spPr>
      </p:pic>
      <p:pic>
        <p:nvPicPr>
          <p:cNvPr id="36878" name="Picture 14" descr="Casa_151"/>
          <p:cNvPicPr>
            <a:picLocks noChangeAspect="1" noChangeArrowheads="1" noCrop="1"/>
          </p:cNvPicPr>
          <p:nvPr/>
        </p:nvPicPr>
        <p:blipFill>
          <a:blip r:embed="rId10" cstate="print"/>
          <a:srcRect/>
          <a:stretch>
            <a:fillRect/>
          </a:stretch>
        </p:blipFill>
        <p:spPr bwMode="auto">
          <a:xfrm>
            <a:off x="2514600" y="5105400"/>
            <a:ext cx="1371600" cy="1600200"/>
          </a:xfrm>
          <a:prstGeom prst="rect">
            <a:avLst/>
          </a:prstGeom>
          <a:noFill/>
          <a:ln w="9525">
            <a:noFill/>
            <a:miter lim="800000"/>
            <a:headEnd/>
            <a:tailEnd/>
          </a:ln>
        </p:spPr>
      </p:pic>
      <p:pic>
        <p:nvPicPr>
          <p:cNvPr id="36879" name="Picture 15" descr="Objeto_0139"/>
          <p:cNvPicPr>
            <a:picLocks noChangeAspect="1" noChangeArrowheads="1" noCrop="1"/>
          </p:cNvPicPr>
          <p:nvPr/>
        </p:nvPicPr>
        <p:blipFill>
          <a:blip r:embed="rId11" cstate="print"/>
          <a:srcRect/>
          <a:stretch>
            <a:fillRect/>
          </a:stretch>
        </p:blipFill>
        <p:spPr bwMode="auto">
          <a:xfrm>
            <a:off x="1447800" y="3124200"/>
            <a:ext cx="1905000" cy="1428750"/>
          </a:xfrm>
          <a:prstGeom prst="rect">
            <a:avLst/>
          </a:prstGeom>
          <a:noFill/>
          <a:ln w="9525">
            <a:noFill/>
            <a:miter lim="800000"/>
            <a:headEnd/>
            <a:tailEnd/>
          </a:ln>
        </p:spPr>
      </p:pic>
      <p:pic>
        <p:nvPicPr>
          <p:cNvPr id="36880" name="Picture 16" descr="Comida_093"/>
          <p:cNvPicPr>
            <a:picLocks noChangeAspect="1" noChangeArrowheads="1" noCrop="1"/>
          </p:cNvPicPr>
          <p:nvPr/>
        </p:nvPicPr>
        <p:blipFill>
          <a:blip r:embed="rId12" cstate="print"/>
          <a:srcRect/>
          <a:stretch>
            <a:fillRect/>
          </a:stretch>
        </p:blipFill>
        <p:spPr bwMode="auto">
          <a:xfrm>
            <a:off x="5181600" y="5105400"/>
            <a:ext cx="2057400" cy="1600200"/>
          </a:xfrm>
          <a:prstGeom prst="rect">
            <a:avLst/>
          </a:prstGeom>
          <a:noFill/>
          <a:ln w="9525">
            <a:noFill/>
            <a:miter lim="800000"/>
            <a:headEnd/>
            <a:tailEnd/>
          </a:ln>
        </p:spPr>
      </p:pic>
      <p:sp>
        <p:nvSpPr>
          <p:cNvPr id="36881" name="AutoShape 17"/>
          <p:cNvSpPr>
            <a:spLocks noChangeArrowheads="1"/>
          </p:cNvSpPr>
          <p:nvPr/>
        </p:nvSpPr>
        <p:spPr bwMode="auto">
          <a:xfrm>
            <a:off x="0" y="685800"/>
            <a:ext cx="9144000" cy="2590800"/>
          </a:xfrm>
          <a:prstGeom prst="cloudCallout">
            <a:avLst>
              <a:gd name="adj1" fmla="val -32588"/>
              <a:gd name="adj2" fmla="val 117940"/>
            </a:avLst>
          </a:prstGeom>
          <a:solidFill>
            <a:schemeClr val="accent6">
              <a:lumMod val="20000"/>
              <a:lumOff val="80000"/>
            </a:schemeClr>
          </a:solidFill>
          <a:ln w="38100">
            <a:solidFill>
              <a:srgbClr val="0000FF"/>
            </a:solidFill>
            <a:round/>
            <a:headEnd/>
            <a:tailEnd/>
          </a:ln>
        </p:spPr>
        <p:txBody>
          <a:bodyPr wrap="none" anchor="ctr"/>
          <a:lstStyle/>
          <a:p>
            <a:pPr algn="ctr"/>
            <a:r>
              <a:rPr lang="en-US" sz="2800" b="1" dirty="0">
                <a:solidFill>
                  <a:srgbClr val="000000"/>
                </a:solidFill>
                <a:latin typeface=".VnArial" pitchFamily="34" charset="0"/>
              </a:rPr>
              <a:t>     </a:t>
            </a:r>
            <a:r>
              <a:rPr lang="vi-VN" sz="2800" b="1" dirty="0" smtClean="0">
                <a:solidFill>
                  <a:srgbClr val="000000"/>
                </a:solidFill>
                <a:latin typeface=".VnArial" pitchFamily="34" charset="0"/>
              </a:rPr>
              <a:t>      </a:t>
            </a:r>
            <a:r>
              <a:rPr lang="vi-VN" sz="2800" b="1" dirty="0" smtClean="0">
                <a:solidFill>
                  <a:srgbClr val="000000"/>
                </a:solidFill>
                <a:latin typeface="Times New Roman" pitchFamily="18" charset="0"/>
                <a:cs typeface="Times New Roman" pitchFamily="18" charset="0"/>
              </a:rPr>
              <a:t>Ngoài những đồ dùng trong sách giáo khoa nhà em</a:t>
            </a:r>
          </a:p>
          <a:p>
            <a:pPr algn="ctr"/>
            <a:r>
              <a:rPr lang="vi-VN" sz="2800" b="1" dirty="0" smtClean="0">
                <a:solidFill>
                  <a:srgbClr val="000000"/>
                </a:solidFill>
                <a:latin typeface="Times New Roman" pitchFamily="18" charset="0"/>
                <a:cs typeface="Times New Roman" pitchFamily="18" charset="0"/>
              </a:rPr>
              <a:t>Còn những đồ đùng nào ?</a:t>
            </a:r>
            <a:endParaRPr lang="en-US" sz="2800" b="1" dirty="0">
              <a:latin typeface="Times New Roman" pitchFamily="18" charset="0"/>
              <a:cs typeface="Times New Roman" pitchFamily="18" charset="0"/>
            </a:endParaRPr>
          </a:p>
        </p:txBody>
      </p:sp>
      <p:pic>
        <p:nvPicPr>
          <p:cNvPr id="36884" name="Picture 20" descr="Objeto_0116"/>
          <p:cNvPicPr>
            <a:picLocks noChangeAspect="1" noChangeArrowheads="1" noCrop="1"/>
          </p:cNvPicPr>
          <p:nvPr/>
        </p:nvPicPr>
        <p:blipFill>
          <a:blip r:embed="rId13" cstate="print"/>
          <a:srcRect/>
          <a:stretch>
            <a:fillRect/>
          </a:stretch>
        </p:blipFill>
        <p:spPr bwMode="auto">
          <a:xfrm>
            <a:off x="7239000" y="5105400"/>
            <a:ext cx="1905000" cy="1600200"/>
          </a:xfrm>
          <a:prstGeom prst="rect">
            <a:avLst/>
          </a:prstGeom>
          <a:noFill/>
          <a:ln w="9525">
            <a:noFill/>
            <a:miter lim="800000"/>
            <a:headEnd/>
            <a:tailEnd/>
          </a:ln>
        </p:spPr>
      </p:pic>
      <p:sp>
        <p:nvSpPr>
          <p:cNvPr id="14352" name="Text Box 24"/>
          <p:cNvSpPr txBox="1">
            <a:spLocks noChangeArrowheads="1"/>
          </p:cNvSpPr>
          <p:nvPr/>
        </p:nvSpPr>
        <p:spPr bwMode="auto">
          <a:xfrm>
            <a:off x="2514600" y="381000"/>
            <a:ext cx="5024438" cy="519113"/>
          </a:xfrm>
          <a:prstGeom prst="rect">
            <a:avLst/>
          </a:prstGeom>
          <a:noFill/>
          <a:ln w="9525" algn="ctr">
            <a:noFill/>
            <a:miter lim="800000"/>
            <a:headEnd/>
            <a:tailEnd/>
          </a:ln>
        </p:spPr>
        <p:txBody>
          <a:bodyPr wrap="none">
            <a:spAutoFit/>
          </a:bodyPr>
          <a:lstStyle/>
          <a:p>
            <a:r>
              <a:rPr lang="en-US" sz="2800" b="1">
                <a:solidFill>
                  <a:srgbClr val="000000"/>
                </a:solidFill>
                <a:latin typeface="Times New Roman" pitchFamily="18" charset="0"/>
              </a:rPr>
              <a:t>ĐỒ DÙNG TRONG GIA ĐÌNH</a:t>
            </a:r>
            <a:endParaRPr lang="en-US" sz="2800">
              <a:solidFill>
                <a:srgbClr val="000000"/>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81"/>
                                        </p:tgtEl>
                                        <p:attrNameLst>
                                          <p:attrName>style.visibility</p:attrName>
                                        </p:attrNameLst>
                                      </p:cBhvr>
                                      <p:to>
                                        <p:strVal val="visible"/>
                                      </p:to>
                                    </p:set>
                                    <p:animEffect transition="in" filter="blinds(horizontal)">
                                      <p:cBhvr>
                                        <p:cTn id="7" dur="500"/>
                                        <p:tgtEl>
                                          <p:spTgt spid="368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blinds(horizontal)">
                                      <p:cBhvr>
                                        <p:cTn id="12" dur="500"/>
                                        <p:tgtEl>
                                          <p:spTgt spid="36873"/>
                                        </p:tgtEl>
                                      </p:cBhvr>
                                    </p:animEffect>
                                  </p:childTnLst>
                                </p:cTn>
                              </p:par>
                              <p:par>
                                <p:cTn id="13" presetID="3" presetClass="entr" presetSubtype="10" fill="hold" nodeType="withEffect">
                                  <p:stCondLst>
                                    <p:cond delay="0"/>
                                  </p:stCondLst>
                                  <p:childTnLst>
                                    <p:set>
                                      <p:cBhvr>
                                        <p:cTn id="14" dur="1" fill="hold">
                                          <p:stCondLst>
                                            <p:cond delay="0"/>
                                          </p:stCondLst>
                                        </p:cTn>
                                        <p:tgtEl>
                                          <p:spTgt spid="36879"/>
                                        </p:tgtEl>
                                        <p:attrNameLst>
                                          <p:attrName>style.visibility</p:attrName>
                                        </p:attrNameLst>
                                      </p:cBhvr>
                                      <p:to>
                                        <p:strVal val="visible"/>
                                      </p:to>
                                    </p:set>
                                    <p:animEffect transition="in" filter="blinds(horizontal)">
                                      <p:cBhvr>
                                        <p:cTn id="15" dur="500"/>
                                        <p:tgtEl>
                                          <p:spTgt spid="36879"/>
                                        </p:tgtEl>
                                      </p:cBhvr>
                                    </p:animEffect>
                                  </p:childTnLst>
                                </p:cTn>
                              </p:par>
                              <p:par>
                                <p:cTn id="16" presetID="3" presetClass="entr" presetSubtype="10" fill="hold" nodeType="withEffect">
                                  <p:stCondLst>
                                    <p:cond delay="0"/>
                                  </p:stCondLst>
                                  <p:childTnLst>
                                    <p:set>
                                      <p:cBhvr>
                                        <p:cTn id="17" dur="1" fill="hold">
                                          <p:stCondLst>
                                            <p:cond delay="0"/>
                                          </p:stCondLst>
                                        </p:cTn>
                                        <p:tgtEl>
                                          <p:spTgt spid="36877"/>
                                        </p:tgtEl>
                                        <p:attrNameLst>
                                          <p:attrName>style.visibility</p:attrName>
                                        </p:attrNameLst>
                                      </p:cBhvr>
                                      <p:to>
                                        <p:strVal val="visible"/>
                                      </p:to>
                                    </p:set>
                                    <p:animEffect transition="in" filter="blinds(horizontal)">
                                      <p:cBhvr>
                                        <p:cTn id="18" dur="500"/>
                                        <p:tgtEl>
                                          <p:spTgt spid="36877"/>
                                        </p:tgtEl>
                                      </p:cBhvr>
                                    </p:animEffect>
                                  </p:childTnLst>
                                </p:cTn>
                              </p:par>
                              <p:par>
                                <p:cTn id="19" presetID="3" presetClass="entr" presetSubtype="10" fill="hold" nodeType="withEffect">
                                  <p:stCondLst>
                                    <p:cond delay="0"/>
                                  </p:stCondLst>
                                  <p:childTnLst>
                                    <p:set>
                                      <p:cBhvr>
                                        <p:cTn id="20" dur="1" fill="hold">
                                          <p:stCondLst>
                                            <p:cond delay="0"/>
                                          </p:stCondLst>
                                        </p:cTn>
                                        <p:tgtEl>
                                          <p:spTgt spid="36875"/>
                                        </p:tgtEl>
                                        <p:attrNameLst>
                                          <p:attrName>style.visibility</p:attrName>
                                        </p:attrNameLst>
                                      </p:cBhvr>
                                      <p:to>
                                        <p:strVal val="visible"/>
                                      </p:to>
                                    </p:set>
                                    <p:animEffect transition="in" filter="blinds(horizontal)">
                                      <p:cBhvr>
                                        <p:cTn id="21" dur="500"/>
                                        <p:tgtEl>
                                          <p:spTgt spid="36875"/>
                                        </p:tgtEl>
                                      </p:cBhvr>
                                    </p:animEffect>
                                  </p:childTnLst>
                                </p:cTn>
                              </p:par>
                              <p:par>
                                <p:cTn id="22" presetID="3" presetClass="entr" presetSubtype="10" fill="hold" nodeType="withEffect">
                                  <p:stCondLst>
                                    <p:cond delay="0"/>
                                  </p:stCondLst>
                                  <p:childTnLst>
                                    <p:set>
                                      <p:cBhvr>
                                        <p:cTn id="23" dur="1" fill="hold">
                                          <p:stCondLst>
                                            <p:cond delay="0"/>
                                          </p:stCondLst>
                                        </p:cTn>
                                        <p:tgtEl>
                                          <p:spTgt spid="36876"/>
                                        </p:tgtEl>
                                        <p:attrNameLst>
                                          <p:attrName>style.visibility</p:attrName>
                                        </p:attrNameLst>
                                      </p:cBhvr>
                                      <p:to>
                                        <p:strVal val="visible"/>
                                      </p:to>
                                    </p:set>
                                    <p:animEffect transition="in" filter="blinds(horizontal)">
                                      <p:cBhvr>
                                        <p:cTn id="24" dur="500"/>
                                        <p:tgtEl>
                                          <p:spTgt spid="36876"/>
                                        </p:tgtEl>
                                      </p:cBhvr>
                                    </p:animEffect>
                                  </p:childTnLst>
                                </p:cTn>
                              </p:par>
                              <p:par>
                                <p:cTn id="25" presetID="3" presetClass="entr" presetSubtype="10" fill="hold" nodeType="withEffect">
                                  <p:stCondLst>
                                    <p:cond delay="0"/>
                                  </p:stCondLst>
                                  <p:childTnLst>
                                    <p:set>
                                      <p:cBhvr>
                                        <p:cTn id="26" dur="1" fill="hold">
                                          <p:stCondLst>
                                            <p:cond delay="0"/>
                                          </p:stCondLst>
                                        </p:cTn>
                                        <p:tgtEl>
                                          <p:spTgt spid="36874"/>
                                        </p:tgtEl>
                                        <p:attrNameLst>
                                          <p:attrName>style.visibility</p:attrName>
                                        </p:attrNameLst>
                                      </p:cBhvr>
                                      <p:to>
                                        <p:strVal val="visible"/>
                                      </p:to>
                                    </p:set>
                                    <p:animEffect transition="in" filter="blinds(horizontal)">
                                      <p:cBhvr>
                                        <p:cTn id="27" dur="500"/>
                                        <p:tgtEl>
                                          <p:spTgt spid="36874"/>
                                        </p:tgtEl>
                                      </p:cBhvr>
                                    </p:animEffect>
                                  </p:childTnLst>
                                </p:cTn>
                              </p:par>
                              <p:par>
                                <p:cTn id="28" presetID="3" presetClass="entr" presetSubtype="10" fill="hold" nodeType="withEffect">
                                  <p:stCondLst>
                                    <p:cond delay="0"/>
                                  </p:stCondLst>
                                  <p:childTnLst>
                                    <p:set>
                                      <p:cBhvr>
                                        <p:cTn id="29" dur="1" fill="hold">
                                          <p:stCondLst>
                                            <p:cond delay="0"/>
                                          </p:stCondLst>
                                        </p:cTn>
                                        <p:tgtEl>
                                          <p:spTgt spid="36884"/>
                                        </p:tgtEl>
                                        <p:attrNameLst>
                                          <p:attrName>style.visibility</p:attrName>
                                        </p:attrNameLst>
                                      </p:cBhvr>
                                      <p:to>
                                        <p:strVal val="visible"/>
                                      </p:to>
                                    </p:set>
                                    <p:animEffect transition="in" filter="blinds(horizontal)">
                                      <p:cBhvr>
                                        <p:cTn id="30" dur="500"/>
                                        <p:tgtEl>
                                          <p:spTgt spid="36884"/>
                                        </p:tgtEl>
                                      </p:cBhvr>
                                    </p:animEffect>
                                  </p:childTnLst>
                                </p:cTn>
                              </p:par>
                              <p:par>
                                <p:cTn id="31" presetID="3" presetClass="entr" presetSubtype="10" fill="hold" nodeType="withEffect">
                                  <p:stCondLst>
                                    <p:cond delay="0"/>
                                  </p:stCondLst>
                                  <p:childTnLst>
                                    <p:set>
                                      <p:cBhvr>
                                        <p:cTn id="32" dur="1" fill="hold">
                                          <p:stCondLst>
                                            <p:cond delay="0"/>
                                          </p:stCondLst>
                                        </p:cTn>
                                        <p:tgtEl>
                                          <p:spTgt spid="36880"/>
                                        </p:tgtEl>
                                        <p:attrNameLst>
                                          <p:attrName>style.visibility</p:attrName>
                                        </p:attrNameLst>
                                      </p:cBhvr>
                                      <p:to>
                                        <p:strVal val="visible"/>
                                      </p:to>
                                    </p:set>
                                    <p:animEffect transition="in" filter="blinds(horizontal)">
                                      <p:cBhvr>
                                        <p:cTn id="33" dur="500"/>
                                        <p:tgtEl>
                                          <p:spTgt spid="36880"/>
                                        </p:tgtEl>
                                      </p:cBhvr>
                                    </p:animEffect>
                                  </p:childTnLst>
                                </p:cTn>
                              </p:par>
                              <p:par>
                                <p:cTn id="34" presetID="3" presetClass="entr" presetSubtype="10" fill="hold" nodeType="withEffect">
                                  <p:stCondLst>
                                    <p:cond delay="0"/>
                                  </p:stCondLst>
                                  <p:childTnLst>
                                    <p:set>
                                      <p:cBhvr>
                                        <p:cTn id="35" dur="1" fill="hold">
                                          <p:stCondLst>
                                            <p:cond delay="0"/>
                                          </p:stCondLst>
                                        </p:cTn>
                                        <p:tgtEl>
                                          <p:spTgt spid="36870"/>
                                        </p:tgtEl>
                                        <p:attrNameLst>
                                          <p:attrName>style.visibility</p:attrName>
                                        </p:attrNameLst>
                                      </p:cBhvr>
                                      <p:to>
                                        <p:strVal val="visible"/>
                                      </p:to>
                                    </p:set>
                                    <p:animEffect transition="in" filter="blinds(horizontal)">
                                      <p:cBhvr>
                                        <p:cTn id="36" dur="500"/>
                                        <p:tgtEl>
                                          <p:spTgt spid="36870"/>
                                        </p:tgtEl>
                                      </p:cBhvr>
                                    </p:animEffect>
                                  </p:childTnLst>
                                </p:cTn>
                              </p:par>
                              <p:par>
                                <p:cTn id="37" presetID="3" presetClass="entr" presetSubtype="10" fill="hold" nodeType="withEffect">
                                  <p:stCondLst>
                                    <p:cond delay="0"/>
                                  </p:stCondLst>
                                  <p:childTnLst>
                                    <p:set>
                                      <p:cBhvr>
                                        <p:cTn id="38" dur="1" fill="hold">
                                          <p:stCondLst>
                                            <p:cond delay="0"/>
                                          </p:stCondLst>
                                        </p:cTn>
                                        <p:tgtEl>
                                          <p:spTgt spid="36878"/>
                                        </p:tgtEl>
                                        <p:attrNameLst>
                                          <p:attrName>style.visibility</p:attrName>
                                        </p:attrNameLst>
                                      </p:cBhvr>
                                      <p:to>
                                        <p:strVal val="visible"/>
                                      </p:to>
                                    </p:set>
                                    <p:animEffect transition="in" filter="blinds(horizontal)">
                                      <p:cBhvr>
                                        <p:cTn id="39" dur="500"/>
                                        <p:tgtEl>
                                          <p:spTgt spid="36878"/>
                                        </p:tgtEl>
                                      </p:cBhvr>
                                    </p:animEffect>
                                  </p:childTnLst>
                                </p:cTn>
                              </p:par>
                              <p:par>
                                <p:cTn id="40" presetID="3" presetClass="entr" presetSubtype="10" fill="hold" nodeType="withEffect">
                                  <p:stCondLst>
                                    <p:cond delay="0"/>
                                  </p:stCondLst>
                                  <p:childTnLst>
                                    <p:set>
                                      <p:cBhvr>
                                        <p:cTn id="41" dur="1" fill="hold">
                                          <p:stCondLst>
                                            <p:cond delay="0"/>
                                          </p:stCondLst>
                                        </p:cTn>
                                        <p:tgtEl>
                                          <p:spTgt spid="36872"/>
                                        </p:tgtEl>
                                        <p:attrNameLst>
                                          <p:attrName>style.visibility</p:attrName>
                                        </p:attrNameLst>
                                      </p:cBhvr>
                                      <p:to>
                                        <p:strVal val="visible"/>
                                      </p:to>
                                    </p:set>
                                    <p:animEffect transition="in" filter="blinds(horizontal)">
                                      <p:cBhvr>
                                        <p:cTn id="42" dur="500"/>
                                        <p:tgtEl>
                                          <p:spTgt spid="36872"/>
                                        </p:tgtEl>
                                      </p:cBhvr>
                                    </p:animEffect>
                                  </p:childTnLst>
                                </p:cTn>
                              </p:par>
                              <p:par>
                                <p:cTn id="43" presetID="3" presetClass="entr" presetSubtype="10" fill="hold" nodeType="withEffect">
                                  <p:stCondLst>
                                    <p:cond delay="0"/>
                                  </p:stCondLst>
                                  <p:childTnLst>
                                    <p:set>
                                      <p:cBhvr>
                                        <p:cTn id="44" dur="1" fill="hold">
                                          <p:stCondLst>
                                            <p:cond delay="0"/>
                                          </p:stCondLst>
                                        </p:cTn>
                                        <p:tgtEl>
                                          <p:spTgt spid="36871"/>
                                        </p:tgtEl>
                                        <p:attrNameLst>
                                          <p:attrName>style.visibility</p:attrName>
                                        </p:attrNameLst>
                                      </p:cBhvr>
                                      <p:to>
                                        <p:strVal val="visible"/>
                                      </p:to>
                                    </p:set>
                                    <p:animEffect transition="in" filter="blinds(horizontal)">
                                      <p:cBhvr>
                                        <p:cTn id="45"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fontScale="90000"/>
          </a:bodyPr>
          <a:lstStyle/>
          <a:p>
            <a:r>
              <a:rPr lang="vi-VN" b="1" dirty="0" smtClean="0">
                <a:solidFill>
                  <a:srgbClr val="FF0000"/>
                </a:solidFill>
              </a:rPr>
              <a:t>HOẠT ĐỘNG 2 </a:t>
            </a:r>
            <a:r>
              <a:rPr lang="vi-VN" b="1" dirty="0" smtClean="0"/>
              <a:t>: </a:t>
            </a:r>
            <a:r>
              <a:rPr lang="vi-VN" b="1" dirty="0" smtClean="0">
                <a:solidFill>
                  <a:schemeClr val="tx1">
                    <a:lumMod val="85000"/>
                    <a:lumOff val="15000"/>
                  </a:schemeClr>
                </a:solidFill>
              </a:rPr>
              <a:t>PHÂN LOẠI </a:t>
            </a:r>
            <a:br>
              <a:rPr lang="vi-VN" b="1" dirty="0" smtClean="0">
                <a:solidFill>
                  <a:schemeClr val="tx1">
                    <a:lumMod val="85000"/>
                    <a:lumOff val="15000"/>
                  </a:schemeClr>
                </a:solidFill>
              </a:rPr>
            </a:br>
            <a:r>
              <a:rPr lang="vi-VN" b="1" dirty="0" smtClean="0">
                <a:solidFill>
                  <a:schemeClr val="tx1">
                    <a:lumMod val="85000"/>
                    <a:lumOff val="15000"/>
                  </a:schemeClr>
                </a:solidFill>
              </a:rPr>
              <a:t>ĐỒ DÙNG.</a:t>
            </a:r>
            <a:endParaRPr lang="en-US" b="1" dirty="0">
              <a:solidFill>
                <a:schemeClr val="tx1">
                  <a:lumMod val="85000"/>
                  <a:lumOff val="15000"/>
                </a:schemeClr>
              </a:solidFill>
            </a:endParaRPr>
          </a:p>
        </p:txBody>
      </p:sp>
      <p:sp>
        <p:nvSpPr>
          <p:cNvPr id="4" name="Rectangle 3"/>
          <p:cNvSpPr/>
          <p:nvPr/>
        </p:nvSpPr>
        <p:spPr>
          <a:xfrm>
            <a:off x="3760557" y="1981200"/>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download.jfif"/>
          <p:cNvPicPr>
            <a:picLocks noChangeAspect="1"/>
          </p:cNvPicPr>
          <p:nvPr/>
        </p:nvPicPr>
        <p:blipFill>
          <a:blip r:embed="rId4" cstate="print"/>
          <a:stretch>
            <a:fillRect/>
          </a:stretch>
        </p:blipFill>
        <p:spPr>
          <a:xfrm>
            <a:off x="0" y="2971800"/>
            <a:ext cx="7162800" cy="3886200"/>
          </a:xfrm>
          <a:prstGeom prst="rect">
            <a:avLst/>
          </a:prstGeom>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1286490" y="2967335"/>
            <a:ext cx="6571030" cy="923330"/>
          </a:xfrm>
          <a:prstGeom prst="rect">
            <a:avLst/>
          </a:prstGeom>
          <a:noFill/>
        </p:spPr>
        <p:txBody>
          <a:bodyPr wrap="none" lIns="91440" tIns="45720" rIns="91440" bIns="45720">
            <a:spAutoFit/>
          </a:bodyPr>
          <a:lstStyle/>
          <a:p>
            <a:pPr algn="ctr"/>
            <a:r>
              <a:rPr lang="vi-VN"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NHÓM</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14600" y="0"/>
            <a:ext cx="4493538" cy="646331"/>
          </a:xfrm>
          <a:prstGeom prst="rect">
            <a:avLst/>
          </a:prstGeom>
          <a:noFill/>
        </p:spPr>
        <p:txBody>
          <a:bodyPr wrap="none" rtlCol="0">
            <a:spAutoFit/>
          </a:bodyPr>
          <a:lstStyle/>
          <a:p>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Đồ</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dùng</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gia</a:t>
            </a:r>
            <a:r>
              <a:rPr lang="en-US" sz="36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đình</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0" name="Picture 340" descr="kim"/>
          <p:cNvPicPr>
            <a:picLocks noChangeAspect="1" noChangeArrowheads="1"/>
          </p:cNvPicPr>
          <p:nvPr/>
        </p:nvPicPr>
        <p:blipFill>
          <a:blip r:embed="rId4" cstate="print"/>
          <a:srcRect/>
          <a:stretch>
            <a:fillRect/>
          </a:stretch>
        </p:blipFill>
        <p:spPr bwMode="auto">
          <a:xfrm>
            <a:off x="3962400" y="4876800"/>
            <a:ext cx="1905000" cy="1752600"/>
          </a:xfrm>
          <a:prstGeom prst="rect">
            <a:avLst/>
          </a:prstGeom>
          <a:noFill/>
        </p:spPr>
      </p:pic>
      <p:pic>
        <p:nvPicPr>
          <p:cNvPr id="21" name="Picture 338" descr="Objeto_0139"/>
          <p:cNvPicPr>
            <a:picLocks noChangeAspect="1" noChangeArrowheads="1" noCrop="1"/>
          </p:cNvPicPr>
          <p:nvPr/>
        </p:nvPicPr>
        <p:blipFill>
          <a:blip r:embed="rId5" cstate="print"/>
          <a:srcRect/>
          <a:stretch>
            <a:fillRect/>
          </a:stretch>
        </p:blipFill>
        <p:spPr bwMode="auto">
          <a:xfrm>
            <a:off x="4876800" y="457200"/>
            <a:ext cx="1981200" cy="1752600"/>
          </a:xfrm>
          <a:prstGeom prst="rect">
            <a:avLst/>
          </a:prstGeom>
          <a:noFill/>
        </p:spPr>
      </p:pic>
      <p:pic>
        <p:nvPicPr>
          <p:cNvPr id="22" name="Picture 325" descr="tu go"/>
          <p:cNvPicPr>
            <a:picLocks noChangeAspect="1" noChangeArrowheads="1"/>
          </p:cNvPicPr>
          <p:nvPr/>
        </p:nvPicPr>
        <p:blipFill>
          <a:blip r:embed="rId6" cstate="print"/>
          <a:srcRect/>
          <a:stretch>
            <a:fillRect/>
          </a:stretch>
        </p:blipFill>
        <p:spPr bwMode="auto">
          <a:xfrm>
            <a:off x="228600" y="838200"/>
            <a:ext cx="1676400" cy="1828800"/>
          </a:xfrm>
          <a:prstGeom prst="rect">
            <a:avLst/>
          </a:prstGeom>
          <a:noFill/>
        </p:spPr>
      </p:pic>
      <p:pic>
        <p:nvPicPr>
          <p:cNvPr id="24" name="Picture 34" descr="bhoa"/>
          <p:cNvPicPr>
            <a:picLocks noChangeAspect="1" noChangeArrowheads="1"/>
          </p:cNvPicPr>
          <p:nvPr/>
        </p:nvPicPr>
        <p:blipFill>
          <a:blip r:embed="rId7" cstate="print"/>
          <a:srcRect/>
          <a:stretch>
            <a:fillRect/>
          </a:stretch>
        </p:blipFill>
        <p:spPr bwMode="auto">
          <a:xfrm>
            <a:off x="2590800" y="609600"/>
            <a:ext cx="1555750" cy="2057400"/>
          </a:xfrm>
          <a:prstGeom prst="rect">
            <a:avLst/>
          </a:prstGeom>
          <a:noFill/>
        </p:spPr>
      </p:pic>
      <p:pic>
        <p:nvPicPr>
          <p:cNvPr id="26" name="Picture 38" descr="maygiat"/>
          <p:cNvPicPr>
            <a:picLocks noChangeAspect="1" noChangeArrowheads="1"/>
          </p:cNvPicPr>
          <p:nvPr/>
        </p:nvPicPr>
        <p:blipFill>
          <a:blip r:embed="rId8" cstate="print"/>
          <a:srcRect/>
          <a:stretch>
            <a:fillRect/>
          </a:stretch>
        </p:blipFill>
        <p:spPr bwMode="auto">
          <a:xfrm>
            <a:off x="7315200" y="4343400"/>
            <a:ext cx="1447800" cy="1905000"/>
          </a:xfrm>
          <a:prstGeom prst="rect">
            <a:avLst/>
          </a:prstGeom>
          <a:noFill/>
        </p:spPr>
      </p:pic>
      <p:pic>
        <p:nvPicPr>
          <p:cNvPr id="31" name="Picture 17" descr="chai"/>
          <p:cNvPicPr>
            <a:picLocks noChangeAspect="1" noChangeArrowheads="1"/>
          </p:cNvPicPr>
          <p:nvPr/>
        </p:nvPicPr>
        <p:blipFill>
          <a:blip r:embed="rId9" cstate="print"/>
          <a:srcRect/>
          <a:stretch>
            <a:fillRect/>
          </a:stretch>
        </p:blipFill>
        <p:spPr bwMode="auto">
          <a:xfrm>
            <a:off x="5715000" y="4419600"/>
            <a:ext cx="1219200" cy="2209800"/>
          </a:xfrm>
          <a:prstGeom prst="rect">
            <a:avLst/>
          </a:prstGeom>
          <a:noFill/>
        </p:spPr>
      </p:pic>
      <p:pic>
        <p:nvPicPr>
          <p:cNvPr id="32" name="Picture 22" descr="binh hoa"/>
          <p:cNvPicPr>
            <a:picLocks noChangeAspect="1" noChangeArrowheads="1"/>
          </p:cNvPicPr>
          <p:nvPr/>
        </p:nvPicPr>
        <p:blipFill>
          <a:blip r:embed="rId10" cstate="print"/>
          <a:srcRect/>
          <a:stretch>
            <a:fillRect/>
          </a:stretch>
        </p:blipFill>
        <p:spPr bwMode="auto">
          <a:xfrm>
            <a:off x="685800" y="2590800"/>
            <a:ext cx="2209800" cy="2514600"/>
          </a:xfrm>
          <a:prstGeom prst="rect">
            <a:avLst/>
          </a:prstGeom>
          <a:noFill/>
        </p:spPr>
      </p:pic>
      <p:pic>
        <p:nvPicPr>
          <p:cNvPr id="33" name="Picture 65" descr="ANd9GcS-xSfRFWToVXhyN1rst36LMA4sVFYEELnkqYPhQuoAJ-iblIuSIq1t576ivw">
            <a:hlinkClick r:id="rId11"/>
          </p:cNvPr>
          <p:cNvPicPr>
            <a:picLocks noChangeAspect="1" noChangeArrowheads="1"/>
          </p:cNvPicPr>
          <p:nvPr/>
        </p:nvPicPr>
        <p:blipFill>
          <a:blip r:embed="rId12" cstate="print"/>
          <a:srcRect/>
          <a:stretch>
            <a:fillRect/>
          </a:stretch>
        </p:blipFill>
        <p:spPr bwMode="auto">
          <a:xfrm>
            <a:off x="4724400" y="3124200"/>
            <a:ext cx="1371600" cy="1847850"/>
          </a:xfrm>
          <a:prstGeom prst="rect">
            <a:avLst/>
          </a:prstGeom>
          <a:noFill/>
        </p:spPr>
      </p:pic>
      <p:pic>
        <p:nvPicPr>
          <p:cNvPr id="34" name="Picture 18" descr="ly1"/>
          <p:cNvPicPr>
            <a:picLocks noChangeAspect="1" noChangeArrowheads="1"/>
          </p:cNvPicPr>
          <p:nvPr/>
        </p:nvPicPr>
        <p:blipFill>
          <a:blip r:embed="rId13" cstate="print"/>
          <a:srcRect/>
          <a:stretch>
            <a:fillRect/>
          </a:stretch>
        </p:blipFill>
        <p:spPr bwMode="auto">
          <a:xfrm>
            <a:off x="0" y="5162550"/>
            <a:ext cx="1905000" cy="1695450"/>
          </a:xfrm>
          <a:prstGeom prst="rect">
            <a:avLst/>
          </a:prstGeom>
          <a:noFill/>
        </p:spPr>
      </p:pic>
      <p:pic>
        <p:nvPicPr>
          <p:cNvPr id="35" name="Picture 319" descr="ghe"/>
          <p:cNvPicPr>
            <a:picLocks noChangeAspect="1" noChangeArrowheads="1"/>
          </p:cNvPicPr>
          <p:nvPr/>
        </p:nvPicPr>
        <p:blipFill>
          <a:blip r:embed="rId14" cstate="print"/>
          <a:srcRect/>
          <a:stretch>
            <a:fillRect/>
          </a:stretch>
        </p:blipFill>
        <p:spPr bwMode="auto">
          <a:xfrm>
            <a:off x="7467600" y="533400"/>
            <a:ext cx="1371600" cy="1981200"/>
          </a:xfrm>
          <a:prstGeom prst="rect">
            <a:avLst/>
          </a:prstGeom>
          <a:noFill/>
        </p:spPr>
      </p:pic>
      <p:pic>
        <p:nvPicPr>
          <p:cNvPr id="36" name="Picture 63" descr="untitled"/>
          <p:cNvPicPr>
            <a:picLocks noChangeAspect="1" noChangeArrowheads="1"/>
          </p:cNvPicPr>
          <p:nvPr/>
        </p:nvPicPr>
        <p:blipFill>
          <a:blip r:embed="rId15" cstate="print"/>
          <a:srcRect/>
          <a:stretch>
            <a:fillRect/>
          </a:stretch>
        </p:blipFill>
        <p:spPr bwMode="auto">
          <a:xfrm>
            <a:off x="6781800" y="2667000"/>
            <a:ext cx="1447800" cy="1336675"/>
          </a:xfrm>
          <a:prstGeom prst="rect">
            <a:avLst/>
          </a:prstGeom>
          <a:noFill/>
        </p:spPr>
      </p:pic>
      <p:pic>
        <p:nvPicPr>
          <p:cNvPr id="15" name="Picture 352" descr="ANd9GcTU5ONXYUN4CbKpyEQdaMG1OfiXtgp8eaCEOnUo_7BN6oVZpcNSXirtgL3Q">
            <a:hlinkClick r:id="rId16"/>
          </p:cNvPr>
          <p:cNvPicPr>
            <a:picLocks noChangeAspect="1" noChangeArrowheads="1"/>
          </p:cNvPicPr>
          <p:nvPr/>
        </p:nvPicPr>
        <p:blipFill>
          <a:blip r:embed="rId17" cstate="print"/>
          <a:srcRect/>
          <a:stretch>
            <a:fillRect/>
          </a:stretch>
        </p:blipFill>
        <p:spPr bwMode="auto">
          <a:xfrm>
            <a:off x="3048000" y="3048000"/>
            <a:ext cx="1524000" cy="1295400"/>
          </a:xfrm>
          <a:prstGeom prst="rect">
            <a:avLst/>
          </a:prstGeom>
          <a:noFill/>
        </p:spPr>
      </p:pic>
      <p:pic>
        <p:nvPicPr>
          <p:cNvPr id="16" name="Picture 62"/>
          <p:cNvPicPr>
            <a:picLocks noChangeAspect="1" noChangeArrowheads="1"/>
          </p:cNvPicPr>
          <p:nvPr/>
        </p:nvPicPr>
        <p:blipFill>
          <a:blip r:embed="rId18" cstate="print"/>
          <a:srcRect/>
          <a:stretch>
            <a:fillRect/>
          </a:stretch>
        </p:blipFill>
        <p:spPr bwMode="auto">
          <a:xfrm>
            <a:off x="2743200" y="4800600"/>
            <a:ext cx="1371600" cy="1600200"/>
          </a:xfrm>
          <a:prstGeom prst="rect">
            <a:avLst/>
          </a:prstGeom>
          <a:noFill/>
          <a:ln w="9525">
            <a:noFill/>
            <a:miter lim="800000"/>
            <a:headEnd/>
            <a:tailEnd/>
          </a:ln>
          <a:effectLst/>
        </p:spPr>
      </p:pic>
      <p:pic>
        <p:nvPicPr>
          <p:cNvPr id="17" name="Picture 341" descr="Objeto_0147"/>
          <p:cNvPicPr>
            <a:picLocks noChangeAspect="1" noChangeArrowheads="1" noCrop="1"/>
          </p:cNvPicPr>
          <p:nvPr/>
        </p:nvPicPr>
        <p:blipFill>
          <a:blip r:embed="rId19" cstate="print"/>
          <a:srcRect/>
          <a:stretch>
            <a:fillRect/>
          </a:stretch>
        </p:blipFill>
        <p:spPr bwMode="auto">
          <a:xfrm>
            <a:off x="4419600" y="2362200"/>
            <a:ext cx="2438400" cy="1225550"/>
          </a:xfrm>
          <a:prstGeom prst="rect">
            <a:avLst/>
          </a:prstGeom>
          <a:noFill/>
        </p:spPr>
      </p:pic>
      <p:sp>
        <p:nvSpPr>
          <p:cNvPr id="18" name="Rounded Rectangle 17"/>
          <p:cNvSpPr/>
          <p:nvPr/>
        </p:nvSpPr>
        <p:spPr>
          <a:xfrm>
            <a:off x="0" y="1676400"/>
            <a:ext cx="9144000" cy="3276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solidFill>
                  <a:schemeClr val="tx1"/>
                </a:solidFill>
                <a:latin typeface="+mj-lt"/>
              </a:rPr>
              <a:t>NHIỆM VỤ PHÂN LOẠI VÀ GỌI ĐÚNG TÊN ĐỒ VẬT ?</a:t>
            </a:r>
            <a:endParaRPr lang="en-US" sz="4800" dirty="0">
              <a:solidFill>
                <a:schemeClr val="tx1"/>
              </a:solidFill>
              <a:latin typeface="+mj-lt"/>
            </a:endParaRPr>
          </a:p>
        </p:txBody>
      </p:sp>
    </p:spTree>
    <p:extLst>
      <p:ext uri="{BB962C8B-B14F-4D97-AF65-F5344CB8AC3E}">
        <p14:creationId xmlns:p14="http://schemas.microsoft.com/office/powerpoint/2010/main" xmlns="" val="29093970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ppt_x"/>
                                          </p:val>
                                        </p:tav>
                                      </p:tavLst>
                                    </p:anim>
                                    <p:anim calcmode="lin" valueType="num">
                                      <p:cBhvr additive="base">
                                        <p:cTn id="21" dur="500"/>
                                        <p:tgtEl>
                                          <p:spTgt spid="18"/>
                                        </p:tgtEl>
                                        <p:attrNameLst>
                                          <p:attrName>ppt_y</p:attrName>
                                        </p:attrNameLst>
                                      </p:cBhvr>
                                      <p:tavLst>
                                        <p:tav tm="0">
                                          <p:val>
                                            <p:strVal val="ppt_y"/>
                                          </p:val>
                                        </p:tav>
                                        <p:tav tm="100000">
                                          <p:val>
                                            <p:strVal val="1+ppt_h/2"/>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609599"/>
          <a:ext cx="9144000" cy="6248398"/>
        </p:xfrm>
        <a:graphic>
          <a:graphicData uri="http://schemas.openxmlformats.org/drawingml/2006/table">
            <a:tbl>
              <a:tblPr firstRow="1" bandRow="1">
                <a:tableStyleId>{5C22544A-7EE6-4342-B048-85BDC9FD1C3A}</a:tableStyleId>
              </a:tblPr>
              <a:tblGrid>
                <a:gridCol w="1040780"/>
                <a:gridCol w="2081561"/>
                <a:gridCol w="2364059"/>
                <a:gridCol w="1828800"/>
                <a:gridCol w="1828800"/>
              </a:tblGrid>
              <a:tr h="1622526">
                <a:tc>
                  <a:txBody>
                    <a:bodyPr/>
                    <a:lstStyle/>
                    <a:p>
                      <a:pPr algn="ctr"/>
                      <a:endParaRPr lang="vi-VN" b="1" dirty="0" smtClean="0">
                        <a:solidFill>
                          <a:schemeClr val="tx1">
                            <a:lumMod val="85000"/>
                            <a:lumOff val="15000"/>
                          </a:schemeClr>
                        </a:solidFill>
                      </a:endParaRPr>
                    </a:p>
                    <a:p>
                      <a:pPr algn="ctr"/>
                      <a:r>
                        <a:rPr lang="vi-VN" b="1" dirty="0" smtClean="0">
                          <a:solidFill>
                            <a:schemeClr val="tx1">
                              <a:lumMod val="85000"/>
                              <a:lumOff val="15000"/>
                            </a:schemeClr>
                          </a:solidFill>
                        </a:rPr>
                        <a:t>STT</a:t>
                      </a:r>
                      <a:endParaRPr lang="en-US" b="1" dirty="0">
                        <a:solidFill>
                          <a:schemeClr val="tx1">
                            <a:lumMod val="85000"/>
                            <a:lumOff val="15000"/>
                          </a:schemeClr>
                        </a:solidFill>
                      </a:endParaRPr>
                    </a:p>
                  </a:txBody>
                  <a:tcPr>
                    <a:solidFill>
                      <a:srgbClr val="FFFF00"/>
                    </a:solidFill>
                  </a:tcPr>
                </a:tc>
                <a:tc>
                  <a:txBody>
                    <a:bodyPr/>
                    <a:lstStyle/>
                    <a:p>
                      <a:pPr algn="ctr"/>
                      <a:endParaRPr lang="vi-VN" sz="3200" dirty="0" smtClean="0">
                        <a:solidFill>
                          <a:schemeClr val="tx1">
                            <a:lumMod val="85000"/>
                            <a:lumOff val="15000"/>
                          </a:schemeClr>
                        </a:solidFill>
                      </a:endParaRPr>
                    </a:p>
                    <a:p>
                      <a:pPr algn="ctr"/>
                      <a:r>
                        <a:rPr lang="vi-VN" sz="3200" dirty="0" smtClean="0">
                          <a:solidFill>
                            <a:schemeClr val="tx1">
                              <a:lumMod val="85000"/>
                              <a:lumOff val="15000"/>
                            </a:schemeClr>
                          </a:solidFill>
                        </a:rPr>
                        <a:t>ĐỒ</a:t>
                      </a:r>
                      <a:r>
                        <a:rPr lang="vi-VN" sz="3200" baseline="0" dirty="0" smtClean="0">
                          <a:solidFill>
                            <a:schemeClr val="tx1">
                              <a:lumMod val="85000"/>
                              <a:lumOff val="15000"/>
                            </a:schemeClr>
                          </a:solidFill>
                        </a:rPr>
                        <a:t> GỖ</a:t>
                      </a:r>
                      <a:endParaRPr lang="en-US" sz="3200" dirty="0">
                        <a:solidFill>
                          <a:schemeClr val="tx1">
                            <a:lumMod val="85000"/>
                            <a:lumOff val="15000"/>
                          </a:schemeClr>
                        </a:solidFill>
                      </a:endParaRPr>
                    </a:p>
                  </a:txBody>
                  <a:tcPr>
                    <a:solidFill>
                      <a:schemeClr val="accent2">
                        <a:lumMod val="20000"/>
                        <a:lumOff val="80000"/>
                      </a:schemeClr>
                    </a:solidFill>
                  </a:tcPr>
                </a:tc>
                <a:tc>
                  <a:txBody>
                    <a:bodyPr/>
                    <a:lstStyle/>
                    <a:p>
                      <a:pPr algn="ctr"/>
                      <a:endParaRPr lang="vi-VN" sz="3200" dirty="0" smtClean="0">
                        <a:solidFill>
                          <a:schemeClr val="tx1">
                            <a:lumMod val="85000"/>
                            <a:lumOff val="15000"/>
                          </a:schemeClr>
                        </a:solidFill>
                      </a:endParaRPr>
                    </a:p>
                    <a:p>
                      <a:pPr algn="ctr"/>
                      <a:r>
                        <a:rPr lang="vi-VN" sz="3200" dirty="0" smtClean="0">
                          <a:solidFill>
                            <a:schemeClr val="tx1">
                              <a:lumMod val="85000"/>
                              <a:lumOff val="15000"/>
                            </a:schemeClr>
                          </a:solidFill>
                        </a:rPr>
                        <a:t> SỨ, THỦY</a:t>
                      </a:r>
                      <a:r>
                        <a:rPr lang="vi-VN" sz="3200" baseline="0" dirty="0" smtClean="0">
                          <a:solidFill>
                            <a:schemeClr val="tx1">
                              <a:lumMod val="85000"/>
                              <a:lumOff val="15000"/>
                            </a:schemeClr>
                          </a:solidFill>
                        </a:rPr>
                        <a:t> </a:t>
                      </a:r>
                    </a:p>
                    <a:p>
                      <a:pPr algn="ctr"/>
                      <a:r>
                        <a:rPr lang="vi-VN" sz="3200" baseline="0" dirty="0" smtClean="0">
                          <a:solidFill>
                            <a:schemeClr val="tx1">
                              <a:lumMod val="85000"/>
                              <a:lumOff val="15000"/>
                            </a:schemeClr>
                          </a:solidFill>
                        </a:rPr>
                        <a:t>TINH </a:t>
                      </a:r>
                      <a:endParaRPr lang="en-US" sz="3200" dirty="0">
                        <a:solidFill>
                          <a:schemeClr val="tx1">
                            <a:lumMod val="85000"/>
                            <a:lumOff val="15000"/>
                          </a:schemeClr>
                        </a:solidFill>
                      </a:endParaRPr>
                    </a:p>
                  </a:txBody>
                  <a:tcPr>
                    <a:solidFill>
                      <a:schemeClr val="accent1">
                        <a:lumMod val="20000"/>
                        <a:lumOff val="80000"/>
                      </a:schemeClr>
                    </a:solidFill>
                  </a:tcPr>
                </a:tc>
                <a:tc>
                  <a:txBody>
                    <a:bodyPr/>
                    <a:lstStyle/>
                    <a:p>
                      <a:pPr algn="ctr"/>
                      <a:endParaRPr lang="vi-VN" sz="2800" baseline="0" dirty="0" smtClean="0">
                        <a:solidFill>
                          <a:schemeClr val="tx1">
                            <a:lumMod val="85000"/>
                            <a:lumOff val="15000"/>
                          </a:schemeClr>
                        </a:solidFill>
                      </a:endParaRPr>
                    </a:p>
                    <a:p>
                      <a:pPr algn="ctr"/>
                      <a:r>
                        <a:rPr lang="vi-VN" sz="2800" baseline="0" dirty="0" smtClean="0">
                          <a:solidFill>
                            <a:schemeClr val="tx1">
                              <a:lumMod val="85000"/>
                              <a:lumOff val="15000"/>
                            </a:schemeClr>
                          </a:solidFill>
                        </a:rPr>
                        <a:t>KIM</a:t>
                      </a:r>
                    </a:p>
                    <a:p>
                      <a:pPr algn="ctr"/>
                      <a:r>
                        <a:rPr lang="vi-VN" sz="2800" baseline="0" dirty="0" smtClean="0">
                          <a:solidFill>
                            <a:schemeClr val="tx1">
                              <a:lumMod val="85000"/>
                              <a:lumOff val="15000"/>
                            </a:schemeClr>
                          </a:solidFill>
                        </a:rPr>
                        <a:t> LOẠI </a:t>
                      </a:r>
                      <a:endParaRPr lang="en-US" sz="2800" dirty="0">
                        <a:solidFill>
                          <a:schemeClr val="tx1">
                            <a:lumMod val="85000"/>
                            <a:lumOff val="15000"/>
                          </a:schemeClr>
                        </a:solidFill>
                      </a:endParaRPr>
                    </a:p>
                  </a:txBody>
                  <a:tcPr>
                    <a:solidFill>
                      <a:schemeClr val="accent6">
                        <a:lumMod val="20000"/>
                        <a:lumOff val="80000"/>
                      </a:schemeClr>
                    </a:solidFill>
                  </a:tcPr>
                </a:tc>
                <a:tc>
                  <a:txBody>
                    <a:bodyPr/>
                    <a:lstStyle/>
                    <a:p>
                      <a:r>
                        <a:rPr lang="vi-VN" sz="2000" dirty="0" smtClean="0">
                          <a:solidFill>
                            <a:schemeClr val="tx1">
                              <a:lumMod val="85000"/>
                              <a:lumOff val="15000"/>
                            </a:schemeClr>
                          </a:solidFill>
                        </a:rPr>
                        <a:t> </a:t>
                      </a:r>
                    </a:p>
                    <a:p>
                      <a:pPr algn="ctr"/>
                      <a:r>
                        <a:rPr lang="vi-VN" sz="2000" dirty="0" smtClean="0">
                          <a:solidFill>
                            <a:schemeClr val="tx1">
                              <a:lumMod val="85000"/>
                              <a:lumOff val="15000"/>
                            </a:schemeClr>
                          </a:solidFill>
                        </a:rPr>
                        <a:t>ĐỒ</a:t>
                      </a:r>
                      <a:r>
                        <a:rPr lang="vi-VN" sz="2000" baseline="0" dirty="0" smtClean="0">
                          <a:solidFill>
                            <a:schemeClr val="tx1">
                              <a:lumMod val="85000"/>
                              <a:lumOff val="15000"/>
                            </a:schemeClr>
                          </a:solidFill>
                        </a:rPr>
                        <a:t> DÙNG </a:t>
                      </a:r>
                    </a:p>
                    <a:p>
                      <a:pPr algn="ctr"/>
                      <a:r>
                        <a:rPr lang="vi-VN" sz="2000" baseline="0" dirty="0" smtClean="0">
                          <a:solidFill>
                            <a:schemeClr val="tx1">
                              <a:lumMod val="85000"/>
                              <a:lumOff val="15000"/>
                            </a:schemeClr>
                          </a:solidFill>
                        </a:rPr>
                        <a:t>SỬ DỤNG ĐiỆN</a:t>
                      </a:r>
                      <a:endParaRPr lang="en-US" sz="2000" dirty="0">
                        <a:solidFill>
                          <a:schemeClr val="tx1">
                            <a:lumMod val="85000"/>
                            <a:lumOff val="15000"/>
                          </a:schemeClr>
                        </a:solidFill>
                      </a:endParaRPr>
                    </a:p>
                  </a:txBody>
                  <a:tcPr>
                    <a:solidFill>
                      <a:schemeClr val="accent1">
                        <a:lumMod val="20000"/>
                        <a:lumOff val="80000"/>
                      </a:schemeClr>
                    </a:solidFill>
                  </a:tcPr>
                </a:tc>
              </a:tr>
              <a:tr h="115646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115646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115646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15646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0" y="0"/>
            <a:ext cx="9144000" cy="523220"/>
          </a:xfrm>
          <a:prstGeom prst="rect">
            <a:avLst/>
          </a:prstGeom>
          <a:solidFill>
            <a:schemeClr val="accent6"/>
          </a:solidFill>
        </p:spPr>
        <p:txBody>
          <a:bodyPr wrap="square" rtlCol="0">
            <a:spAutoFit/>
          </a:bodyPr>
          <a:lstStyle/>
          <a:p>
            <a:pPr algn="ctr"/>
            <a:r>
              <a:rPr lang="vi-VN" sz="2800" dirty="0" smtClean="0"/>
              <a:t>PHẾU : ĐỒ DÙNG TRONG GIA ĐÌNH</a:t>
            </a:r>
            <a:r>
              <a:rPr lang="vi-VN" dirty="0" smtClean="0"/>
              <a:t>. </a:t>
            </a:r>
            <a:endParaRPr lang="en-US" dirty="0"/>
          </a:p>
        </p:txBody>
      </p:sp>
      <p:cxnSp>
        <p:nvCxnSpPr>
          <p:cNvPr id="7" name="Straight Connector 6"/>
          <p:cNvCxnSpPr/>
          <p:nvPr/>
        </p:nvCxnSpPr>
        <p:spPr>
          <a:xfrm>
            <a:off x="1066800" y="609600"/>
            <a:ext cx="0" cy="62484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609600"/>
            <a:ext cx="0" cy="62484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86400" y="609600"/>
            <a:ext cx="0" cy="62484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15200" y="609600"/>
            <a:ext cx="0" cy="624840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52800"/>
            <a:ext cx="914400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286000"/>
            <a:ext cx="914400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572000"/>
            <a:ext cx="914400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5638800"/>
            <a:ext cx="9144000"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858000"/>
            <a:ext cx="9144000" cy="0"/>
          </a:xfrm>
          <a:prstGeom prst="line">
            <a:avLst/>
          </a:prstGeom>
          <a:ln w="53975"/>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533397"/>
          <a:ext cx="9144000" cy="6324602"/>
        </p:xfrm>
        <a:graphic>
          <a:graphicData uri="http://schemas.openxmlformats.org/drawingml/2006/table">
            <a:tbl>
              <a:tblPr firstRow="1" bandRow="1">
                <a:tableStyleId>{5C22544A-7EE6-4342-B048-85BDC9FD1C3A}</a:tableStyleId>
              </a:tblPr>
              <a:tblGrid>
                <a:gridCol w="1040780"/>
                <a:gridCol w="2081561"/>
                <a:gridCol w="2364059"/>
                <a:gridCol w="1828800"/>
                <a:gridCol w="1828800"/>
              </a:tblGrid>
              <a:tr h="1642314">
                <a:tc>
                  <a:txBody>
                    <a:bodyPr/>
                    <a:lstStyle/>
                    <a:p>
                      <a:pPr algn="ctr"/>
                      <a:endParaRPr lang="vi-VN" b="1" dirty="0" smtClean="0">
                        <a:solidFill>
                          <a:schemeClr val="tx1">
                            <a:lumMod val="85000"/>
                            <a:lumOff val="15000"/>
                          </a:schemeClr>
                        </a:solidFill>
                      </a:endParaRPr>
                    </a:p>
                    <a:p>
                      <a:pPr algn="ctr"/>
                      <a:r>
                        <a:rPr lang="vi-VN" b="1" dirty="0" smtClean="0">
                          <a:solidFill>
                            <a:schemeClr val="tx1">
                              <a:lumMod val="85000"/>
                              <a:lumOff val="15000"/>
                            </a:schemeClr>
                          </a:solidFill>
                        </a:rPr>
                        <a:t>STT</a:t>
                      </a:r>
                      <a:endParaRPr lang="en-US" b="1" dirty="0">
                        <a:solidFill>
                          <a:schemeClr val="tx1">
                            <a:lumMod val="85000"/>
                            <a:lumOff val="15000"/>
                          </a:schemeClr>
                        </a:solidFill>
                      </a:endParaRPr>
                    </a:p>
                  </a:txBody>
                  <a:tcPr>
                    <a:solidFill>
                      <a:srgbClr val="FFFF00"/>
                    </a:solidFill>
                  </a:tcPr>
                </a:tc>
                <a:tc>
                  <a:txBody>
                    <a:bodyPr/>
                    <a:lstStyle/>
                    <a:p>
                      <a:pPr algn="ctr"/>
                      <a:r>
                        <a:rPr lang="vi-VN" sz="3200" dirty="0" smtClean="0">
                          <a:solidFill>
                            <a:schemeClr val="tx1">
                              <a:lumMod val="85000"/>
                              <a:lumOff val="15000"/>
                            </a:schemeClr>
                          </a:solidFill>
                        </a:rPr>
                        <a:t>ĐỒ</a:t>
                      </a:r>
                      <a:r>
                        <a:rPr lang="vi-VN" sz="3200" baseline="0" dirty="0" smtClean="0">
                          <a:solidFill>
                            <a:schemeClr val="tx1">
                              <a:lumMod val="85000"/>
                              <a:lumOff val="15000"/>
                            </a:schemeClr>
                          </a:solidFill>
                        </a:rPr>
                        <a:t> GỖ</a:t>
                      </a:r>
                      <a:endParaRPr lang="en-US" sz="3200" dirty="0">
                        <a:solidFill>
                          <a:schemeClr val="tx1">
                            <a:lumMod val="85000"/>
                            <a:lumOff val="15000"/>
                          </a:schemeClr>
                        </a:solidFill>
                      </a:endParaRPr>
                    </a:p>
                  </a:txBody>
                  <a:tcPr>
                    <a:solidFill>
                      <a:schemeClr val="accent2">
                        <a:lumMod val="20000"/>
                        <a:lumOff val="80000"/>
                      </a:schemeClr>
                    </a:solidFill>
                  </a:tcPr>
                </a:tc>
                <a:tc>
                  <a:txBody>
                    <a:bodyPr/>
                    <a:lstStyle/>
                    <a:p>
                      <a:pPr algn="ctr"/>
                      <a:r>
                        <a:rPr lang="vi-VN" sz="3200" dirty="0" smtClean="0">
                          <a:solidFill>
                            <a:schemeClr val="tx1">
                              <a:lumMod val="85000"/>
                              <a:lumOff val="15000"/>
                            </a:schemeClr>
                          </a:solidFill>
                        </a:rPr>
                        <a:t> SỨ, THỦY</a:t>
                      </a:r>
                      <a:r>
                        <a:rPr lang="vi-VN" sz="3200" baseline="0" dirty="0" smtClean="0">
                          <a:solidFill>
                            <a:schemeClr val="tx1">
                              <a:lumMod val="85000"/>
                              <a:lumOff val="15000"/>
                            </a:schemeClr>
                          </a:solidFill>
                        </a:rPr>
                        <a:t> </a:t>
                      </a:r>
                    </a:p>
                    <a:p>
                      <a:pPr algn="ctr"/>
                      <a:r>
                        <a:rPr lang="vi-VN" sz="3200" baseline="0" dirty="0" smtClean="0">
                          <a:solidFill>
                            <a:schemeClr val="tx1">
                              <a:lumMod val="85000"/>
                              <a:lumOff val="15000"/>
                            </a:schemeClr>
                          </a:solidFill>
                        </a:rPr>
                        <a:t>TINH </a:t>
                      </a:r>
                      <a:endParaRPr lang="en-US" sz="3200" dirty="0">
                        <a:solidFill>
                          <a:schemeClr val="tx1">
                            <a:lumMod val="85000"/>
                            <a:lumOff val="15000"/>
                          </a:schemeClr>
                        </a:solidFill>
                      </a:endParaRPr>
                    </a:p>
                  </a:txBody>
                  <a:tcPr>
                    <a:solidFill>
                      <a:schemeClr val="accent1">
                        <a:lumMod val="20000"/>
                        <a:lumOff val="80000"/>
                      </a:schemeClr>
                    </a:solidFill>
                  </a:tcPr>
                </a:tc>
                <a:tc>
                  <a:txBody>
                    <a:bodyPr/>
                    <a:lstStyle/>
                    <a:p>
                      <a:pPr algn="ctr"/>
                      <a:r>
                        <a:rPr lang="vi-VN" sz="2800" baseline="0" dirty="0" smtClean="0">
                          <a:solidFill>
                            <a:schemeClr val="tx1">
                              <a:lumMod val="85000"/>
                              <a:lumOff val="15000"/>
                            </a:schemeClr>
                          </a:solidFill>
                        </a:rPr>
                        <a:t>KIM</a:t>
                      </a:r>
                    </a:p>
                    <a:p>
                      <a:pPr algn="ctr"/>
                      <a:r>
                        <a:rPr lang="vi-VN" sz="2800" baseline="0" dirty="0" smtClean="0">
                          <a:solidFill>
                            <a:schemeClr val="tx1">
                              <a:lumMod val="85000"/>
                              <a:lumOff val="15000"/>
                            </a:schemeClr>
                          </a:solidFill>
                        </a:rPr>
                        <a:t> LOẠI </a:t>
                      </a:r>
                      <a:endParaRPr lang="en-US" sz="2800" dirty="0">
                        <a:solidFill>
                          <a:schemeClr val="tx1">
                            <a:lumMod val="85000"/>
                            <a:lumOff val="15000"/>
                          </a:schemeClr>
                        </a:solidFill>
                      </a:endParaRPr>
                    </a:p>
                  </a:txBody>
                  <a:tcPr>
                    <a:solidFill>
                      <a:schemeClr val="accent6">
                        <a:lumMod val="20000"/>
                        <a:lumOff val="80000"/>
                      </a:schemeClr>
                    </a:solidFill>
                  </a:tcPr>
                </a:tc>
                <a:tc>
                  <a:txBody>
                    <a:bodyPr/>
                    <a:lstStyle/>
                    <a:p>
                      <a:r>
                        <a:rPr lang="vi-VN" sz="2000" dirty="0" smtClean="0">
                          <a:solidFill>
                            <a:schemeClr val="tx1">
                              <a:lumMod val="85000"/>
                              <a:lumOff val="15000"/>
                            </a:schemeClr>
                          </a:solidFill>
                        </a:rPr>
                        <a:t> ĐỒ</a:t>
                      </a:r>
                      <a:r>
                        <a:rPr lang="vi-VN" sz="2000" baseline="0" dirty="0" smtClean="0">
                          <a:solidFill>
                            <a:schemeClr val="tx1">
                              <a:lumMod val="85000"/>
                              <a:lumOff val="15000"/>
                            </a:schemeClr>
                          </a:solidFill>
                        </a:rPr>
                        <a:t> DÙNG </a:t>
                      </a:r>
                    </a:p>
                    <a:p>
                      <a:r>
                        <a:rPr lang="vi-VN" sz="2000" baseline="0" dirty="0" smtClean="0">
                          <a:solidFill>
                            <a:schemeClr val="tx1">
                              <a:lumMod val="85000"/>
                              <a:lumOff val="15000"/>
                            </a:schemeClr>
                          </a:solidFill>
                        </a:rPr>
                        <a:t>SỬ DỤNG ĐiỆN</a:t>
                      </a:r>
                      <a:endParaRPr lang="en-US" sz="2000" dirty="0">
                        <a:solidFill>
                          <a:schemeClr val="tx1">
                            <a:lumMod val="85000"/>
                            <a:lumOff val="15000"/>
                          </a:schemeClr>
                        </a:solidFill>
                      </a:endParaRPr>
                    </a:p>
                  </a:txBody>
                  <a:tcPr>
                    <a:solidFill>
                      <a:schemeClr val="accent1">
                        <a:lumMod val="20000"/>
                        <a:lumOff val="80000"/>
                      </a:schemeClr>
                    </a:solidFill>
                  </a:tcPr>
                </a:tc>
              </a:tr>
              <a:tr h="1170572">
                <a:tc>
                  <a:txBody>
                    <a:bodyPr/>
                    <a:lstStyle/>
                    <a:p>
                      <a:pPr algn="ctr"/>
                      <a:endParaRPr lang="vi-VN" dirty="0" smtClean="0"/>
                    </a:p>
                    <a:p>
                      <a:pPr algn="ctr"/>
                      <a:r>
                        <a:rPr lang="vi-VN" dirty="0" smtClean="0"/>
                        <a:t>1</a:t>
                      </a:r>
                      <a:endParaRPr lang="en-US" dirty="0"/>
                    </a:p>
                  </a:txBody>
                  <a:tcPr/>
                </a:tc>
                <a:tc>
                  <a:txBody>
                    <a:bodyPr/>
                    <a:lstStyle/>
                    <a:p>
                      <a:pPr algn="ctr"/>
                      <a:endParaRPr lang="vi-VN" dirty="0" smtClean="0"/>
                    </a:p>
                    <a:p>
                      <a:pPr algn="ctr"/>
                      <a:endParaRPr lang="en-US" dirty="0"/>
                    </a:p>
                  </a:txBody>
                  <a:tcPr/>
                </a:tc>
                <a:tc>
                  <a:txBody>
                    <a:bodyPr/>
                    <a:lstStyle/>
                    <a:p>
                      <a:pPr algn="ctr"/>
                      <a:endParaRPr lang="vi-VN" dirty="0" smtClean="0"/>
                    </a:p>
                  </a:txBody>
                  <a:tcPr/>
                </a:tc>
                <a:tc>
                  <a:txBody>
                    <a:bodyPr/>
                    <a:lstStyle/>
                    <a:p>
                      <a:pPr algn="ctr"/>
                      <a:endParaRPr lang="vi-VN" dirty="0" smtClean="0"/>
                    </a:p>
                  </a:txBody>
                  <a:tcPr/>
                </a:tc>
                <a:tc>
                  <a:txBody>
                    <a:bodyPr/>
                    <a:lstStyle/>
                    <a:p>
                      <a:pPr algn="ctr"/>
                      <a:endParaRPr lang="vi-VN" dirty="0" smtClean="0"/>
                    </a:p>
                  </a:txBody>
                  <a:tcPr/>
                </a:tc>
              </a:tr>
              <a:tr h="1170572">
                <a:tc>
                  <a:txBody>
                    <a:bodyPr/>
                    <a:lstStyle/>
                    <a:p>
                      <a:pPr algn="ctr"/>
                      <a:endParaRPr lang="vi-VN" dirty="0" smtClean="0"/>
                    </a:p>
                    <a:p>
                      <a:pPr algn="ctr"/>
                      <a:r>
                        <a:rPr lang="vi-VN" dirty="0" smtClean="0"/>
                        <a:t>2</a:t>
                      </a:r>
                      <a:endParaRPr lang="en-US" dirty="0"/>
                    </a:p>
                  </a:txBody>
                  <a:tcPr/>
                </a:tc>
                <a:tc>
                  <a:txBody>
                    <a:bodyPr/>
                    <a:lstStyle/>
                    <a:p>
                      <a:endParaRPr lang="en-US" dirty="0"/>
                    </a:p>
                  </a:txBody>
                  <a:tcPr/>
                </a:tc>
                <a:tc>
                  <a:txBody>
                    <a:bodyPr/>
                    <a:lstStyle/>
                    <a:p>
                      <a:endParaRPr lang="en-US" dirty="0"/>
                    </a:p>
                  </a:txBody>
                  <a:tcPr/>
                </a:tc>
                <a:tc>
                  <a:txBody>
                    <a:bodyPr/>
                    <a:lstStyle/>
                    <a:p>
                      <a:pPr algn="ctr"/>
                      <a:endParaRPr lang="vi-VN" dirty="0" smtClean="0"/>
                    </a:p>
                  </a:txBody>
                  <a:tcPr/>
                </a:tc>
                <a:tc>
                  <a:txBody>
                    <a:bodyPr/>
                    <a:lstStyle/>
                    <a:p>
                      <a:pPr algn="ctr"/>
                      <a:endParaRPr lang="vi-VN" dirty="0" smtClean="0"/>
                    </a:p>
                  </a:txBody>
                  <a:tcPr/>
                </a:tc>
              </a:tr>
              <a:tr h="1170572">
                <a:tc>
                  <a:txBody>
                    <a:bodyPr/>
                    <a:lstStyle/>
                    <a:p>
                      <a:pPr algn="ctr"/>
                      <a:endParaRPr lang="vi-VN" dirty="0" smtClean="0"/>
                    </a:p>
                    <a:p>
                      <a:pPr algn="ctr"/>
                      <a:r>
                        <a:rPr lang="vi-VN" dirty="0" smtClean="0"/>
                        <a:t>3</a:t>
                      </a:r>
                      <a:endParaRPr lang="en-US" dirty="0"/>
                    </a:p>
                  </a:txBody>
                  <a:tcPr>
                    <a:solidFill>
                      <a:schemeClr val="accent2">
                        <a:lumMod val="20000"/>
                        <a:lumOff val="80000"/>
                      </a:schemeClr>
                    </a:solidFill>
                  </a:tcPr>
                </a:tc>
                <a:tc>
                  <a:txBody>
                    <a:bodyPr/>
                    <a:lstStyle/>
                    <a:p>
                      <a:pPr algn="ctr"/>
                      <a:endParaRPr lang="vi-VN" dirty="0" smtClean="0"/>
                    </a:p>
                  </a:txBody>
                  <a:tcPr>
                    <a:solidFill>
                      <a:schemeClr val="accent2">
                        <a:lumMod val="20000"/>
                        <a:lumOff val="80000"/>
                      </a:schemeClr>
                    </a:solidFill>
                  </a:tcPr>
                </a:tc>
                <a:tc>
                  <a:txBody>
                    <a:bodyPr/>
                    <a:lstStyle/>
                    <a:p>
                      <a:pPr algn="ctr"/>
                      <a:endParaRPr lang="vi-VN" dirty="0" smtClean="0"/>
                    </a:p>
                  </a:txBody>
                  <a:tcPr>
                    <a:solidFill>
                      <a:schemeClr val="accent2">
                        <a:lumMod val="20000"/>
                        <a:lumOff val="80000"/>
                      </a:schemeClr>
                    </a:solidFill>
                  </a:tcPr>
                </a:tc>
                <a:tc>
                  <a:txBody>
                    <a:bodyPr/>
                    <a:lstStyle/>
                    <a:p>
                      <a:pPr algn="ctr"/>
                      <a:endParaRPr lang="vi-VN" dirty="0" smtClean="0"/>
                    </a:p>
                  </a:txBody>
                  <a:tcPr>
                    <a:solidFill>
                      <a:schemeClr val="accent2">
                        <a:lumMod val="20000"/>
                        <a:lumOff val="80000"/>
                      </a:schemeClr>
                    </a:solidFill>
                  </a:tcPr>
                </a:tc>
                <a:tc>
                  <a:txBody>
                    <a:bodyPr/>
                    <a:lstStyle/>
                    <a:p>
                      <a:pPr algn="ctr"/>
                      <a:endParaRPr lang="vi-VN" dirty="0" smtClean="0"/>
                    </a:p>
                  </a:txBody>
                  <a:tcPr>
                    <a:solidFill>
                      <a:schemeClr val="accent2">
                        <a:lumMod val="20000"/>
                        <a:lumOff val="80000"/>
                      </a:schemeClr>
                    </a:solidFill>
                  </a:tcPr>
                </a:tc>
              </a:tr>
              <a:tr h="1170572">
                <a:tc>
                  <a:txBody>
                    <a:bodyPr/>
                    <a:lstStyle/>
                    <a:p>
                      <a:pPr algn="ctr"/>
                      <a:endParaRPr lang="vi-VN" dirty="0" smtClean="0"/>
                    </a:p>
                    <a:p>
                      <a:pPr algn="ctr"/>
                      <a:r>
                        <a:rPr lang="vi-VN" dirty="0" smtClean="0"/>
                        <a:t>4</a:t>
                      </a:r>
                      <a:endParaRPr lang="en-US" dirty="0"/>
                    </a:p>
                  </a:txBody>
                  <a:tcPr/>
                </a:tc>
                <a:tc>
                  <a:txBody>
                    <a:bodyPr/>
                    <a:lstStyle/>
                    <a:p>
                      <a:pPr algn="ctr"/>
                      <a:endParaRPr lang="en-US" dirty="0"/>
                    </a:p>
                  </a:txBody>
                  <a:tcPr/>
                </a:tc>
                <a:tc>
                  <a:txBody>
                    <a:bodyPr/>
                    <a:lstStyle/>
                    <a:p>
                      <a:pPr algn="ctr"/>
                      <a:endParaRPr lang="vi-VN" dirty="0" smtClean="0"/>
                    </a:p>
                  </a:txBody>
                  <a:tcPr/>
                </a:tc>
                <a:tc>
                  <a:txBody>
                    <a:bodyPr/>
                    <a:lstStyle/>
                    <a:p>
                      <a:pPr algn="ctr"/>
                      <a:endParaRPr lang="en-US" dirty="0"/>
                    </a:p>
                  </a:txBody>
                  <a:tcPr/>
                </a:tc>
                <a:tc>
                  <a:txBody>
                    <a:bodyPr/>
                    <a:lstStyle/>
                    <a:p>
                      <a:pPr algn="ctr"/>
                      <a:endParaRPr lang="vi-VN" dirty="0" smtClean="0"/>
                    </a:p>
                  </a:txBody>
                  <a:tcPr/>
                </a:tc>
              </a:tr>
            </a:tbl>
          </a:graphicData>
        </a:graphic>
      </p:graphicFrame>
      <p:sp>
        <p:nvSpPr>
          <p:cNvPr id="5" name="TextBox 4"/>
          <p:cNvSpPr txBox="1"/>
          <p:nvPr/>
        </p:nvSpPr>
        <p:spPr>
          <a:xfrm>
            <a:off x="0" y="0"/>
            <a:ext cx="9144000" cy="523220"/>
          </a:xfrm>
          <a:prstGeom prst="rect">
            <a:avLst/>
          </a:prstGeom>
          <a:solidFill>
            <a:schemeClr val="accent6"/>
          </a:solidFill>
        </p:spPr>
        <p:txBody>
          <a:bodyPr wrap="square" rtlCol="0">
            <a:spAutoFit/>
          </a:bodyPr>
          <a:lstStyle/>
          <a:p>
            <a:pPr algn="ctr"/>
            <a:r>
              <a:rPr lang="vi-VN" sz="2800" dirty="0" smtClean="0"/>
              <a:t>PHIẾU : ĐỒ DÙNG TRONG GIA ĐÌNH</a:t>
            </a:r>
            <a:r>
              <a:rPr lang="vi-VN" dirty="0" smtClean="0"/>
              <a:t>. </a:t>
            </a:r>
            <a:endParaRPr lang="en-US" dirty="0"/>
          </a:p>
        </p:txBody>
      </p:sp>
      <p:cxnSp>
        <p:nvCxnSpPr>
          <p:cNvPr id="7" name="Straight Connector 6"/>
          <p:cNvCxnSpPr/>
          <p:nvPr/>
        </p:nvCxnSpPr>
        <p:spPr>
          <a:xfrm>
            <a:off x="0" y="2209800"/>
            <a:ext cx="91440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352800"/>
            <a:ext cx="91440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4495800"/>
            <a:ext cx="91440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5638800"/>
            <a:ext cx="91440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858000"/>
            <a:ext cx="91440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6800" y="533400"/>
            <a:ext cx="0" cy="6324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533400"/>
            <a:ext cx="0" cy="6324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0" y="533400"/>
            <a:ext cx="0" cy="6324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15200" y="533400"/>
            <a:ext cx="0" cy="632460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6400" y="2514600"/>
            <a:ext cx="914400" cy="523220"/>
          </a:xfrm>
          <a:prstGeom prst="rect">
            <a:avLst/>
          </a:prstGeom>
          <a:noFill/>
        </p:spPr>
        <p:txBody>
          <a:bodyPr wrap="square" rtlCol="0">
            <a:spAutoFit/>
          </a:bodyPr>
          <a:lstStyle/>
          <a:p>
            <a:r>
              <a:rPr lang="vi-VN" sz="2800" b="1" dirty="0" smtClean="0"/>
              <a:t>TỦ</a:t>
            </a:r>
            <a:endParaRPr lang="en-US" sz="2800" b="1" dirty="0"/>
          </a:p>
        </p:txBody>
      </p:sp>
      <p:sp>
        <p:nvSpPr>
          <p:cNvPr id="19" name="TextBox 18"/>
          <p:cNvSpPr txBox="1"/>
          <p:nvPr/>
        </p:nvSpPr>
        <p:spPr>
          <a:xfrm>
            <a:off x="1676400" y="3657600"/>
            <a:ext cx="1066800" cy="523220"/>
          </a:xfrm>
          <a:prstGeom prst="rect">
            <a:avLst/>
          </a:prstGeom>
          <a:noFill/>
        </p:spPr>
        <p:txBody>
          <a:bodyPr wrap="square" rtlCol="0">
            <a:spAutoFit/>
          </a:bodyPr>
          <a:lstStyle/>
          <a:p>
            <a:r>
              <a:rPr lang="vi-VN" sz="2800" b="1" dirty="0" smtClean="0"/>
              <a:t>GHẾ</a:t>
            </a:r>
            <a:endParaRPr lang="en-US" sz="2800" b="1" dirty="0"/>
          </a:p>
        </p:txBody>
      </p:sp>
      <p:sp>
        <p:nvSpPr>
          <p:cNvPr id="20" name="TextBox 19"/>
          <p:cNvSpPr txBox="1"/>
          <p:nvPr/>
        </p:nvSpPr>
        <p:spPr>
          <a:xfrm>
            <a:off x="1676400" y="4800600"/>
            <a:ext cx="1066800" cy="523220"/>
          </a:xfrm>
          <a:prstGeom prst="rect">
            <a:avLst/>
          </a:prstGeom>
          <a:noFill/>
        </p:spPr>
        <p:txBody>
          <a:bodyPr wrap="square" rtlCol="0">
            <a:spAutoFit/>
          </a:bodyPr>
          <a:lstStyle/>
          <a:p>
            <a:r>
              <a:rPr lang="vi-VN" sz="2800" b="1" dirty="0" smtClean="0"/>
              <a:t>BÀN</a:t>
            </a:r>
            <a:endParaRPr lang="en-US" sz="2800" b="1" dirty="0"/>
          </a:p>
        </p:txBody>
      </p:sp>
      <p:sp>
        <p:nvSpPr>
          <p:cNvPr id="21" name="TextBox 20"/>
          <p:cNvSpPr txBox="1"/>
          <p:nvPr/>
        </p:nvSpPr>
        <p:spPr>
          <a:xfrm>
            <a:off x="3276600" y="2362200"/>
            <a:ext cx="1981200" cy="4247317"/>
          </a:xfrm>
          <a:prstGeom prst="rect">
            <a:avLst/>
          </a:prstGeom>
          <a:noFill/>
        </p:spPr>
        <p:txBody>
          <a:bodyPr wrap="square" rtlCol="0">
            <a:spAutoFit/>
          </a:bodyPr>
          <a:lstStyle/>
          <a:p>
            <a:pPr algn="ctr"/>
            <a:endParaRPr lang="vi-VN" dirty="0" smtClean="0"/>
          </a:p>
          <a:p>
            <a:pPr algn="ctr"/>
            <a:r>
              <a:rPr lang="vi-VN" sz="2800" b="1" dirty="0" smtClean="0"/>
              <a:t>BÌNH HOA</a:t>
            </a:r>
          </a:p>
          <a:p>
            <a:pPr algn="ctr"/>
            <a:endParaRPr lang="vi-VN" sz="2800" b="1" dirty="0" smtClean="0"/>
          </a:p>
          <a:p>
            <a:pPr algn="ctr"/>
            <a:r>
              <a:rPr lang="vi-VN" sz="2800" b="1" dirty="0" smtClean="0"/>
              <a:t>LỌ HOA</a:t>
            </a:r>
          </a:p>
          <a:p>
            <a:pPr algn="ctr"/>
            <a:endParaRPr lang="vi-VN" sz="2800" b="1" dirty="0" smtClean="0"/>
          </a:p>
          <a:p>
            <a:pPr algn="ctr"/>
            <a:endParaRPr lang="vi-VN" sz="2800" b="1" dirty="0" smtClean="0"/>
          </a:p>
          <a:p>
            <a:pPr algn="ctr"/>
            <a:r>
              <a:rPr lang="vi-VN" sz="2800" b="1" dirty="0" smtClean="0"/>
              <a:t>CHAI </a:t>
            </a:r>
          </a:p>
          <a:p>
            <a:pPr algn="ctr"/>
            <a:endParaRPr lang="vi-VN" sz="2800" b="1" dirty="0" smtClean="0"/>
          </a:p>
          <a:p>
            <a:pPr algn="ctr"/>
            <a:endParaRPr lang="vi-VN" sz="2800" b="1" dirty="0" smtClean="0"/>
          </a:p>
          <a:p>
            <a:pPr algn="ctr"/>
            <a:r>
              <a:rPr lang="vi-VN" sz="2800" b="1" dirty="0" smtClean="0"/>
              <a:t>LY</a:t>
            </a:r>
            <a:endParaRPr lang="en-US" sz="2800" b="1" dirty="0"/>
          </a:p>
        </p:txBody>
      </p:sp>
      <p:sp>
        <p:nvSpPr>
          <p:cNvPr id="22" name="TextBox 21"/>
          <p:cNvSpPr txBox="1"/>
          <p:nvPr/>
        </p:nvSpPr>
        <p:spPr>
          <a:xfrm>
            <a:off x="5334000" y="2286000"/>
            <a:ext cx="2133600" cy="3108543"/>
          </a:xfrm>
          <a:prstGeom prst="rect">
            <a:avLst/>
          </a:prstGeom>
          <a:noFill/>
        </p:spPr>
        <p:txBody>
          <a:bodyPr wrap="square" rtlCol="0">
            <a:spAutoFit/>
          </a:bodyPr>
          <a:lstStyle/>
          <a:p>
            <a:pPr algn="ctr"/>
            <a:endParaRPr lang="vi-VN" sz="2800" b="1" dirty="0" smtClean="0"/>
          </a:p>
          <a:p>
            <a:pPr algn="ctr"/>
            <a:r>
              <a:rPr lang="vi-VN" sz="2800" b="1" dirty="0" smtClean="0"/>
              <a:t>CÁI KÌM</a:t>
            </a:r>
          </a:p>
          <a:p>
            <a:pPr algn="ctr"/>
            <a:endParaRPr lang="vi-VN" sz="2800" b="1" dirty="0" smtClean="0"/>
          </a:p>
          <a:p>
            <a:pPr algn="ctr"/>
            <a:r>
              <a:rPr lang="vi-VN" sz="2800" b="1" dirty="0" smtClean="0"/>
              <a:t>CÁI CƯA</a:t>
            </a:r>
          </a:p>
          <a:p>
            <a:pPr algn="ctr"/>
            <a:endParaRPr lang="vi-VN" sz="2800" b="1" dirty="0" smtClean="0"/>
          </a:p>
          <a:p>
            <a:pPr algn="ctr"/>
            <a:endParaRPr lang="vi-VN" sz="2800" b="1" dirty="0" smtClean="0"/>
          </a:p>
          <a:p>
            <a:pPr algn="ctr"/>
            <a:r>
              <a:rPr lang="vi-VN" sz="2800" b="1" dirty="0" smtClean="0"/>
              <a:t>CÂY KÉO </a:t>
            </a:r>
          </a:p>
        </p:txBody>
      </p:sp>
      <p:sp>
        <p:nvSpPr>
          <p:cNvPr id="23" name="TextBox 22"/>
          <p:cNvSpPr txBox="1"/>
          <p:nvPr/>
        </p:nvSpPr>
        <p:spPr>
          <a:xfrm>
            <a:off x="7696200" y="2362200"/>
            <a:ext cx="1676400" cy="954107"/>
          </a:xfrm>
          <a:prstGeom prst="rect">
            <a:avLst/>
          </a:prstGeom>
          <a:noFill/>
        </p:spPr>
        <p:txBody>
          <a:bodyPr wrap="square" rtlCol="0">
            <a:spAutoFit/>
          </a:bodyPr>
          <a:lstStyle/>
          <a:p>
            <a:r>
              <a:rPr lang="vi-VN" sz="2800" b="1" dirty="0" smtClean="0"/>
              <a:t>MÁY GiẶT </a:t>
            </a:r>
            <a:endParaRPr lang="en-US" sz="2800" b="1" dirty="0"/>
          </a:p>
        </p:txBody>
      </p:sp>
      <p:sp>
        <p:nvSpPr>
          <p:cNvPr id="24" name="TextBox 23"/>
          <p:cNvSpPr txBox="1"/>
          <p:nvPr/>
        </p:nvSpPr>
        <p:spPr>
          <a:xfrm>
            <a:off x="7772400" y="3657600"/>
            <a:ext cx="990600" cy="523220"/>
          </a:xfrm>
          <a:prstGeom prst="rect">
            <a:avLst/>
          </a:prstGeom>
          <a:noFill/>
        </p:spPr>
        <p:txBody>
          <a:bodyPr wrap="square" rtlCol="0">
            <a:spAutoFit/>
          </a:bodyPr>
          <a:lstStyle/>
          <a:p>
            <a:r>
              <a:rPr lang="vi-VN" sz="2800" b="1" dirty="0" smtClean="0"/>
              <a:t>TIVI</a:t>
            </a:r>
            <a:endParaRPr lang="en-US" sz="2800" b="1" dirty="0"/>
          </a:p>
        </p:txBody>
      </p:sp>
      <p:sp>
        <p:nvSpPr>
          <p:cNvPr id="25" name="TextBox 24"/>
          <p:cNvSpPr txBox="1"/>
          <p:nvPr/>
        </p:nvSpPr>
        <p:spPr>
          <a:xfrm>
            <a:off x="7467600" y="4876800"/>
            <a:ext cx="1676400" cy="523220"/>
          </a:xfrm>
          <a:prstGeom prst="rect">
            <a:avLst/>
          </a:prstGeom>
          <a:noFill/>
        </p:spPr>
        <p:txBody>
          <a:bodyPr wrap="square" rtlCol="0">
            <a:spAutoFit/>
          </a:bodyPr>
          <a:lstStyle/>
          <a:p>
            <a:r>
              <a:rPr lang="vi-VN" sz="2800" b="1" dirty="0" smtClean="0"/>
              <a:t>BÀN LÀ </a:t>
            </a:r>
            <a:endParaRPr lang="en-US" sz="2800" b="1" dirty="0"/>
          </a:p>
        </p:txBody>
      </p:sp>
      <p:sp>
        <p:nvSpPr>
          <p:cNvPr id="26" name="TextBox 25"/>
          <p:cNvSpPr txBox="1"/>
          <p:nvPr/>
        </p:nvSpPr>
        <p:spPr>
          <a:xfrm>
            <a:off x="7620000" y="5943600"/>
            <a:ext cx="1295400" cy="523220"/>
          </a:xfrm>
          <a:prstGeom prst="rect">
            <a:avLst/>
          </a:prstGeom>
          <a:noFill/>
        </p:spPr>
        <p:txBody>
          <a:bodyPr wrap="square" rtlCol="0">
            <a:spAutoFit/>
          </a:bodyPr>
          <a:lstStyle/>
          <a:p>
            <a:r>
              <a:rPr lang="vi-VN" sz="2800" b="1" dirty="0" smtClean="0"/>
              <a:t>QUẠT</a:t>
            </a:r>
            <a:r>
              <a:rPr lang="vi-VN" dirty="0" smtClean="0"/>
              <a:t> </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ChangeArrowheads="1"/>
          </p:cNvSpPr>
          <p:nvPr/>
        </p:nvSpPr>
        <p:spPr bwMode="auto">
          <a:xfrm>
            <a:off x="457200" y="914400"/>
            <a:ext cx="83820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99FF"/>
                </a:solidFill>
                <a:latin typeface="Arial" charset="0"/>
              </a:rPr>
              <a:t>Những đồ dùng được làm bằng thủy tinh và sứ </a:t>
            </a:r>
          </a:p>
        </p:txBody>
      </p:sp>
      <p:pic>
        <p:nvPicPr>
          <p:cNvPr id="331792" name="Picture 16" descr="binhthuytinh"/>
          <p:cNvPicPr>
            <a:picLocks noChangeAspect="1" noChangeArrowheads="1"/>
          </p:cNvPicPr>
          <p:nvPr/>
        </p:nvPicPr>
        <p:blipFill>
          <a:blip r:embed="rId3" cstate="print"/>
          <a:srcRect/>
          <a:stretch>
            <a:fillRect/>
          </a:stretch>
        </p:blipFill>
        <p:spPr bwMode="auto">
          <a:xfrm>
            <a:off x="3810000" y="3124200"/>
            <a:ext cx="2647950" cy="3162300"/>
          </a:xfrm>
          <a:prstGeom prst="rect">
            <a:avLst/>
          </a:prstGeom>
          <a:noFill/>
        </p:spPr>
      </p:pic>
      <p:sp>
        <p:nvSpPr>
          <p:cNvPr id="331785" name="Rectangle 9"/>
          <p:cNvSpPr>
            <a:spLocks noChangeArrowheads="1"/>
          </p:cNvSpPr>
          <p:nvPr/>
        </p:nvSpPr>
        <p:spPr bwMode="auto">
          <a:xfrm>
            <a:off x="4191000" y="6324600"/>
            <a:ext cx="1981200" cy="533400"/>
          </a:xfrm>
          <a:prstGeom prst="rect">
            <a:avLst/>
          </a:prstGeom>
          <a:noFill/>
          <a:ln w="9525">
            <a:noFill/>
            <a:miter lim="800000"/>
            <a:headEnd/>
            <a:tailEnd/>
          </a:ln>
          <a:effectLst/>
        </p:spPr>
        <p:txBody>
          <a:bodyPr/>
          <a:lstStyle/>
          <a:p>
            <a:pPr algn="ctr" eaLnBrk="1" hangingPunct="1">
              <a:spcBef>
                <a:spcPct val="20000"/>
              </a:spcBef>
            </a:pPr>
            <a:r>
              <a:rPr lang="en-US" sz="2400" b="1">
                <a:solidFill>
                  <a:schemeClr val="folHlink"/>
                </a:solidFill>
                <a:latin typeface="Arial" charset="0"/>
              </a:rPr>
              <a:t>Bình nước</a:t>
            </a:r>
          </a:p>
        </p:txBody>
      </p:sp>
      <p:pic>
        <p:nvPicPr>
          <p:cNvPr id="331794" name="Picture 18" descr="ly1"/>
          <p:cNvPicPr>
            <a:picLocks noChangeAspect="1" noChangeArrowheads="1"/>
          </p:cNvPicPr>
          <p:nvPr/>
        </p:nvPicPr>
        <p:blipFill>
          <a:blip r:embed="rId4" cstate="print"/>
          <a:srcRect/>
          <a:stretch>
            <a:fillRect/>
          </a:stretch>
        </p:blipFill>
        <p:spPr bwMode="auto">
          <a:xfrm>
            <a:off x="7696200" y="4114800"/>
            <a:ext cx="1447800" cy="1847850"/>
          </a:xfrm>
          <a:prstGeom prst="rect">
            <a:avLst/>
          </a:prstGeom>
          <a:noFill/>
        </p:spPr>
      </p:pic>
      <p:sp>
        <p:nvSpPr>
          <p:cNvPr id="331797" name="Rectangle 21"/>
          <p:cNvSpPr>
            <a:spLocks noChangeArrowheads="1"/>
          </p:cNvSpPr>
          <p:nvPr/>
        </p:nvSpPr>
        <p:spPr bwMode="auto">
          <a:xfrm>
            <a:off x="8077200" y="2514600"/>
            <a:ext cx="1066800" cy="533400"/>
          </a:xfrm>
          <a:prstGeom prst="rect">
            <a:avLst/>
          </a:prstGeom>
          <a:noFill/>
          <a:ln w="9525">
            <a:noFill/>
            <a:miter lim="800000"/>
            <a:headEnd/>
            <a:tailEnd/>
          </a:ln>
          <a:effectLst/>
        </p:spPr>
        <p:txBody>
          <a:bodyPr/>
          <a:lstStyle/>
          <a:p>
            <a:pPr eaLnBrk="1" hangingPunct="1">
              <a:spcBef>
                <a:spcPct val="20000"/>
              </a:spcBef>
            </a:pPr>
            <a:r>
              <a:rPr lang="en-US" sz="2800" b="1">
                <a:solidFill>
                  <a:schemeClr val="folHlink"/>
                </a:solidFill>
                <a:latin typeface="Arial" charset="0"/>
              </a:rPr>
              <a:t>Chai</a:t>
            </a:r>
          </a:p>
        </p:txBody>
      </p:sp>
      <p:pic>
        <p:nvPicPr>
          <p:cNvPr id="331798" name="Picture 22" descr="binh hoa"/>
          <p:cNvPicPr>
            <a:picLocks noChangeAspect="1" noChangeArrowheads="1"/>
          </p:cNvPicPr>
          <p:nvPr/>
        </p:nvPicPr>
        <p:blipFill>
          <a:blip r:embed="rId5" cstate="print"/>
          <a:srcRect/>
          <a:stretch>
            <a:fillRect/>
          </a:stretch>
        </p:blipFill>
        <p:spPr bwMode="auto">
          <a:xfrm>
            <a:off x="5943600" y="3733800"/>
            <a:ext cx="1828800" cy="2514600"/>
          </a:xfrm>
          <a:prstGeom prst="rect">
            <a:avLst/>
          </a:prstGeom>
          <a:noFill/>
        </p:spPr>
      </p:pic>
      <p:sp>
        <p:nvSpPr>
          <p:cNvPr id="331801" name="Rectangle 25"/>
          <p:cNvSpPr>
            <a:spLocks noChangeArrowheads="1"/>
          </p:cNvSpPr>
          <p:nvPr/>
        </p:nvSpPr>
        <p:spPr bwMode="auto">
          <a:xfrm>
            <a:off x="4800600" y="3505200"/>
            <a:ext cx="1676400" cy="533400"/>
          </a:xfrm>
          <a:prstGeom prst="rect">
            <a:avLst/>
          </a:prstGeom>
          <a:noFill/>
          <a:ln w="9525">
            <a:noFill/>
            <a:miter lim="800000"/>
            <a:headEnd/>
            <a:tailEnd/>
          </a:ln>
          <a:effectLst/>
        </p:spPr>
        <p:txBody>
          <a:bodyPr/>
          <a:lstStyle/>
          <a:p>
            <a:pPr eaLnBrk="1" hangingPunct="1">
              <a:spcBef>
                <a:spcPct val="20000"/>
              </a:spcBef>
            </a:pPr>
            <a:r>
              <a:rPr lang="en-US" sz="2400" b="1">
                <a:solidFill>
                  <a:schemeClr val="folHlink"/>
                </a:solidFill>
                <a:latin typeface="Arial" charset="0"/>
              </a:rPr>
              <a:t>Bóng đèn</a:t>
            </a:r>
          </a:p>
        </p:txBody>
      </p:sp>
      <p:sp>
        <p:nvSpPr>
          <p:cNvPr id="331802" name="Rectangle 26"/>
          <p:cNvSpPr>
            <a:spLocks noChangeArrowheads="1"/>
          </p:cNvSpPr>
          <p:nvPr/>
        </p:nvSpPr>
        <p:spPr bwMode="auto">
          <a:xfrm>
            <a:off x="6248400" y="6324600"/>
            <a:ext cx="1600200" cy="533400"/>
          </a:xfrm>
          <a:prstGeom prst="rect">
            <a:avLst/>
          </a:prstGeom>
          <a:noFill/>
          <a:ln w="9525">
            <a:noFill/>
            <a:miter lim="800000"/>
            <a:headEnd/>
            <a:tailEnd/>
          </a:ln>
          <a:effectLst/>
        </p:spPr>
        <p:txBody>
          <a:bodyPr/>
          <a:lstStyle/>
          <a:p>
            <a:pPr eaLnBrk="1" hangingPunct="1">
              <a:spcBef>
                <a:spcPct val="20000"/>
              </a:spcBef>
            </a:pPr>
            <a:r>
              <a:rPr lang="en-US" sz="2400" b="1">
                <a:solidFill>
                  <a:schemeClr val="folHlink"/>
                </a:solidFill>
                <a:latin typeface="Arial" charset="0"/>
              </a:rPr>
              <a:t>Bình hoa</a:t>
            </a:r>
          </a:p>
        </p:txBody>
      </p:sp>
      <p:sp>
        <p:nvSpPr>
          <p:cNvPr id="331803" name="Rectangle 27"/>
          <p:cNvSpPr>
            <a:spLocks noChangeArrowheads="1"/>
          </p:cNvSpPr>
          <p:nvPr/>
        </p:nvSpPr>
        <p:spPr bwMode="auto">
          <a:xfrm>
            <a:off x="8305800" y="6324600"/>
            <a:ext cx="838200" cy="533400"/>
          </a:xfrm>
          <a:prstGeom prst="rect">
            <a:avLst/>
          </a:prstGeom>
          <a:noFill/>
          <a:ln w="9525">
            <a:noFill/>
            <a:miter lim="800000"/>
            <a:headEnd/>
            <a:tailEnd/>
          </a:ln>
          <a:effectLst/>
        </p:spPr>
        <p:txBody>
          <a:bodyPr/>
          <a:lstStyle/>
          <a:p>
            <a:pPr eaLnBrk="1" hangingPunct="1">
              <a:spcBef>
                <a:spcPct val="20000"/>
              </a:spcBef>
            </a:pPr>
            <a:r>
              <a:rPr lang="en-US" sz="2000" b="1">
                <a:solidFill>
                  <a:schemeClr val="folHlink"/>
                </a:solidFill>
                <a:latin typeface="Arial" charset="0"/>
              </a:rPr>
              <a:t>Ly</a:t>
            </a:r>
          </a:p>
        </p:txBody>
      </p:sp>
      <p:pic>
        <p:nvPicPr>
          <p:cNvPr id="331807" name="Picture 31" descr="Casa_182"/>
          <p:cNvPicPr>
            <a:picLocks noChangeAspect="1" noChangeArrowheads="1" noCrop="1"/>
          </p:cNvPicPr>
          <p:nvPr/>
        </p:nvPicPr>
        <p:blipFill>
          <a:blip r:embed="rId6" cstate="print"/>
          <a:srcRect/>
          <a:stretch>
            <a:fillRect/>
          </a:stretch>
        </p:blipFill>
        <p:spPr bwMode="auto">
          <a:xfrm>
            <a:off x="5105400" y="1752600"/>
            <a:ext cx="1143000" cy="1828800"/>
          </a:xfrm>
          <a:prstGeom prst="rect">
            <a:avLst/>
          </a:prstGeom>
          <a:noFill/>
        </p:spPr>
      </p:pic>
      <p:sp>
        <p:nvSpPr>
          <p:cNvPr id="331808" name="Rectangle 32"/>
          <p:cNvSpPr>
            <a:spLocks noChangeArrowheads="1"/>
          </p:cNvSpPr>
          <p:nvPr/>
        </p:nvSpPr>
        <p:spPr bwMode="auto">
          <a:xfrm>
            <a:off x="1066800" y="228600"/>
            <a:ext cx="8077200" cy="503238"/>
          </a:xfrm>
          <a:prstGeom prst="rect">
            <a:avLst/>
          </a:prstGeom>
          <a:noFill/>
          <a:ln w="9525">
            <a:noFill/>
            <a:miter lim="800000"/>
            <a:headEnd/>
            <a:tailEnd/>
          </a:ln>
        </p:spPr>
        <p:txBody>
          <a:bodyPr anchor="b"/>
          <a:lstStyle/>
          <a:p>
            <a:pPr eaLnBrk="1" hangingPunct="1"/>
            <a:r>
              <a:rPr lang="en-US" sz="2800" b="1" u="sng">
                <a:solidFill>
                  <a:srgbClr val="0000CC"/>
                </a:solidFill>
              </a:rPr>
              <a:t>Hoạt động 2 :</a:t>
            </a:r>
            <a:r>
              <a:rPr lang="en-US" sz="2400" b="1">
                <a:solidFill>
                  <a:srgbClr val="FF99FF"/>
                </a:solidFill>
              </a:rPr>
              <a:t>    </a:t>
            </a:r>
            <a:r>
              <a:rPr lang="en-US" sz="2800" b="1">
                <a:solidFill>
                  <a:srgbClr val="FF33CC"/>
                </a:solidFill>
              </a:rPr>
              <a:t>Phân loại đồ dùng trong gia đình</a:t>
            </a:r>
          </a:p>
        </p:txBody>
      </p:sp>
      <p:pic>
        <p:nvPicPr>
          <p:cNvPr id="331809" name="Picture 26" descr="01-b"/>
          <p:cNvPicPr>
            <a:picLocks noChangeAspect="1" noChangeArrowheads="1" noCrop="1"/>
          </p:cNvPicPr>
          <p:nvPr/>
        </p:nvPicPr>
        <p:blipFill>
          <a:blip r:embed="rId7" cstate="print"/>
          <a:srcRect/>
          <a:stretch>
            <a:fillRect/>
          </a:stretch>
        </p:blipFill>
        <p:spPr bwMode="auto">
          <a:xfrm>
            <a:off x="0" y="0"/>
            <a:ext cx="900113" cy="914400"/>
          </a:xfrm>
          <a:prstGeom prst="rect">
            <a:avLst/>
          </a:prstGeom>
          <a:noFill/>
          <a:ln w="9525">
            <a:noFill/>
            <a:miter lim="800000"/>
            <a:headEnd/>
            <a:tailEnd/>
          </a:ln>
        </p:spPr>
      </p:pic>
      <p:pic>
        <p:nvPicPr>
          <p:cNvPr id="331793" name="Picture 17" descr="chai"/>
          <p:cNvPicPr>
            <a:picLocks noChangeAspect="1" noChangeArrowheads="1"/>
          </p:cNvPicPr>
          <p:nvPr/>
        </p:nvPicPr>
        <p:blipFill>
          <a:blip r:embed="rId8" cstate="print"/>
          <a:srcRect/>
          <a:stretch>
            <a:fillRect/>
          </a:stretch>
        </p:blipFill>
        <p:spPr bwMode="auto">
          <a:xfrm>
            <a:off x="6858000" y="1676400"/>
            <a:ext cx="1219200" cy="2209800"/>
          </a:xfrm>
          <a:prstGeom prst="rect">
            <a:avLst/>
          </a:prstGeom>
          <a:noFill/>
        </p:spPr>
      </p:pic>
      <p:pic>
        <p:nvPicPr>
          <p:cNvPr id="331810" name="Picture 34" descr="bhoa"/>
          <p:cNvPicPr>
            <a:picLocks noChangeAspect="1" noChangeArrowheads="1"/>
          </p:cNvPicPr>
          <p:nvPr/>
        </p:nvPicPr>
        <p:blipFill>
          <a:blip r:embed="rId9" cstate="print"/>
          <a:srcRect/>
          <a:stretch>
            <a:fillRect/>
          </a:stretch>
        </p:blipFill>
        <p:spPr bwMode="auto">
          <a:xfrm>
            <a:off x="0" y="1828800"/>
            <a:ext cx="1555750" cy="2438400"/>
          </a:xfrm>
          <a:prstGeom prst="rect">
            <a:avLst/>
          </a:prstGeom>
          <a:noFill/>
        </p:spPr>
      </p:pic>
      <p:pic>
        <p:nvPicPr>
          <p:cNvPr id="331812" name="Picture 36" descr="binh"/>
          <p:cNvPicPr>
            <a:picLocks noChangeAspect="1" noChangeArrowheads="1"/>
          </p:cNvPicPr>
          <p:nvPr/>
        </p:nvPicPr>
        <p:blipFill>
          <a:blip r:embed="rId10" cstate="print"/>
          <a:srcRect/>
          <a:stretch>
            <a:fillRect/>
          </a:stretch>
        </p:blipFill>
        <p:spPr bwMode="auto">
          <a:xfrm>
            <a:off x="3352800" y="1905000"/>
            <a:ext cx="1295400" cy="1657350"/>
          </a:xfrm>
          <a:prstGeom prst="rect">
            <a:avLst/>
          </a:prstGeom>
          <a:noFill/>
        </p:spPr>
      </p:pic>
      <p:pic>
        <p:nvPicPr>
          <p:cNvPr id="331814" name="Picture 38" descr="tô"/>
          <p:cNvPicPr>
            <a:picLocks noChangeAspect="1" noChangeArrowheads="1"/>
          </p:cNvPicPr>
          <p:nvPr/>
        </p:nvPicPr>
        <p:blipFill>
          <a:blip r:embed="rId11" cstate="print"/>
          <a:srcRect/>
          <a:stretch>
            <a:fillRect/>
          </a:stretch>
        </p:blipFill>
        <p:spPr bwMode="auto">
          <a:xfrm>
            <a:off x="304800" y="4419600"/>
            <a:ext cx="1295400" cy="1543050"/>
          </a:xfrm>
          <a:prstGeom prst="rect">
            <a:avLst/>
          </a:prstGeom>
          <a:noFill/>
        </p:spPr>
      </p:pic>
      <p:sp>
        <p:nvSpPr>
          <p:cNvPr id="331815" name="Rectangle 39"/>
          <p:cNvSpPr>
            <a:spLocks noChangeArrowheads="1"/>
          </p:cNvSpPr>
          <p:nvPr/>
        </p:nvSpPr>
        <p:spPr bwMode="auto">
          <a:xfrm flipH="1">
            <a:off x="355600" y="3962400"/>
            <a:ext cx="1397000" cy="533400"/>
          </a:xfrm>
          <a:prstGeom prst="rect">
            <a:avLst/>
          </a:prstGeom>
          <a:noFill/>
          <a:ln w="9525">
            <a:noFill/>
            <a:miter lim="800000"/>
            <a:headEnd/>
            <a:tailEnd/>
          </a:ln>
          <a:effectLst/>
        </p:spPr>
        <p:txBody>
          <a:bodyPr/>
          <a:lstStyle/>
          <a:p>
            <a:pPr eaLnBrk="1" hangingPunct="1">
              <a:spcBef>
                <a:spcPct val="20000"/>
              </a:spcBef>
            </a:pPr>
            <a:r>
              <a:rPr lang="en-US" sz="2000" b="1" dirty="0" err="1">
                <a:solidFill>
                  <a:srgbClr val="660033"/>
                </a:solidFill>
                <a:latin typeface="Arial" charset="0"/>
              </a:rPr>
              <a:t>Bình</a:t>
            </a:r>
            <a:r>
              <a:rPr lang="en-US" sz="2000" b="1" dirty="0">
                <a:solidFill>
                  <a:srgbClr val="660033"/>
                </a:solidFill>
                <a:latin typeface="Arial" charset="0"/>
              </a:rPr>
              <a:t> </a:t>
            </a:r>
            <a:r>
              <a:rPr lang="en-US" sz="2000" b="1" dirty="0" err="1">
                <a:solidFill>
                  <a:srgbClr val="660033"/>
                </a:solidFill>
                <a:latin typeface="Arial" charset="0"/>
              </a:rPr>
              <a:t>hoa</a:t>
            </a:r>
            <a:endParaRPr lang="en-US" sz="2000" b="1" dirty="0">
              <a:solidFill>
                <a:srgbClr val="660033"/>
              </a:solidFill>
              <a:latin typeface="Arial" charset="0"/>
            </a:endParaRPr>
          </a:p>
        </p:txBody>
      </p:sp>
      <p:sp>
        <p:nvSpPr>
          <p:cNvPr id="331816" name="Rectangle 40"/>
          <p:cNvSpPr>
            <a:spLocks noChangeArrowheads="1"/>
          </p:cNvSpPr>
          <p:nvPr/>
        </p:nvSpPr>
        <p:spPr bwMode="auto">
          <a:xfrm flipH="1">
            <a:off x="1676400" y="3505200"/>
            <a:ext cx="16764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660033"/>
                </a:solidFill>
                <a:latin typeface="Arial" charset="0"/>
              </a:rPr>
              <a:t>Dĩa, tách, ly</a:t>
            </a:r>
          </a:p>
        </p:txBody>
      </p:sp>
      <p:sp>
        <p:nvSpPr>
          <p:cNvPr id="331817" name="Rectangle 41"/>
          <p:cNvSpPr>
            <a:spLocks noChangeArrowheads="1"/>
          </p:cNvSpPr>
          <p:nvPr/>
        </p:nvSpPr>
        <p:spPr bwMode="auto">
          <a:xfrm flipH="1">
            <a:off x="3352800" y="3581400"/>
            <a:ext cx="13716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660033"/>
                </a:solidFill>
                <a:latin typeface="Arial" charset="0"/>
              </a:rPr>
              <a:t>Bình trà</a:t>
            </a:r>
          </a:p>
        </p:txBody>
      </p:sp>
      <p:sp>
        <p:nvSpPr>
          <p:cNvPr id="331818" name="Rectangle 42"/>
          <p:cNvSpPr>
            <a:spLocks noChangeArrowheads="1"/>
          </p:cNvSpPr>
          <p:nvPr/>
        </p:nvSpPr>
        <p:spPr bwMode="auto">
          <a:xfrm flipH="1">
            <a:off x="457200" y="5943600"/>
            <a:ext cx="8382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660033"/>
                </a:solidFill>
                <a:latin typeface="Arial" charset="0"/>
              </a:rPr>
              <a:t>Tô</a:t>
            </a:r>
          </a:p>
        </p:txBody>
      </p:sp>
      <p:pic>
        <p:nvPicPr>
          <p:cNvPr id="331820" name="Picture 44" descr="untitled"/>
          <p:cNvPicPr>
            <a:picLocks noChangeAspect="1" noChangeArrowheads="1"/>
          </p:cNvPicPr>
          <p:nvPr/>
        </p:nvPicPr>
        <p:blipFill>
          <a:blip r:embed="rId12" cstate="print"/>
          <a:srcRect/>
          <a:stretch>
            <a:fillRect/>
          </a:stretch>
        </p:blipFill>
        <p:spPr bwMode="auto">
          <a:xfrm>
            <a:off x="1447800" y="1828800"/>
            <a:ext cx="1668463" cy="1752600"/>
          </a:xfrm>
          <a:prstGeom prst="rect">
            <a:avLst/>
          </a:prstGeom>
          <a:solidFill>
            <a:schemeClr val="bg1"/>
          </a:solidFill>
        </p:spPr>
      </p:pic>
      <p:pic>
        <p:nvPicPr>
          <p:cNvPr id="331824" name="Picture 48" descr="ANd9GcS7TQ_em4OBbA8QehaYgVGUS5RbSFXETVCdBfaGm-qtIL7gRdELtemicw">
            <a:hlinkClick r:id="rId13"/>
          </p:cNvPr>
          <p:cNvPicPr>
            <a:picLocks noChangeAspect="1" noChangeArrowheads="1"/>
          </p:cNvPicPr>
          <p:nvPr/>
        </p:nvPicPr>
        <p:blipFill>
          <a:blip r:embed="rId14" cstate="print"/>
          <a:srcRect/>
          <a:stretch>
            <a:fillRect/>
          </a:stretch>
        </p:blipFill>
        <p:spPr bwMode="auto">
          <a:xfrm>
            <a:off x="1828800" y="4419600"/>
            <a:ext cx="1981200" cy="14478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815"/>
                                        </p:tgtEl>
                                        <p:attrNameLst>
                                          <p:attrName>style.visibility</p:attrName>
                                        </p:attrNameLst>
                                      </p:cBhvr>
                                      <p:to>
                                        <p:strVal val="visible"/>
                                      </p:to>
                                    </p:set>
                                    <p:anim calcmode="lin" valueType="num">
                                      <p:cBhvr additive="base">
                                        <p:cTn id="7" dur="500" fill="hold"/>
                                        <p:tgtEl>
                                          <p:spTgt spid="331815"/>
                                        </p:tgtEl>
                                        <p:attrNameLst>
                                          <p:attrName>ppt_x</p:attrName>
                                        </p:attrNameLst>
                                      </p:cBhvr>
                                      <p:tavLst>
                                        <p:tav tm="0">
                                          <p:val>
                                            <p:strVal val="#ppt_x"/>
                                          </p:val>
                                        </p:tav>
                                        <p:tav tm="100000">
                                          <p:val>
                                            <p:strVal val="#ppt_x"/>
                                          </p:val>
                                        </p:tav>
                                      </p:tavLst>
                                    </p:anim>
                                    <p:anim calcmode="lin" valueType="num">
                                      <p:cBhvr additive="base">
                                        <p:cTn id="8" dur="500" fill="hold"/>
                                        <p:tgtEl>
                                          <p:spTgt spid="3318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1810"/>
                                        </p:tgtEl>
                                        <p:attrNameLst>
                                          <p:attrName>style.visibility</p:attrName>
                                        </p:attrNameLst>
                                      </p:cBhvr>
                                      <p:to>
                                        <p:strVal val="visible"/>
                                      </p:to>
                                    </p:set>
                                    <p:anim calcmode="lin" valueType="num">
                                      <p:cBhvr additive="base">
                                        <p:cTn id="11" dur="500" fill="hold"/>
                                        <p:tgtEl>
                                          <p:spTgt spid="331810"/>
                                        </p:tgtEl>
                                        <p:attrNameLst>
                                          <p:attrName>ppt_x</p:attrName>
                                        </p:attrNameLst>
                                      </p:cBhvr>
                                      <p:tavLst>
                                        <p:tav tm="0">
                                          <p:val>
                                            <p:strVal val="#ppt_x"/>
                                          </p:val>
                                        </p:tav>
                                        <p:tav tm="100000">
                                          <p:val>
                                            <p:strVal val="#ppt_x"/>
                                          </p:val>
                                        </p:tav>
                                      </p:tavLst>
                                    </p:anim>
                                    <p:anim calcmode="lin" valueType="num">
                                      <p:cBhvr additive="base">
                                        <p:cTn id="12" dur="500" fill="hold"/>
                                        <p:tgtEl>
                                          <p:spTgt spid="3318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1820"/>
                                        </p:tgtEl>
                                        <p:attrNameLst>
                                          <p:attrName>style.visibility</p:attrName>
                                        </p:attrNameLst>
                                      </p:cBhvr>
                                      <p:to>
                                        <p:strVal val="visible"/>
                                      </p:to>
                                    </p:set>
                                    <p:anim calcmode="lin" valueType="num">
                                      <p:cBhvr additive="base">
                                        <p:cTn id="15" dur="500" fill="hold"/>
                                        <p:tgtEl>
                                          <p:spTgt spid="331820"/>
                                        </p:tgtEl>
                                        <p:attrNameLst>
                                          <p:attrName>ppt_x</p:attrName>
                                        </p:attrNameLst>
                                      </p:cBhvr>
                                      <p:tavLst>
                                        <p:tav tm="0">
                                          <p:val>
                                            <p:strVal val="#ppt_x"/>
                                          </p:val>
                                        </p:tav>
                                        <p:tav tm="100000">
                                          <p:val>
                                            <p:strVal val="#ppt_x"/>
                                          </p:val>
                                        </p:tav>
                                      </p:tavLst>
                                    </p:anim>
                                    <p:anim calcmode="lin" valueType="num">
                                      <p:cBhvr additive="base">
                                        <p:cTn id="16" dur="500" fill="hold"/>
                                        <p:tgtEl>
                                          <p:spTgt spid="3318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1816"/>
                                        </p:tgtEl>
                                        <p:attrNameLst>
                                          <p:attrName>style.visibility</p:attrName>
                                        </p:attrNameLst>
                                      </p:cBhvr>
                                      <p:to>
                                        <p:strVal val="visible"/>
                                      </p:to>
                                    </p:set>
                                    <p:anim calcmode="lin" valueType="num">
                                      <p:cBhvr additive="base">
                                        <p:cTn id="19" dur="500" fill="hold"/>
                                        <p:tgtEl>
                                          <p:spTgt spid="331816"/>
                                        </p:tgtEl>
                                        <p:attrNameLst>
                                          <p:attrName>ppt_x</p:attrName>
                                        </p:attrNameLst>
                                      </p:cBhvr>
                                      <p:tavLst>
                                        <p:tav tm="0">
                                          <p:val>
                                            <p:strVal val="#ppt_x"/>
                                          </p:val>
                                        </p:tav>
                                        <p:tav tm="100000">
                                          <p:val>
                                            <p:strVal val="#ppt_x"/>
                                          </p:val>
                                        </p:tav>
                                      </p:tavLst>
                                    </p:anim>
                                    <p:anim calcmode="lin" valueType="num">
                                      <p:cBhvr additive="base">
                                        <p:cTn id="20" dur="500" fill="hold"/>
                                        <p:tgtEl>
                                          <p:spTgt spid="3318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1812"/>
                                        </p:tgtEl>
                                        <p:attrNameLst>
                                          <p:attrName>style.visibility</p:attrName>
                                        </p:attrNameLst>
                                      </p:cBhvr>
                                      <p:to>
                                        <p:strVal val="visible"/>
                                      </p:to>
                                    </p:set>
                                    <p:anim calcmode="lin" valueType="num">
                                      <p:cBhvr additive="base">
                                        <p:cTn id="23" dur="500" fill="hold"/>
                                        <p:tgtEl>
                                          <p:spTgt spid="331812"/>
                                        </p:tgtEl>
                                        <p:attrNameLst>
                                          <p:attrName>ppt_x</p:attrName>
                                        </p:attrNameLst>
                                      </p:cBhvr>
                                      <p:tavLst>
                                        <p:tav tm="0">
                                          <p:val>
                                            <p:strVal val="#ppt_x"/>
                                          </p:val>
                                        </p:tav>
                                        <p:tav tm="100000">
                                          <p:val>
                                            <p:strVal val="#ppt_x"/>
                                          </p:val>
                                        </p:tav>
                                      </p:tavLst>
                                    </p:anim>
                                    <p:anim calcmode="lin" valueType="num">
                                      <p:cBhvr additive="base">
                                        <p:cTn id="24" dur="500" fill="hold"/>
                                        <p:tgtEl>
                                          <p:spTgt spid="3318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1817"/>
                                        </p:tgtEl>
                                        <p:attrNameLst>
                                          <p:attrName>style.visibility</p:attrName>
                                        </p:attrNameLst>
                                      </p:cBhvr>
                                      <p:to>
                                        <p:strVal val="visible"/>
                                      </p:to>
                                    </p:set>
                                    <p:anim calcmode="lin" valueType="num">
                                      <p:cBhvr additive="base">
                                        <p:cTn id="27" dur="500" fill="hold"/>
                                        <p:tgtEl>
                                          <p:spTgt spid="331817"/>
                                        </p:tgtEl>
                                        <p:attrNameLst>
                                          <p:attrName>ppt_x</p:attrName>
                                        </p:attrNameLst>
                                      </p:cBhvr>
                                      <p:tavLst>
                                        <p:tav tm="0">
                                          <p:val>
                                            <p:strVal val="#ppt_x"/>
                                          </p:val>
                                        </p:tav>
                                        <p:tav tm="100000">
                                          <p:val>
                                            <p:strVal val="#ppt_x"/>
                                          </p:val>
                                        </p:tav>
                                      </p:tavLst>
                                    </p:anim>
                                    <p:anim calcmode="lin" valueType="num">
                                      <p:cBhvr additive="base">
                                        <p:cTn id="28" dur="500" fill="hold"/>
                                        <p:tgtEl>
                                          <p:spTgt spid="3318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1801"/>
                                        </p:tgtEl>
                                        <p:attrNameLst>
                                          <p:attrName>style.visibility</p:attrName>
                                        </p:attrNameLst>
                                      </p:cBhvr>
                                      <p:to>
                                        <p:strVal val="visible"/>
                                      </p:to>
                                    </p:set>
                                    <p:anim calcmode="lin" valueType="num">
                                      <p:cBhvr additive="base">
                                        <p:cTn id="31" dur="500" fill="hold"/>
                                        <p:tgtEl>
                                          <p:spTgt spid="331801"/>
                                        </p:tgtEl>
                                        <p:attrNameLst>
                                          <p:attrName>ppt_x</p:attrName>
                                        </p:attrNameLst>
                                      </p:cBhvr>
                                      <p:tavLst>
                                        <p:tav tm="0">
                                          <p:val>
                                            <p:strVal val="#ppt_x"/>
                                          </p:val>
                                        </p:tav>
                                        <p:tav tm="100000">
                                          <p:val>
                                            <p:strVal val="#ppt_x"/>
                                          </p:val>
                                        </p:tav>
                                      </p:tavLst>
                                    </p:anim>
                                    <p:anim calcmode="lin" valueType="num">
                                      <p:cBhvr additive="base">
                                        <p:cTn id="32" dur="500" fill="hold"/>
                                        <p:tgtEl>
                                          <p:spTgt spid="3318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1807"/>
                                        </p:tgtEl>
                                        <p:attrNameLst>
                                          <p:attrName>style.visibility</p:attrName>
                                        </p:attrNameLst>
                                      </p:cBhvr>
                                      <p:to>
                                        <p:strVal val="visible"/>
                                      </p:to>
                                    </p:set>
                                    <p:anim calcmode="lin" valueType="num">
                                      <p:cBhvr additive="base">
                                        <p:cTn id="35" dur="500" fill="hold"/>
                                        <p:tgtEl>
                                          <p:spTgt spid="331807"/>
                                        </p:tgtEl>
                                        <p:attrNameLst>
                                          <p:attrName>ppt_x</p:attrName>
                                        </p:attrNameLst>
                                      </p:cBhvr>
                                      <p:tavLst>
                                        <p:tav tm="0">
                                          <p:val>
                                            <p:strVal val="#ppt_x"/>
                                          </p:val>
                                        </p:tav>
                                        <p:tav tm="100000">
                                          <p:val>
                                            <p:strVal val="#ppt_x"/>
                                          </p:val>
                                        </p:tav>
                                      </p:tavLst>
                                    </p:anim>
                                    <p:anim calcmode="lin" valueType="num">
                                      <p:cBhvr additive="base">
                                        <p:cTn id="36" dur="500" fill="hold"/>
                                        <p:tgtEl>
                                          <p:spTgt spid="3318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1793"/>
                                        </p:tgtEl>
                                        <p:attrNameLst>
                                          <p:attrName>style.visibility</p:attrName>
                                        </p:attrNameLst>
                                      </p:cBhvr>
                                      <p:to>
                                        <p:strVal val="visible"/>
                                      </p:to>
                                    </p:set>
                                    <p:anim calcmode="lin" valueType="num">
                                      <p:cBhvr additive="base">
                                        <p:cTn id="39" dur="500" fill="hold"/>
                                        <p:tgtEl>
                                          <p:spTgt spid="331793"/>
                                        </p:tgtEl>
                                        <p:attrNameLst>
                                          <p:attrName>ppt_x</p:attrName>
                                        </p:attrNameLst>
                                      </p:cBhvr>
                                      <p:tavLst>
                                        <p:tav tm="0">
                                          <p:val>
                                            <p:strVal val="#ppt_x"/>
                                          </p:val>
                                        </p:tav>
                                        <p:tav tm="100000">
                                          <p:val>
                                            <p:strVal val="#ppt_x"/>
                                          </p:val>
                                        </p:tav>
                                      </p:tavLst>
                                    </p:anim>
                                    <p:anim calcmode="lin" valueType="num">
                                      <p:cBhvr additive="base">
                                        <p:cTn id="40" dur="500" fill="hold"/>
                                        <p:tgtEl>
                                          <p:spTgt spid="3317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1797"/>
                                        </p:tgtEl>
                                        <p:attrNameLst>
                                          <p:attrName>style.visibility</p:attrName>
                                        </p:attrNameLst>
                                      </p:cBhvr>
                                      <p:to>
                                        <p:strVal val="visible"/>
                                      </p:to>
                                    </p:set>
                                    <p:anim calcmode="lin" valueType="num">
                                      <p:cBhvr additive="base">
                                        <p:cTn id="43" dur="500" fill="hold"/>
                                        <p:tgtEl>
                                          <p:spTgt spid="331797"/>
                                        </p:tgtEl>
                                        <p:attrNameLst>
                                          <p:attrName>ppt_x</p:attrName>
                                        </p:attrNameLst>
                                      </p:cBhvr>
                                      <p:tavLst>
                                        <p:tav tm="0">
                                          <p:val>
                                            <p:strVal val="#ppt_x"/>
                                          </p:val>
                                        </p:tav>
                                        <p:tav tm="100000">
                                          <p:val>
                                            <p:strVal val="#ppt_x"/>
                                          </p:val>
                                        </p:tav>
                                      </p:tavLst>
                                    </p:anim>
                                    <p:anim calcmode="lin" valueType="num">
                                      <p:cBhvr additive="base">
                                        <p:cTn id="44" dur="500" fill="hold"/>
                                        <p:tgtEl>
                                          <p:spTgt spid="33179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1814"/>
                                        </p:tgtEl>
                                        <p:attrNameLst>
                                          <p:attrName>style.visibility</p:attrName>
                                        </p:attrNameLst>
                                      </p:cBhvr>
                                      <p:to>
                                        <p:strVal val="visible"/>
                                      </p:to>
                                    </p:set>
                                    <p:anim calcmode="lin" valueType="num">
                                      <p:cBhvr additive="base">
                                        <p:cTn id="47" dur="500" fill="hold"/>
                                        <p:tgtEl>
                                          <p:spTgt spid="331814"/>
                                        </p:tgtEl>
                                        <p:attrNameLst>
                                          <p:attrName>ppt_x</p:attrName>
                                        </p:attrNameLst>
                                      </p:cBhvr>
                                      <p:tavLst>
                                        <p:tav tm="0">
                                          <p:val>
                                            <p:strVal val="#ppt_x"/>
                                          </p:val>
                                        </p:tav>
                                        <p:tav tm="100000">
                                          <p:val>
                                            <p:strVal val="#ppt_x"/>
                                          </p:val>
                                        </p:tav>
                                      </p:tavLst>
                                    </p:anim>
                                    <p:anim calcmode="lin" valueType="num">
                                      <p:cBhvr additive="base">
                                        <p:cTn id="48" dur="500" fill="hold"/>
                                        <p:tgtEl>
                                          <p:spTgt spid="3318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1818"/>
                                        </p:tgtEl>
                                        <p:attrNameLst>
                                          <p:attrName>style.visibility</p:attrName>
                                        </p:attrNameLst>
                                      </p:cBhvr>
                                      <p:to>
                                        <p:strVal val="visible"/>
                                      </p:to>
                                    </p:set>
                                    <p:anim calcmode="lin" valueType="num">
                                      <p:cBhvr additive="base">
                                        <p:cTn id="51" dur="500" fill="hold"/>
                                        <p:tgtEl>
                                          <p:spTgt spid="331818"/>
                                        </p:tgtEl>
                                        <p:attrNameLst>
                                          <p:attrName>ppt_x</p:attrName>
                                        </p:attrNameLst>
                                      </p:cBhvr>
                                      <p:tavLst>
                                        <p:tav tm="0">
                                          <p:val>
                                            <p:strVal val="#ppt_x"/>
                                          </p:val>
                                        </p:tav>
                                        <p:tav tm="100000">
                                          <p:val>
                                            <p:strVal val="#ppt_x"/>
                                          </p:val>
                                        </p:tav>
                                      </p:tavLst>
                                    </p:anim>
                                    <p:anim calcmode="lin" valueType="num">
                                      <p:cBhvr additive="base">
                                        <p:cTn id="52" dur="500" fill="hold"/>
                                        <p:tgtEl>
                                          <p:spTgt spid="3318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1824"/>
                                        </p:tgtEl>
                                        <p:attrNameLst>
                                          <p:attrName>style.visibility</p:attrName>
                                        </p:attrNameLst>
                                      </p:cBhvr>
                                      <p:to>
                                        <p:strVal val="visible"/>
                                      </p:to>
                                    </p:set>
                                    <p:anim calcmode="lin" valueType="num">
                                      <p:cBhvr additive="base">
                                        <p:cTn id="55" dur="500" fill="hold"/>
                                        <p:tgtEl>
                                          <p:spTgt spid="331824"/>
                                        </p:tgtEl>
                                        <p:attrNameLst>
                                          <p:attrName>ppt_x</p:attrName>
                                        </p:attrNameLst>
                                      </p:cBhvr>
                                      <p:tavLst>
                                        <p:tav tm="0">
                                          <p:val>
                                            <p:strVal val="#ppt_x"/>
                                          </p:val>
                                        </p:tav>
                                        <p:tav tm="100000">
                                          <p:val>
                                            <p:strVal val="#ppt_x"/>
                                          </p:val>
                                        </p:tav>
                                      </p:tavLst>
                                    </p:anim>
                                    <p:anim calcmode="lin" valueType="num">
                                      <p:cBhvr additive="base">
                                        <p:cTn id="56" dur="500" fill="hold"/>
                                        <p:tgtEl>
                                          <p:spTgt spid="3318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1792"/>
                                        </p:tgtEl>
                                        <p:attrNameLst>
                                          <p:attrName>style.visibility</p:attrName>
                                        </p:attrNameLst>
                                      </p:cBhvr>
                                      <p:to>
                                        <p:strVal val="visible"/>
                                      </p:to>
                                    </p:set>
                                    <p:anim calcmode="lin" valueType="num">
                                      <p:cBhvr additive="base">
                                        <p:cTn id="59" dur="500" fill="hold"/>
                                        <p:tgtEl>
                                          <p:spTgt spid="331792"/>
                                        </p:tgtEl>
                                        <p:attrNameLst>
                                          <p:attrName>ppt_x</p:attrName>
                                        </p:attrNameLst>
                                      </p:cBhvr>
                                      <p:tavLst>
                                        <p:tav tm="0">
                                          <p:val>
                                            <p:strVal val="#ppt_x"/>
                                          </p:val>
                                        </p:tav>
                                        <p:tav tm="100000">
                                          <p:val>
                                            <p:strVal val="#ppt_x"/>
                                          </p:val>
                                        </p:tav>
                                      </p:tavLst>
                                    </p:anim>
                                    <p:anim calcmode="lin" valueType="num">
                                      <p:cBhvr additive="base">
                                        <p:cTn id="60" dur="500" fill="hold"/>
                                        <p:tgtEl>
                                          <p:spTgt spid="33179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1785"/>
                                        </p:tgtEl>
                                        <p:attrNameLst>
                                          <p:attrName>style.visibility</p:attrName>
                                        </p:attrNameLst>
                                      </p:cBhvr>
                                      <p:to>
                                        <p:strVal val="visible"/>
                                      </p:to>
                                    </p:set>
                                    <p:anim calcmode="lin" valueType="num">
                                      <p:cBhvr additive="base">
                                        <p:cTn id="63" dur="500" fill="hold"/>
                                        <p:tgtEl>
                                          <p:spTgt spid="331785"/>
                                        </p:tgtEl>
                                        <p:attrNameLst>
                                          <p:attrName>ppt_x</p:attrName>
                                        </p:attrNameLst>
                                      </p:cBhvr>
                                      <p:tavLst>
                                        <p:tav tm="0">
                                          <p:val>
                                            <p:strVal val="#ppt_x"/>
                                          </p:val>
                                        </p:tav>
                                        <p:tav tm="100000">
                                          <p:val>
                                            <p:strVal val="#ppt_x"/>
                                          </p:val>
                                        </p:tav>
                                      </p:tavLst>
                                    </p:anim>
                                    <p:anim calcmode="lin" valueType="num">
                                      <p:cBhvr additive="base">
                                        <p:cTn id="64" dur="500" fill="hold"/>
                                        <p:tgtEl>
                                          <p:spTgt spid="33178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31798"/>
                                        </p:tgtEl>
                                        <p:attrNameLst>
                                          <p:attrName>style.visibility</p:attrName>
                                        </p:attrNameLst>
                                      </p:cBhvr>
                                      <p:to>
                                        <p:strVal val="visible"/>
                                      </p:to>
                                    </p:set>
                                    <p:anim calcmode="lin" valueType="num">
                                      <p:cBhvr additive="base">
                                        <p:cTn id="67" dur="500" fill="hold"/>
                                        <p:tgtEl>
                                          <p:spTgt spid="331798"/>
                                        </p:tgtEl>
                                        <p:attrNameLst>
                                          <p:attrName>ppt_x</p:attrName>
                                        </p:attrNameLst>
                                      </p:cBhvr>
                                      <p:tavLst>
                                        <p:tav tm="0">
                                          <p:val>
                                            <p:strVal val="#ppt_x"/>
                                          </p:val>
                                        </p:tav>
                                        <p:tav tm="100000">
                                          <p:val>
                                            <p:strVal val="#ppt_x"/>
                                          </p:val>
                                        </p:tav>
                                      </p:tavLst>
                                    </p:anim>
                                    <p:anim calcmode="lin" valueType="num">
                                      <p:cBhvr additive="base">
                                        <p:cTn id="68" dur="500" fill="hold"/>
                                        <p:tgtEl>
                                          <p:spTgt spid="33179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1802"/>
                                        </p:tgtEl>
                                        <p:attrNameLst>
                                          <p:attrName>style.visibility</p:attrName>
                                        </p:attrNameLst>
                                      </p:cBhvr>
                                      <p:to>
                                        <p:strVal val="visible"/>
                                      </p:to>
                                    </p:set>
                                    <p:anim calcmode="lin" valueType="num">
                                      <p:cBhvr additive="base">
                                        <p:cTn id="71" dur="500" fill="hold"/>
                                        <p:tgtEl>
                                          <p:spTgt spid="331802"/>
                                        </p:tgtEl>
                                        <p:attrNameLst>
                                          <p:attrName>ppt_x</p:attrName>
                                        </p:attrNameLst>
                                      </p:cBhvr>
                                      <p:tavLst>
                                        <p:tav tm="0">
                                          <p:val>
                                            <p:strVal val="#ppt_x"/>
                                          </p:val>
                                        </p:tav>
                                        <p:tav tm="100000">
                                          <p:val>
                                            <p:strVal val="#ppt_x"/>
                                          </p:val>
                                        </p:tav>
                                      </p:tavLst>
                                    </p:anim>
                                    <p:anim calcmode="lin" valueType="num">
                                      <p:cBhvr additive="base">
                                        <p:cTn id="72" dur="500" fill="hold"/>
                                        <p:tgtEl>
                                          <p:spTgt spid="33180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1794"/>
                                        </p:tgtEl>
                                        <p:attrNameLst>
                                          <p:attrName>style.visibility</p:attrName>
                                        </p:attrNameLst>
                                      </p:cBhvr>
                                      <p:to>
                                        <p:strVal val="visible"/>
                                      </p:to>
                                    </p:set>
                                    <p:anim calcmode="lin" valueType="num">
                                      <p:cBhvr additive="base">
                                        <p:cTn id="75" dur="500" fill="hold"/>
                                        <p:tgtEl>
                                          <p:spTgt spid="331794"/>
                                        </p:tgtEl>
                                        <p:attrNameLst>
                                          <p:attrName>ppt_x</p:attrName>
                                        </p:attrNameLst>
                                      </p:cBhvr>
                                      <p:tavLst>
                                        <p:tav tm="0">
                                          <p:val>
                                            <p:strVal val="#ppt_x"/>
                                          </p:val>
                                        </p:tav>
                                        <p:tav tm="100000">
                                          <p:val>
                                            <p:strVal val="#ppt_x"/>
                                          </p:val>
                                        </p:tav>
                                      </p:tavLst>
                                    </p:anim>
                                    <p:anim calcmode="lin" valueType="num">
                                      <p:cBhvr additive="base">
                                        <p:cTn id="76" dur="500" fill="hold"/>
                                        <p:tgtEl>
                                          <p:spTgt spid="33179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1803"/>
                                        </p:tgtEl>
                                        <p:attrNameLst>
                                          <p:attrName>style.visibility</p:attrName>
                                        </p:attrNameLst>
                                      </p:cBhvr>
                                      <p:to>
                                        <p:strVal val="visible"/>
                                      </p:to>
                                    </p:set>
                                    <p:anim calcmode="lin" valueType="num">
                                      <p:cBhvr additive="base">
                                        <p:cTn id="79" dur="500" fill="hold"/>
                                        <p:tgtEl>
                                          <p:spTgt spid="331803"/>
                                        </p:tgtEl>
                                        <p:attrNameLst>
                                          <p:attrName>ppt_x</p:attrName>
                                        </p:attrNameLst>
                                      </p:cBhvr>
                                      <p:tavLst>
                                        <p:tav tm="0">
                                          <p:val>
                                            <p:strVal val="#ppt_x"/>
                                          </p:val>
                                        </p:tav>
                                        <p:tav tm="100000">
                                          <p:val>
                                            <p:strVal val="#ppt_x"/>
                                          </p:val>
                                        </p:tav>
                                      </p:tavLst>
                                    </p:anim>
                                    <p:anim calcmode="lin" valueType="num">
                                      <p:cBhvr additive="base">
                                        <p:cTn id="80" dur="500" fill="hold"/>
                                        <p:tgtEl>
                                          <p:spTgt spid="331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5" grpId="0"/>
      <p:bldP spid="331797" grpId="0"/>
      <p:bldP spid="331801" grpId="0"/>
      <p:bldP spid="331802" grpId="0"/>
      <p:bldP spid="331803" grpId="0"/>
      <p:bldP spid="331815" grpId="0"/>
      <p:bldP spid="331816" grpId="0"/>
      <p:bldP spid="331817" grpId="0"/>
      <p:bldP spid="3318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65" name="Picture 65" descr="ANd9GcS-xSfRFWToVXhyN1rst36LMA4sVFYEELnkqYPhQuoAJ-iblIuSIq1t576ivw">
            <a:hlinkClick r:id="rId3"/>
          </p:cNvPr>
          <p:cNvPicPr>
            <a:picLocks noChangeAspect="1" noChangeArrowheads="1"/>
          </p:cNvPicPr>
          <p:nvPr/>
        </p:nvPicPr>
        <p:blipFill>
          <a:blip r:embed="rId4" cstate="print"/>
          <a:srcRect/>
          <a:stretch>
            <a:fillRect/>
          </a:stretch>
        </p:blipFill>
        <p:spPr bwMode="auto">
          <a:xfrm>
            <a:off x="6705600" y="2971800"/>
            <a:ext cx="1238250" cy="1238250"/>
          </a:xfrm>
          <a:prstGeom prst="rect">
            <a:avLst/>
          </a:prstGeom>
          <a:noFill/>
        </p:spPr>
      </p:pic>
      <p:pic>
        <p:nvPicPr>
          <p:cNvPr id="332819" name="Picture 19" descr="dthoai"/>
          <p:cNvPicPr>
            <a:picLocks noChangeAspect="1" noChangeArrowheads="1"/>
          </p:cNvPicPr>
          <p:nvPr/>
        </p:nvPicPr>
        <p:blipFill>
          <a:blip r:embed="rId5" cstate="print"/>
          <a:srcRect/>
          <a:stretch>
            <a:fillRect/>
          </a:stretch>
        </p:blipFill>
        <p:spPr bwMode="auto">
          <a:xfrm>
            <a:off x="3505200" y="1600200"/>
            <a:ext cx="1400175" cy="1447800"/>
          </a:xfrm>
          <a:prstGeom prst="rect">
            <a:avLst/>
          </a:prstGeom>
          <a:noFill/>
        </p:spPr>
      </p:pic>
      <p:pic>
        <p:nvPicPr>
          <p:cNvPr id="332849" name="Picture 49" descr="Casa_137"/>
          <p:cNvPicPr>
            <a:picLocks noChangeAspect="1" noChangeArrowheads="1" noCrop="1"/>
          </p:cNvPicPr>
          <p:nvPr/>
        </p:nvPicPr>
        <p:blipFill>
          <a:blip r:embed="rId6" cstate="print"/>
          <a:srcRect/>
          <a:stretch>
            <a:fillRect/>
          </a:stretch>
        </p:blipFill>
        <p:spPr bwMode="auto">
          <a:xfrm>
            <a:off x="5181600" y="3048000"/>
            <a:ext cx="1524000" cy="1465263"/>
          </a:xfrm>
          <a:prstGeom prst="rect">
            <a:avLst/>
          </a:prstGeom>
          <a:noFill/>
        </p:spPr>
      </p:pic>
      <p:pic>
        <p:nvPicPr>
          <p:cNvPr id="332845" name="Picture 45" descr="Casa_153"/>
          <p:cNvPicPr>
            <a:picLocks noChangeAspect="1" noChangeArrowheads="1" noCrop="1"/>
          </p:cNvPicPr>
          <p:nvPr/>
        </p:nvPicPr>
        <p:blipFill>
          <a:blip r:embed="rId7" cstate="print"/>
          <a:srcRect/>
          <a:stretch>
            <a:fillRect/>
          </a:stretch>
        </p:blipFill>
        <p:spPr bwMode="auto">
          <a:xfrm>
            <a:off x="6096000" y="4724400"/>
            <a:ext cx="1592263" cy="1905000"/>
          </a:xfrm>
          <a:prstGeom prst="rect">
            <a:avLst/>
          </a:prstGeom>
          <a:noFill/>
        </p:spPr>
      </p:pic>
      <p:sp>
        <p:nvSpPr>
          <p:cNvPr id="332806" name="Rectangle 6"/>
          <p:cNvSpPr>
            <a:spLocks noChangeArrowheads="1"/>
          </p:cNvSpPr>
          <p:nvPr/>
        </p:nvSpPr>
        <p:spPr bwMode="auto">
          <a:xfrm>
            <a:off x="685800" y="990600"/>
            <a:ext cx="7772400" cy="533400"/>
          </a:xfrm>
          <a:prstGeom prst="rect">
            <a:avLst/>
          </a:prstGeom>
          <a:noFill/>
          <a:ln w="9525">
            <a:noFill/>
            <a:miter lim="800000"/>
            <a:headEnd/>
            <a:tailEnd/>
          </a:ln>
          <a:effectLst/>
        </p:spPr>
        <p:txBody>
          <a:bodyPr/>
          <a:lstStyle/>
          <a:p>
            <a:pPr eaLnBrk="1" hangingPunct="1">
              <a:spcBef>
                <a:spcPct val="20000"/>
              </a:spcBef>
            </a:pPr>
            <a:r>
              <a:rPr lang="en-US" sz="2800" b="1" dirty="0" err="1">
                <a:solidFill>
                  <a:srgbClr val="0099FF"/>
                </a:solidFill>
                <a:latin typeface="Arial" charset="0"/>
              </a:rPr>
              <a:t>Những</a:t>
            </a:r>
            <a:r>
              <a:rPr lang="en-US" sz="2800" b="1" dirty="0">
                <a:solidFill>
                  <a:srgbClr val="0099FF"/>
                </a:solidFill>
                <a:latin typeface="Arial" charset="0"/>
              </a:rPr>
              <a:t> </a:t>
            </a:r>
            <a:r>
              <a:rPr lang="en-US" sz="2800" b="1" dirty="0" err="1">
                <a:solidFill>
                  <a:srgbClr val="0099FF"/>
                </a:solidFill>
                <a:latin typeface="Arial" charset="0"/>
              </a:rPr>
              <a:t>đồ</a:t>
            </a:r>
            <a:r>
              <a:rPr lang="en-US" sz="2800" b="1" dirty="0">
                <a:solidFill>
                  <a:srgbClr val="0099FF"/>
                </a:solidFill>
                <a:latin typeface="Arial" charset="0"/>
              </a:rPr>
              <a:t> </a:t>
            </a:r>
            <a:r>
              <a:rPr lang="en-US" sz="2800" b="1" dirty="0" err="1">
                <a:solidFill>
                  <a:srgbClr val="0099FF"/>
                </a:solidFill>
                <a:latin typeface="Arial" charset="0"/>
              </a:rPr>
              <a:t>dùng</a:t>
            </a:r>
            <a:r>
              <a:rPr lang="en-US" sz="2800" b="1" dirty="0">
                <a:solidFill>
                  <a:srgbClr val="0099FF"/>
                </a:solidFill>
                <a:latin typeface="Arial" charset="0"/>
              </a:rPr>
              <a:t> </a:t>
            </a:r>
            <a:r>
              <a:rPr lang="en-US" sz="2800" b="1" dirty="0" err="1">
                <a:solidFill>
                  <a:srgbClr val="0099FF"/>
                </a:solidFill>
                <a:latin typeface="Arial" charset="0"/>
              </a:rPr>
              <a:t>sử</a:t>
            </a:r>
            <a:r>
              <a:rPr lang="en-US" sz="2800" b="1" dirty="0">
                <a:solidFill>
                  <a:srgbClr val="0099FF"/>
                </a:solidFill>
                <a:latin typeface="Arial" charset="0"/>
              </a:rPr>
              <a:t> </a:t>
            </a:r>
            <a:r>
              <a:rPr lang="en-US" sz="2800" b="1" dirty="0" err="1">
                <a:solidFill>
                  <a:srgbClr val="0099FF"/>
                </a:solidFill>
                <a:latin typeface="Arial" charset="0"/>
              </a:rPr>
              <a:t>dụng</a:t>
            </a:r>
            <a:r>
              <a:rPr lang="en-US" sz="2800" b="1" dirty="0">
                <a:solidFill>
                  <a:srgbClr val="0099FF"/>
                </a:solidFill>
                <a:latin typeface="Arial" charset="0"/>
              </a:rPr>
              <a:t> </a:t>
            </a:r>
            <a:r>
              <a:rPr lang="en-US" sz="2800" b="1" dirty="0" err="1">
                <a:solidFill>
                  <a:srgbClr val="0099FF"/>
                </a:solidFill>
                <a:latin typeface="Arial" charset="0"/>
              </a:rPr>
              <a:t>điện</a:t>
            </a:r>
            <a:r>
              <a:rPr lang="en-US" sz="2800" b="1" dirty="0">
                <a:solidFill>
                  <a:srgbClr val="0099FF"/>
                </a:solidFill>
                <a:latin typeface="Arial" charset="0"/>
              </a:rPr>
              <a:t> </a:t>
            </a:r>
            <a:r>
              <a:rPr lang="en-US" sz="2800" b="1" dirty="0" err="1">
                <a:solidFill>
                  <a:srgbClr val="0099FF"/>
                </a:solidFill>
                <a:latin typeface="Arial" charset="0"/>
              </a:rPr>
              <a:t>và</a:t>
            </a:r>
            <a:r>
              <a:rPr lang="en-US" sz="2800" b="1" dirty="0">
                <a:solidFill>
                  <a:srgbClr val="0099FF"/>
                </a:solidFill>
                <a:latin typeface="Arial" charset="0"/>
              </a:rPr>
              <a:t> </a:t>
            </a:r>
            <a:r>
              <a:rPr lang="en-US" sz="2800" b="1" dirty="0" err="1">
                <a:solidFill>
                  <a:srgbClr val="0099FF"/>
                </a:solidFill>
                <a:latin typeface="Arial" charset="0"/>
              </a:rPr>
              <a:t>nhựa</a:t>
            </a:r>
            <a:endParaRPr lang="en-US" sz="2800" b="1" dirty="0">
              <a:solidFill>
                <a:srgbClr val="0099FF"/>
              </a:solidFill>
              <a:latin typeface="Arial" charset="0"/>
            </a:endParaRPr>
          </a:p>
        </p:txBody>
      </p:sp>
      <p:sp>
        <p:nvSpPr>
          <p:cNvPr id="332834" name="Rectangle 34"/>
          <p:cNvSpPr>
            <a:spLocks noChangeArrowheads="1"/>
          </p:cNvSpPr>
          <p:nvPr/>
        </p:nvSpPr>
        <p:spPr bwMode="auto">
          <a:xfrm>
            <a:off x="5943600" y="6324600"/>
            <a:ext cx="1905000" cy="533400"/>
          </a:xfrm>
          <a:prstGeom prst="rect">
            <a:avLst/>
          </a:prstGeom>
          <a:solidFill>
            <a:schemeClr val="bg1"/>
          </a:solidFill>
          <a:ln w="9525">
            <a:solidFill>
              <a:schemeClr val="bg1"/>
            </a:solidFill>
            <a:miter lim="800000"/>
            <a:headEnd/>
            <a:tailEnd/>
          </a:ln>
          <a:effectLst/>
        </p:spPr>
        <p:txBody>
          <a:bodyPr/>
          <a:lstStyle/>
          <a:p>
            <a:pPr eaLnBrk="1" hangingPunct="1">
              <a:spcBef>
                <a:spcPct val="20000"/>
              </a:spcBef>
            </a:pPr>
            <a:r>
              <a:rPr lang="en-US" b="1">
                <a:solidFill>
                  <a:srgbClr val="000066"/>
                </a:solidFill>
                <a:latin typeface="Arial" charset="0"/>
              </a:rPr>
              <a:t>Máy xay sinh tố</a:t>
            </a:r>
            <a:endParaRPr lang="en-US" b="1">
              <a:latin typeface="Arial" charset="0"/>
            </a:endParaRPr>
          </a:p>
        </p:txBody>
      </p:sp>
      <p:pic>
        <p:nvPicPr>
          <p:cNvPr id="332838" name="Picture 38" descr="maygiat"/>
          <p:cNvPicPr>
            <a:picLocks noChangeAspect="1" noChangeArrowheads="1"/>
          </p:cNvPicPr>
          <p:nvPr/>
        </p:nvPicPr>
        <p:blipFill>
          <a:blip r:embed="rId8" cstate="print"/>
          <a:srcRect/>
          <a:stretch>
            <a:fillRect/>
          </a:stretch>
        </p:blipFill>
        <p:spPr bwMode="auto">
          <a:xfrm>
            <a:off x="7696200" y="4267200"/>
            <a:ext cx="1447800" cy="1905000"/>
          </a:xfrm>
          <a:prstGeom prst="rect">
            <a:avLst/>
          </a:prstGeom>
          <a:noFill/>
        </p:spPr>
      </p:pic>
      <p:sp>
        <p:nvSpPr>
          <p:cNvPr id="332839" name="Rectangle 39"/>
          <p:cNvSpPr>
            <a:spLocks noChangeArrowheads="1"/>
          </p:cNvSpPr>
          <p:nvPr/>
        </p:nvSpPr>
        <p:spPr bwMode="auto">
          <a:xfrm>
            <a:off x="7391400" y="6324600"/>
            <a:ext cx="1752600" cy="533400"/>
          </a:xfrm>
          <a:prstGeom prst="rect">
            <a:avLst/>
          </a:prstGeom>
          <a:noFill/>
          <a:ln w="9525">
            <a:noFill/>
            <a:miter lim="800000"/>
            <a:headEnd/>
            <a:tailEnd/>
          </a:ln>
          <a:effectLst/>
        </p:spPr>
        <p:txBody>
          <a:bodyPr/>
          <a:lstStyle/>
          <a:p>
            <a:pPr algn="ctr" eaLnBrk="1" hangingPunct="1">
              <a:spcBef>
                <a:spcPct val="20000"/>
              </a:spcBef>
            </a:pPr>
            <a:r>
              <a:rPr lang="en-US" sz="2000" b="1">
                <a:solidFill>
                  <a:srgbClr val="000066"/>
                </a:solidFill>
                <a:latin typeface="Arial" charset="0"/>
              </a:rPr>
              <a:t>Máy giặt</a:t>
            </a:r>
            <a:endParaRPr lang="en-US" sz="2000" b="1">
              <a:latin typeface="Arial" charset="0"/>
            </a:endParaRPr>
          </a:p>
        </p:txBody>
      </p:sp>
      <p:pic>
        <p:nvPicPr>
          <p:cNvPr id="332818" name="Picture 18" descr="radio"/>
          <p:cNvPicPr>
            <a:picLocks noChangeAspect="1" noChangeArrowheads="1"/>
          </p:cNvPicPr>
          <p:nvPr/>
        </p:nvPicPr>
        <p:blipFill>
          <a:blip r:embed="rId9" cstate="print"/>
          <a:srcRect/>
          <a:stretch>
            <a:fillRect/>
          </a:stretch>
        </p:blipFill>
        <p:spPr bwMode="auto">
          <a:xfrm>
            <a:off x="7315200" y="1524000"/>
            <a:ext cx="1544638" cy="1600200"/>
          </a:xfrm>
          <a:prstGeom prst="rect">
            <a:avLst/>
          </a:prstGeom>
          <a:noFill/>
        </p:spPr>
      </p:pic>
      <p:sp>
        <p:nvSpPr>
          <p:cNvPr id="332810" name="Rectangle 10"/>
          <p:cNvSpPr>
            <a:spLocks noChangeArrowheads="1"/>
          </p:cNvSpPr>
          <p:nvPr/>
        </p:nvSpPr>
        <p:spPr bwMode="auto">
          <a:xfrm>
            <a:off x="7620000" y="2743200"/>
            <a:ext cx="9906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000066"/>
                </a:solidFill>
                <a:latin typeface="Arial" charset="0"/>
              </a:rPr>
              <a:t>Radio</a:t>
            </a:r>
            <a:endParaRPr lang="en-US" sz="2000" b="1">
              <a:latin typeface="Arial" charset="0"/>
            </a:endParaRPr>
          </a:p>
        </p:txBody>
      </p:sp>
      <p:pic>
        <p:nvPicPr>
          <p:cNvPr id="332821" name="Picture 21" descr="nồi"/>
          <p:cNvPicPr>
            <a:picLocks noChangeAspect="1" noChangeArrowheads="1"/>
          </p:cNvPicPr>
          <p:nvPr/>
        </p:nvPicPr>
        <p:blipFill>
          <a:blip r:embed="rId10" cstate="print"/>
          <a:srcRect/>
          <a:stretch>
            <a:fillRect/>
          </a:stretch>
        </p:blipFill>
        <p:spPr bwMode="auto">
          <a:xfrm>
            <a:off x="4876800" y="1752600"/>
            <a:ext cx="1222375" cy="1371600"/>
          </a:xfrm>
          <a:prstGeom prst="rect">
            <a:avLst/>
          </a:prstGeom>
          <a:noFill/>
        </p:spPr>
      </p:pic>
      <p:sp>
        <p:nvSpPr>
          <p:cNvPr id="332832" name="Rectangle 32"/>
          <p:cNvSpPr>
            <a:spLocks noChangeArrowheads="1"/>
          </p:cNvSpPr>
          <p:nvPr/>
        </p:nvSpPr>
        <p:spPr bwMode="auto">
          <a:xfrm>
            <a:off x="6477000" y="2819400"/>
            <a:ext cx="9144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000066"/>
                </a:solidFill>
                <a:latin typeface="Arial" charset="0"/>
              </a:rPr>
              <a:t>Ti vi</a:t>
            </a:r>
            <a:endParaRPr lang="en-US" sz="2000" b="1">
              <a:latin typeface="Arial" charset="0"/>
            </a:endParaRPr>
          </a:p>
        </p:txBody>
      </p:sp>
      <p:sp>
        <p:nvSpPr>
          <p:cNvPr id="332840" name="Rectangle 40"/>
          <p:cNvSpPr>
            <a:spLocks noChangeArrowheads="1"/>
          </p:cNvSpPr>
          <p:nvPr/>
        </p:nvSpPr>
        <p:spPr bwMode="auto">
          <a:xfrm>
            <a:off x="3276600" y="2743200"/>
            <a:ext cx="1752600" cy="533400"/>
          </a:xfrm>
          <a:prstGeom prst="rect">
            <a:avLst/>
          </a:prstGeom>
          <a:noFill/>
          <a:ln w="9525">
            <a:noFill/>
            <a:miter lim="800000"/>
            <a:headEnd/>
            <a:tailEnd/>
          </a:ln>
          <a:effectLst/>
        </p:spPr>
        <p:txBody>
          <a:bodyPr/>
          <a:lstStyle/>
          <a:p>
            <a:pPr algn="ctr" eaLnBrk="1" hangingPunct="1">
              <a:spcBef>
                <a:spcPct val="20000"/>
              </a:spcBef>
            </a:pPr>
            <a:r>
              <a:rPr lang="en-US" sz="2000" b="1">
                <a:solidFill>
                  <a:srgbClr val="000066"/>
                </a:solidFill>
                <a:latin typeface="Arial" charset="0"/>
              </a:rPr>
              <a:t>Điện thoại</a:t>
            </a:r>
            <a:endParaRPr lang="en-US" sz="2000" b="1">
              <a:latin typeface="Arial" charset="0"/>
            </a:endParaRPr>
          </a:p>
        </p:txBody>
      </p:sp>
      <p:sp>
        <p:nvSpPr>
          <p:cNvPr id="332841" name="Rectangle 41"/>
          <p:cNvSpPr>
            <a:spLocks noChangeArrowheads="1"/>
          </p:cNvSpPr>
          <p:nvPr/>
        </p:nvSpPr>
        <p:spPr bwMode="auto">
          <a:xfrm>
            <a:off x="3886200" y="6324600"/>
            <a:ext cx="8382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000066"/>
                </a:solidFill>
                <a:latin typeface="Arial" charset="0"/>
              </a:rPr>
              <a:t>Quạt</a:t>
            </a:r>
            <a:endParaRPr lang="en-US" sz="2000" b="1">
              <a:latin typeface="Arial" charset="0"/>
            </a:endParaRPr>
          </a:p>
        </p:txBody>
      </p:sp>
      <p:pic>
        <p:nvPicPr>
          <p:cNvPr id="332846" name="Picture 46" descr="Casa_348"/>
          <p:cNvPicPr>
            <a:picLocks noChangeAspect="1" noChangeArrowheads="1" noCrop="1"/>
          </p:cNvPicPr>
          <p:nvPr/>
        </p:nvPicPr>
        <p:blipFill>
          <a:blip r:embed="rId11" cstate="print"/>
          <a:srcRect/>
          <a:stretch>
            <a:fillRect/>
          </a:stretch>
        </p:blipFill>
        <p:spPr bwMode="auto">
          <a:xfrm>
            <a:off x="3962400" y="4800600"/>
            <a:ext cx="2233613" cy="1343025"/>
          </a:xfrm>
          <a:prstGeom prst="rect">
            <a:avLst/>
          </a:prstGeom>
          <a:noFill/>
        </p:spPr>
      </p:pic>
      <p:sp>
        <p:nvSpPr>
          <p:cNvPr id="332847" name="Rectangle 47"/>
          <p:cNvSpPr>
            <a:spLocks noChangeArrowheads="1"/>
          </p:cNvSpPr>
          <p:nvPr/>
        </p:nvSpPr>
        <p:spPr bwMode="auto">
          <a:xfrm>
            <a:off x="1066800" y="228600"/>
            <a:ext cx="8077200" cy="503238"/>
          </a:xfrm>
          <a:prstGeom prst="rect">
            <a:avLst/>
          </a:prstGeom>
          <a:noFill/>
          <a:ln w="9525">
            <a:noFill/>
            <a:miter lim="800000"/>
            <a:headEnd/>
            <a:tailEnd/>
          </a:ln>
        </p:spPr>
        <p:txBody>
          <a:bodyPr anchor="b"/>
          <a:lstStyle/>
          <a:p>
            <a:pPr eaLnBrk="1" hangingPunct="1"/>
            <a:r>
              <a:rPr lang="en-US" sz="2800" b="1" u="sng">
                <a:solidFill>
                  <a:srgbClr val="0000CC"/>
                </a:solidFill>
              </a:rPr>
              <a:t>Hoạt động 2 :</a:t>
            </a:r>
            <a:r>
              <a:rPr lang="en-US" sz="2400" b="1">
                <a:solidFill>
                  <a:srgbClr val="FF99FF"/>
                </a:solidFill>
              </a:rPr>
              <a:t>    </a:t>
            </a:r>
            <a:r>
              <a:rPr lang="en-US" sz="2800" b="1">
                <a:solidFill>
                  <a:srgbClr val="FF33CC"/>
                </a:solidFill>
              </a:rPr>
              <a:t>Phân loại đồ dùng trong gia đình</a:t>
            </a:r>
          </a:p>
        </p:txBody>
      </p:sp>
      <p:pic>
        <p:nvPicPr>
          <p:cNvPr id="332848" name="Picture 26" descr="01-b"/>
          <p:cNvPicPr>
            <a:picLocks noChangeAspect="1" noChangeArrowheads="1" noCrop="1"/>
          </p:cNvPicPr>
          <p:nvPr/>
        </p:nvPicPr>
        <p:blipFill>
          <a:blip r:embed="rId12" cstate="print"/>
          <a:srcRect/>
          <a:stretch>
            <a:fillRect/>
          </a:stretch>
        </p:blipFill>
        <p:spPr bwMode="auto">
          <a:xfrm>
            <a:off x="0" y="0"/>
            <a:ext cx="900113" cy="914400"/>
          </a:xfrm>
          <a:prstGeom prst="rect">
            <a:avLst/>
          </a:prstGeom>
          <a:noFill/>
          <a:ln w="9525">
            <a:noFill/>
            <a:miter lim="800000"/>
            <a:headEnd/>
            <a:tailEnd/>
          </a:ln>
        </p:spPr>
      </p:pic>
      <p:sp>
        <p:nvSpPr>
          <p:cNvPr id="332850" name="Rectangle 50"/>
          <p:cNvSpPr>
            <a:spLocks noChangeArrowheads="1"/>
          </p:cNvSpPr>
          <p:nvPr/>
        </p:nvSpPr>
        <p:spPr bwMode="auto">
          <a:xfrm>
            <a:off x="5105400" y="4419600"/>
            <a:ext cx="13716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000066"/>
                </a:solidFill>
                <a:latin typeface="Arial" charset="0"/>
              </a:rPr>
              <a:t>Ấm nước</a:t>
            </a:r>
            <a:endParaRPr lang="en-US" sz="2000" b="1">
              <a:latin typeface="Arial" charset="0"/>
            </a:endParaRPr>
          </a:p>
        </p:txBody>
      </p:sp>
      <p:pic>
        <p:nvPicPr>
          <p:cNvPr id="332851" name="Picture 51" descr="sot rac"/>
          <p:cNvPicPr>
            <a:picLocks noChangeAspect="1" noChangeArrowheads="1"/>
          </p:cNvPicPr>
          <p:nvPr/>
        </p:nvPicPr>
        <p:blipFill>
          <a:blip r:embed="rId13" cstate="print"/>
          <a:srcRect/>
          <a:stretch>
            <a:fillRect/>
          </a:stretch>
        </p:blipFill>
        <p:spPr bwMode="auto">
          <a:xfrm>
            <a:off x="0" y="4419600"/>
            <a:ext cx="1600200" cy="1828800"/>
          </a:xfrm>
          <a:prstGeom prst="rect">
            <a:avLst/>
          </a:prstGeom>
          <a:noFill/>
        </p:spPr>
      </p:pic>
      <p:sp>
        <p:nvSpPr>
          <p:cNvPr id="332853" name="Rectangle 53"/>
          <p:cNvSpPr>
            <a:spLocks noChangeArrowheads="1"/>
          </p:cNvSpPr>
          <p:nvPr/>
        </p:nvSpPr>
        <p:spPr bwMode="auto">
          <a:xfrm>
            <a:off x="0" y="6324600"/>
            <a:ext cx="1143000" cy="533400"/>
          </a:xfrm>
          <a:prstGeom prst="rect">
            <a:avLst/>
          </a:prstGeom>
          <a:noFill/>
          <a:ln w="9525">
            <a:noFill/>
            <a:miter lim="800000"/>
            <a:headEnd/>
            <a:tailEnd/>
          </a:ln>
          <a:effectLst/>
        </p:spPr>
        <p:txBody>
          <a:bodyPr/>
          <a:lstStyle/>
          <a:p>
            <a:pPr eaLnBrk="1" hangingPunct="1">
              <a:spcBef>
                <a:spcPct val="20000"/>
              </a:spcBef>
            </a:pPr>
            <a:r>
              <a:rPr lang="en-US" b="1">
                <a:solidFill>
                  <a:srgbClr val="0066FF"/>
                </a:solidFill>
                <a:latin typeface="Arial" charset="0"/>
              </a:rPr>
              <a:t>Giỏ rác</a:t>
            </a:r>
          </a:p>
        </p:txBody>
      </p:sp>
      <p:sp>
        <p:nvSpPr>
          <p:cNvPr id="332854" name="Rectangle 54"/>
          <p:cNvSpPr>
            <a:spLocks noChangeArrowheads="1"/>
          </p:cNvSpPr>
          <p:nvPr/>
        </p:nvSpPr>
        <p:spPr bwMode="auto">
          <a:xfrm>
            <a:off x="2514600" y="4267200"/>
            <a:ext cx="1752600" cy="457200"/>
          </a:xfrm>
          <a:prstGeom prst="rect">
            <a:avLst/>
          </a:prstGeom>
          <a:noFill/>
          <a:ln w="9525">
            <a:noFill/>
            <a:miter lim="800000"/>
            <a:headEnd/>
            <a:tailEnd/>
          </a:ln>
          <a:effectLst/>
        </p:spPr>
        <p:txBody>
          <a:bodyPr/>
          <a:lstStyle/>
          <a:p>
            <a:pPr eaLnBrk="1" hangingPunct="1">
              <a:spcBef>
                <a:spcPct val="20000"/>
              </a:spcBef>
            </a:pPr>
            <a:r>
              <a:rPr lang="en-US" b="1">
                <a:solidFill>
                  <a:srgbClr val="0066FF"/>
                </a:solidFill>
                <a:latin typeface="Arial" charset="0"/>
              </a:rPr>
              <a:t>Chậu (thau)</a:t>
            </a:r>
          </a:p>
        </p:txBody>
      </p:sp>
      <p:pic>
        <p:nvPicPr>
          <p:cNvPr id="332855" name="Picture 55" descr="dho2"/>
          <p:cNvPicPr>
            <a:picLocks noChangeAspect="1" noChangeArrowheads="1"/>
          </p:cNvPicPr>
          <p:nvPr/>
        </p:nvPicPr>
        <p:blipFill>
          <a:blip r:embed="rId14" cstate="print"/>
          <a:srcRect/>
          <a:stretch>
            <a:fillRect/>
          </a:stretch>
        </p:blipFill>
        <p:spPr bwMode="auto">
          <a:xfrm>
            <a:off x="0" y="1905000"/>
            <a:ext cx="1295400" cy="1828800"/>
          </a:xfrm>
          <a:prstGeom prst="rect">
            <a:avLst/>
          </a:prstGeom>
          <a:noFill/>
        </p:spPr>
      </p:pic>
      <p:pic>
        <p:nvPicPr>
          <p:cNvPr id="332856" name="Picture 56" descr="rỗ"/>
          <p:cNvPicPr>
            <a:picLocks noChangeAspect="1" noChangeArrowheads="1"/>
          </p:cNvPicPr>
          <p:nvPr/>
        </p:nvPicPr>
        <p:blipFill>
          <a:blip r:embed="rId15" cstate="print"/>
          <a:srcRect/>
          <a:stretch>
            <a:fillRect/>
          </a:stretch>
        </p:blipFill>
        <p:spPr bwMode="auto">
          <a:xfrm>
            <a:off x="1371600" y="1752600"/>
            <a:ext cx="1827213" cy="1622425"/>
          </a:xfrm>
          <a:prstGeom prst="rect">
            <a:avLst/>
          </a:prstGeom>
          <a:noFill/>
        </p:spPr>
      </p:pic>
      <p:pic>
        <p:nvPicPr>
          <p:cNvPr id="332857" name="Picture 57" descr="thau"/>
          <p:cNvPicPr>
            <a:picLocks noChangeAspect="1" noChangeArrowheads="1"/>
          </p:cNvPicPr>
          <p:nvPr/>
        </p:nvPicPr>
        <p:blipFill>
          <a:blip r:embed="rId16" cstate="print"/>
          <a:srcRect/>
          <a:stretch>
            <a:fillRect/>
          </a:stretch>
        </p:blipFill>
        <p:spPr bwMode="auto">
          <a:xfrm>
            <a:off x="2514600" y="3379788"/>
            <a:ext cx="1371600" cy="811212"/>
          </a:xfrm>
          <a:prstGeom prst="rect">
            <a:avLst/>
          </a:prstGeom>
          <a:noFill/>
        </p:spPr>
      </p:pic>
      <p:pic>
        <p:nvPicPr>
          <p:cNvPr id="332858" name="Picture 58" descr="xo"/>
          <p:cNvPicPr>
            <a:picLocks noChangeAspect="1" noChangeArrowheads="1"/>
          </p:cNvPicPr>
          <p:nvPr/>
        </p:nvPicPr>
        <p:blipFill>
          <a:blip r:embed="rId17" cstate="print"/>
          <a:srcRect/>
          <a:stretch>
            <a:fillRect/>
          </a:stretch>
        </p:blipFill>
        <p:spPr bwMode="auto">
          <a:xfrm>
            <a:off x="1295400" y="4648200"/>
            <a:ext cx="1219200" cy="1639888"/>
          </a:xfrm>
          <a:prstGeom prst="rect">
            <a:avLst/>
          </a:prstGeom>
          <a:noFill/>
        </p:spPr>
      </p:pic>
      <p:sp>
        <p:nvSpPr>
          <p:cNvPr id="332859" name="Rectangle 59"/>
          <p:cNvSpPr>
            <a:spLocks noChangeArrowheads="1"/>
          </p:cNvSpPr>
          <p:nvPr/>
        </p:nvSpPr>
        <p:spPr bwMode="auto">
          <a:xfrm>
            <a:off x="1501775" y="6297613"/>
            <a:ext cx="609600" cy="457200"/>
          </a:xfrm>
          <a:prstGeom prst="rect">
            <a:avLst/>
          </a:prstGeom>
          <a:noFill/>
          <a:ln w="9525">
            <a:noFill/>
            <a:miter lim="800000"/>
            <a:headEnd/>
            <a:tailEnd/>
          </a:ln>
          <a:effectLst/>
        </p:spPr>
        <p:txBody>
          <a:bodyPr/>
          <a:lstStyle/>
          <a:p>
            <a:pPr eaLnBrk="1" hangingPunct="1">
              <a:spcBef>
                <a:spcPct val="20000"/>
              </a:spcBef>
            </a:pPr>
            <a:r>
              <a:rPr lang="en-US" sz="2000" b="1">
                <a:solidFill>
                  <a:srgbClr val="0066FF"/>
                </a:solidFill>
                <a:latin typeface="Arial" charset="0"/>
              </a:rPr>
              <a:t>Xô</a:t>
            </a:r>
          </a:p>
        </p:txBody>
      </p:sp>
      <p:sp>
        <p:nvSpPr>
          <p:cNvPr id="332860" name="Rectangle 60"/>
          <p:cNvSpPr>
            <a:spLocks noChangeArrowheads="1"/>
          </p:cNvSpPr>
          <p:nvPr/>
        </p:nvSpPr>
        <p:spPr bwMode="auto">
          <a:xfrm>
            <a:off x="1828800" y="3352800"/>
            <a:ext cx="838200" cy="457200"/>
          </a:xfrm>
          <a:prstGeom prst="rect">
            <a:avLst/>
          </a:prstGeom>
          <a:noFill/>
          <a:ln w="9525">
            <a:noFill/>
            <a:miter lim="800000"/>
            <a:headEnd/>
            <a:tailEnd/>
          </a:ln>
          <a:effectLst/>
        </p:spPr>
        <p:txBody>
          <a:bodyPr/>
          <a:lstStyle/>
          <a:p>
            <a:pPr eaLnBrk="1" hangingPunct="1">
              <a:spcBef>
                <a:spcPct val="20000"/>
              </a:spcBef>
            </a:pPr>
            <a:r>
              <a:rPr lang="en-US" sz="2000" b="1">
                <a:solidFill>
                  <a:srgbClr val="0066FF"/>
                </a:solidFill>
                <a:latin typeface="Arial" charset="0"/>
              </a:rPr>
              <a:t>Rổ</a:t>
            </a:r>
          </a:p>
        </p:txBody>
      </p:sp>
      <p:sp>
        <p:nvSpPr>
          <p:cNvPr id="332861" name="Rectangle 61"/>
          <p:cNvSpPr>
            <a:spLocks noChangeArrowheads="1"/>
          </p:cNvSpPr>
          <p:nvPr/>
        </p:nvSpPr>
        <p:spPr bwMode="auto">
          <a:xfrm>
            <a:off x="0" y="3810000"/>
            <a:ext cx="1143000" cy="533400"/>
          </a:xfrm>
          <a:prstGeom prst="rect">
            <a:avLst/>
          </a:prstGeom>
          <a:noFill/>
          <a:ln w="9525">
            <a:noFill/>
            <a:miter lim="800000"/>
            <a:headEnd/>
            <a:tailEnd/>
          </a:ln>
          <a:effectLst/>
        </p:spPr>
        <p:txBody>
          <a:bodyPr/>
          <a:lstStyle/>
          <a:p>
            <a:pPr eaLnBrk="1" hangingPunct="1">
              <a:spcBef>
                <a:spcPct val="20000"/>
              </a:spcBef>
            </a:pPr>
            <a:r>
              <a:rPr lang="en-US" b="1">
                <a:solidFill>
                  <a:srgbClr val="0066FF"/>
                </a:solidFill>
                <a:latin typeface="Arial" charset="0"/>
              </a:rPr>
              <a:t>Đồng hồ</a:t>
            </a:r>
          </a:p>
        </p:txBody>
      </p:sp>
      <p:sp>
        <p:nvSpPr>
          <p:cNvPr id="332831" name="Rectangle 31"/>
          <p:cNvSpPr>
            <a:spLocks noChangeArrowheads="1"/>
          </p:cNvSpPr>
          <p:nvPr/>
        </p:nvSpPr>
        <p:spPr bwMode="auto">
          <a:xfrm>
            <a:off x="5029200" y="2819400"/>
            <a:ext cx="1219200" cy="533400"/>
          </a:xfrm>
          <a:prstGeom prst="rect">
            <a:avLst/>
          </a:prstGeom>
          <a:noFill/>
          <a:ln w="9525">
            <a:noFill/>
            <a:miter lim="800000"/>
            <a:headEnd/>
            <a:tailEnd/>
          </a:ln>
          <a:effectLst/>
        </p:spPr>
        <p:txBody>
          <a:bodyPr/>
          <a:lstStyle/>
          <a:p>
            <a:pPr eaLnBrk="1" hangingPunct="1">
              <a:spcBef>
                <a:spcPct val="20000"/>
              </a:spcBef>
            </a:pPr>
            <a:r>
              <a:rPr lang="en-US" sz="2000" b="1">
                <a:solidFill>
                  <a:srgbClr val="000066"/>
                </a:solidFill>
                <a:latin typeface="Arial" charset="0"/>
              </a:rPr>
              <a:t>Nồi cơm điện</a:t>
            </a:r>
            <a:endParaRPr lang="en-US" sz="2000" b="1">
              <a:latin typeface="Arial" charset="0"/>
            </a:endParaRPr>
          </a:p>
        </p:txBody>
      </p:sp>
      <p:pic>
        <p:nvPicPr>
          <p:cNvPr id="332862" name="Picture 62"/>
          <p:cNvPicPr>
            <a:picLocks noChangeAspect="1" noChangeArrowheads="1"/>
          </p:cNvPicPr>
          <p:nvPr/>
        </p:nvPicPr>
        <p:blipFill>
          <a:blip r:embed="rId18" cstate="print"/>
          <a:srcRect/>
          <a:stretch>
            <a:fillRect/>
          </a:stretch>
        </p:blipFill>
        <p:spPr bwMode="auto">
          <a:xfrm>
            <a:off x="2743200" y="4800600"/>
            <a:ext cx="1371600" cy="1600200"/>
          </a:xfrm>
          <a:prstGeom prst="rect">
            <a:avLst/>
          </a:prstGeom>
          <a:noFill/>
          <a:ln w="9525">
            <a:noFill/>
            <a:miter lim="800000"/>
            <a:headEnd/>
            <a:tailEnd/>
          </a:ln>
          <a:effectLst/>
        </p:spPr>
      </p:pic>
      <p:pic>
        <p:nvPicPr>
          <p:cNvPr id="332863" name="Picture 63" descr="untitled"/>
          <p:cNvPicPr>
            <a:picLocks noChangeAspect="1" noChangeArrowheads="1"/>
          </p:cNvPicPr>
          <p:nvPr/>
        </p:nvPicPr>
        <p:blipFill>
          <a:blip r:embed="rId19" cstate="print"/>
          <a:srcRect/>
          <a:stretch>
            <a:fillRect/>
          </a:stretch>
        </p:blipFill>
        <p:spPr bwMode="auto">
          <a:xfrm>
            <a:off x="6172200" y="1752600"/>
            <a:ext cx="1219200" cy="1031875"/>
          </a:xfrm>
          <a:prstGeom prst="rect">
            <a:avLst/>
          </a:prstGeom>
          <a:noFill/>
        </p:spPr>
      </p:pic>
      <p:sp>
        <p:nvSpPr>
          <p:cNvPr id="332866" name="Rectangle 66"/>
          <p:cNvSpPr>
            <a:spLocks noChangeArrowheads="1"/>
          </p:cNvSpPr>
          <p:nvPr/>
        </p:nvSpPr>
        <p:spPr bwMode="auto">
          <a:xfrm>
            <a:off x="6705600" y="3962400"/>
            <a:ext cx="1371600" cy="533400"/>
          </a:xfrm>
          <a:prstGeom prst="rect">
            <a:avLst/>
          </a:prstGeom>
          <a:noFill/>
          <a:ln w="9525">
            <a:noFill/>
            <a:miter lim="800000"/>
            <a:headEnd/>
            <a:tailEnd/>
          </a:ln>
          <a:effectLst/>
        </p:spPr>
        <p:txBody>
          <a:bodyPr/>
          <a:lstStyle/>
          <a:p>
            <a:pPr algn="ctr" eaLnBrk="1" hangingPunct="1">
              <a:spcBef>
                <a:spcPct val="20000"/>
              </a:spcBef>
            </a:pPr>
            <a:r>
              <a:rPr lang="en-US" sz="2000" b="1">
                <a:solidFill>
                  <a:srgbClr val="000066"/>
                </a:solidFill>
                <a:latin typeface="Arial" charset="0"/>
              </a:rPr>
              <a:t>Bàn ủi</a:t>
            </a:r>
            <a:endParaRPr lang="en-US" sz="2000" b="1">
              <a:latin typeface="Arial"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32821"/>
                                        </p:tgtEl>
                                        <p:attrNameLst>
                                          <p:attrName>style.visibility</p:attrName>
                                        </p:attrNameLst>
                                      </p:cBhvr>
                                      <p:to>
                                        <p:strVal val="visible"/>
                                      </p:to>
                                    </p:set>
                                    <p:anim calcmode="lin" valueType="num">
                                      <p:cBhvr>
                                        <p:cTn id="7" dur="1000" fill="hold"/>
                                        <p:tgtEl>
                                          <p:spTgt spid="332821"/>
                                        </p:tgtEl>
                                        <p:attrNameLst>
                                          <p:attrName>ppt_x</p:attrName>
                                        </p:attrNameLst>
                                      </p:cBhvr>
                                      <p:tavLst>
                                        <p:tav tm="0">
                                          <p:val>
                                            <p:strVal val="#ppt_x-.2"/>
                                          </p:val>
                                        </p:tav>
                                        <p:tav tm="100000">
                                          <p:val>
                                            <p:strVal val="#ppt_x"/>
                                          </p:val>
                                        </p:tav>
                                      </p:tavLst>
                                    </p:anim>
                                    <p:anim calcmode="lin" valueType="num">
                                      <p:cBhvr>
                                        <p:cTn id="8" dur="1000" fill="hold"/>
                                        <p:tgtEl>
                                          <p:spTgt spid="3328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2821"/>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32831"/>
                                        </p:tgtEl>
                                        <p:attrNameLst>
                                          <p:attrName>style.visibility</p:attrName>
                                        </p:attrNameLst>
                                      </p:cBhvr>
                                      <p:to>
                                        <p:strVal val="visible"/>
                                      </p:to>
                                    </p:set>
                                    <p:anim calcmode="lin" valueType="num">
                                      <p:cBhvr>
                                        <p:cTn id="12" dur="1000" fill="hold"/>
                                        <p:tgtEl>
                                          <p:spTgt spid="332831"/>
                                        </p:tgtEl>
                                        <p:attrNameLst>
                                          <p:attrName>ppt_x</p:attrName>
                                        </p:attrNameLst>
                                      </p:cBhvr>
                                      <p:tavLst>
                                        <p:tav tm="0">
                                          <p:val>
                                            <p:strVal val="#ppt_x-.2"/>
                                          </p:val>
                                        </p:tav>
                                        <p:tav tm="100000">
                                          <p:val>
                                            <p:strVal val="#ppt_x"/>
                                          </p:val>
                                        </p:tav>
                                      </p:tavLst>
                                    </p:anim>
                                    <p:anim calcmode="lin" valueType="num">
                                      <p:cBhvr>
                                        <p:cTn id="13" dur="1000" fill="hold"/>
                                        <p:tgtEl>
                                          <p:spTgt spid="3328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283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32832"/>
                                        </p:tgtEl>
                                        <p:attrNameLst>
                                          <p:attrName>style.visibility</p:attrName>
                                        </p:attrNameLst>
                                      </p:cBhvr>
                                      <p:to>
                                        <p:strVal val="visible"/>
                                      </p:to>
                                    </p:set>
                                    <p:anim calcmode="lin" valueType="num">
                                      <p:cBhvr>
                                        <p:cTn id="17" dur="1000" fill="hold"/>
                                        <p:tgtEl>
                                          <p:spTgt spid="332832"/>
                                        </p:tgtEl>
                                        <p:attrNameLst>
                                          <p:attrName>ppt_x</p:attrName>
                                        </p:attrNameLst>
                                      </p:cBhvr>
                                      <p:tavLst>
                                        <p:tav tm="0">
                                          <p:val>
                                            <p:strVal val="#ppt_x-.2"/>
                                          </p:val>
                                        </p:tav>
                                        <p:tav tm="100000">
                                          <p:val>
                                            <p:strVal val="#ppt_x"/>
                                          </p:val>
                                        </p:tav>
                                      </p:tavLst>
                                    </p:anim>
                                    <p:anim calcmode="lin" valueType="num">
                                      <p:cBhvr>
                                        <p:cTn id="18" dur="1000" fill="hold"/>
                                        <p:tgtEl>
                                          <p:spTgt spid="33283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2832"/>
                                        </p:tgtEl>
                                      </p:cBhvr>
                                    </p:animEffect>
                                  </p:childTnLst>
                                </p:cTn>
                              </p:par>
                              <p:par>
                                <p:cTn id="20" presetID="29" presetClass="entr" presetSubtype="0" fill="hold" nodeType="withEffect">
                                  <p:stCondLst>
                                    <p:cond delay="0"/>
                                  </p:stCondLst>
                                  <p:childTnLst>
                                    <p:set>
                                      <p:cBhvr>
                                        <p:cTn id="21" dur="1" fill="hold">
                                          <p:stCondLst>
                                            <p:cond delay="0"/>
                                          </p:stCondLst>
                                        </p:cTn>
                                        <p:tgtEl>
                                          <p:spTgt spid="332818"/>
                                        </p:tgtEl>
                                        <p:attrNameLst>
                                          <p:attrName>style.visibility</p:attrName>
                                        </p:attrNameLst>
                                      </p:cBhvr>
                                      <p:to>
                                        <p:strVal val="visible"/>
                                      </p:to>
                                    </p:set>
                                    <p:anim calcmode="lin" valueType="num">
                                      <p:cBhvr>
                                        <p:cTn id="22" dur="1000" fill="hold"/>
                                        <p:tgtEl>
                                          <p:spTgt spid="332818"/>
                                        </p:tgtEl>
                                        <p:attrNameLst>
                                          <p:attrName>ppt_x</p:attrName>
                                        </p:attrNameLst>
                                      </p:cBhvr>
                                      <p:tavLst>
                                        <p:tav tm="0">
                                          <p:val>
                                            <p:strVal val="#ppt_x-.2"/>
                                          </p:val>
                                        </p:tav>
                                        <p:tav tm="100000">
                                          <p:val>
                                            <p:strVal val="#ppt_x"/>
                                          </p:val>
                                        </p:tav>
                                      </p:tavLst>
                                    </p:anim>
                                    <p:anim calcmode="lin" valueType="num">
                                      <p:cBhvr>
                                        <p:cTn id="23" dur="1000" fill="hold"/>
                                        <p:tgtEl>
                                          <p:spTgt spid="33281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281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32810"/>
                                        </p:tgtEl>
                                        <p:attrNameLst>
                                          <p:attrName>style.visibility</p:attrName>
                                        </p:attrNameLst>
                                      </p:cBhvr>
                                      <p:to>
                                        <p:strVal val="visible"/>
                                      </p:to>
                                    </p:set>
                                    <p:anim calcmode="lin" valueType="num">
                                      <p:cBhvr>
                                        <p:cTn id="27" dur="1000" fill="hold"/>
                                        <p:tgtEl>
                                          <p:spTgt spid="332810"/>
                                        </p:tgtEl>
                                        <p:attrNameLst>
                                          <p:attrName>ppt_x</p:attrName>
                                        </p:attrNameLst>
                                      </p:cBhvr>
                                      <p:tavLst>
                                        <p:tav tm="0">
                                          <p:val>
                                            <p:strVal val="#ppt_x-.2"/>
                                          </p:val>
                                        </p:tav>
                                        <p:tav tm="100000">
                                          <p:val>
                                            <p:strVal val="#ppt_x"/>
                                          </p:val>
                                        </p:tav>
                                      </p:tavLst>
                                    </p:anim>
                                    <p:anim calcmode="lin" valueType="num">
                                      <p:cBhvr>
                                        <p:cTn id="28" dur="1000" fill="hold"/>
                                        <p:tgtEl>
                                          <p:spTgt spid="33281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281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32841"/>
                                        </p:tgtEl>
                                        <p:attrNameLst>
                                          <p:attrName>style.visibility</p:attrName>
                                        </p:attrNameLst>
                                      </p:cBhvr>
                                      <p:to>
                                        <p:strVal val="visible"/>
                                      </p:to>
                                    </p:set>
                                    <p:anim calcmode="lin" valueType="num">
                                      <p:cBhvr>
                                        <p:cTn id="32" dur="1000" fill="hold"/>
                                        <p:tgtEl>
                                          <p:spTgt spid="332841"/>
                                        </p:tgtEl>
                                        <p:attrNameLst>
                                          <p:attrName>ppt_x</p:attrName>
                                        </p:attrNameLst>
                                      </p:cBhvr>
                                      <p:tavLst>
                                        <p:tav tm="0">
                                          <p:val>
                                            <p:strVal val="#ppt_x-.2"/>
                                          </p:val>
                                        </p:tav>
                                        <p:tav tm="100000">
                                          <p:val>
                                            <p:strVal val="#ppt_x"/>
                                          </p:val>
                                        </p:tav>
                                      </p:tavLst>
                                    </p:anim>
                                    <p:anim calcmode="lin" valueType="num">
                                      <p:cBhvr>
                                        <p:cTn id="33" dur="1000" fill="hold"/>
                                        <p:tgtEl>
                                          <p:spTgt spid="33284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3284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32840"/>
                                        </p:tgtEl>
                                        <p:attrNameLst>
                                          <p:attrName>style.visibility</p:attrName>
                                        </p:attrNameLst>
                                      </p:cBhvr>
                                      <p:to>
                                        <p:strVal val="visible"/>
                                      </p:to>
                                    </p:set>
                                    <p:anim calcmode="lin" valueType="num">
                                      <p:cBhvr>
                                        <p:cTn id="37" dur="1000" fill="hold"/>
                                        <p:tgtEl>
                                          <p:spTgt spid="332840"/>
                                        </p:tgtEl>
                                        <p:attrNameLst>
                                          <p:attrName>ppt_x</p:attrName>
                                        </p:attrNameLst>
                                      </p:cBhvr>
                                      <p:tavLst>
                                        <p:tav tm="0">
                                          <p:val>
                                            <p:strVal val="#ppt_x-.2"/>
                                          </p:val>
                                        </p:tav>
                                        <p:tav tm="100000">
                                          <p:val>
                                            <p:strVal val="#ppt_x"/>
                                          </p:val>
                                        </p:tav>
                                      </p:tavLst>
                                    </p:anim>
                                    <p:anim calcmode="lin" valueType="num">
                                      <p:cBhvr>
                                        <p:cTn id="38" dur="1000" fill="hold"/>
                                        <p:tgtEl>
                                          <p:spTgt spid="33284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32840"/>
                                        </p:tgtEl>
                                      </p:cBhvr>
                                    </p:animEffect>
                                  </p:childTnLst>
                                </p:cTn>
                              </p:par>
                              <p:par>
                                <p:cTn id="40" presetID="29" presetClass="entr" presetSubtype="0" fill="hold" nodeType="withEffect">
                                  <p:stCondLst>
                                    <p:cond delay="0"/>
                                  </p:stCondLst>
                                  <p:childTnLst>
                                    <p:set>
                                      <p:cBhvr>
                                        <p:cTn id="41" dur="1" fill="hold">
                                          <p:stCondLst>
                                            <p:cond delay="0"/>
                                          </p:stCondLst>
                                        </p:cTn>
                                        <p:tgtEl>
                                          <p:spTgt spid="332819"/>
                                        </p:tgtEl>
                                        <p:attrNameLst>
                                          <p:attrName>style.visibility</p:attrName>
                                        </p:attrNameLst>
                                      </p:cBhvr>
                                      <p:to>
                                        <p:strVal val="visible"/>
                                      </p:to>
                                    </p:set>
                                    <p:anim calcmode="lin" valueType="num">
                                      <p:cBhvr>
                                        <p:cTn id="42" dur="1000" fill="hold"/>
                                        <p:tgtEl>
                                          <p:spTgt spid="332819"/>
                                        </p:tgtEl>
                                        <p:attrNameLst>
                                          <p:attrName>ppt_x</p:attrName>
                                        </p:attrNameLst>
                                      </p:cBhvr>
                                      <p:tavLst>
                                        <p:tav tm="0">
                                          <p:val>
                                            <p:strVal val="#ppt_x-.2"/>
                                          </p:val>
                                        </p:tav>
                                        <p:tav tm="100000">
                                          <p:val>
                                            <p:strVal val="#ppt_x"/>
                                          </p:val>
                                        </p:tav>
                                      </p:tavLst>
                                    </p:anim>
                                    <p:anim calcmode="lin" valueType="num">
                                      <p:cBhvr>
                                        <p:cTn id="43" dur="1000" fill="hold"/>
                                        <p:tgtEl>
                                          <p:spTgt spid="3328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3281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332839"/>
                                        </p:tgtEl>
                                        <p:attrNameLst>
                                          <p:attrName>style.visibility</p:attrName>
                                        </p:attrNameLst>
                                      </p:cBhvr>
                                      <p:to>
                                        <p:strVal val="visible"/>
                                      </p:to>
                                    </p:set>
                                    <p:animEffect transition="in" filter="wheel(4)">
                                      <p:cBhvr>
                                        <p:cTn id="49" dur="2000"/>
                                        <p:tgtEl>
                                          <p:spTgt spid="332839"/>
                                        </p:tgtEl>
                                      </p:cBhvr>
                                    </p:animEffect>
                                  </p:childTnLst>
                                </p:cTn>
                              </p:par>
                              <p:par>
                                <p:cTn id="50" presetID="21" presetClass="entr" presetSubtype="4" fill="hold" nodeType="withEffect">
                                  <p:stCondLst>
                                    <p:cond delay="0"/>
                                  </p:stCondLst>
                                  <p:childTnLst>
                                    <p:set>
                                      <p:cBhvr>
                                        <p:cTn id="51" dur="1" fill="hold">
                                          <p:stCondLst>
                                            <p:cond delay="0"/>
                                          </p:stCondLst>
                                        </p:cTn>
                                        <p:tgtEl>
                                          <p:spTgt spid="332838"/>
                                        </p:tgtEl>
                                        <p:attrNameLst>
                                          <p:attrName>style.visibility</p:attrName>
                                        </p:attrNameLst>
                                      </p:cBhvr>
                                      <p:to>
                                        <p:strVal val="visible"/>
                                      </p:to>
                                    </p:set>
                                    <p:animEffect transition="in" filter="wheel(4)">
                                      <p:cBhvr>
                                        <p:cTn id="52" dur="2000"/>
                                        <p:tgtEl>
                                          <p:spTgt spid="332838"/>
                                        </p:tgtEl>
                                      </p:cBhvr>
                                    </p:animEffect>
                                  </p:childTnLst>
                                </p:cTn>
                              </p:par>
                              <p:par>
                                <p:cTn id="53" presetID="21" presetClass="entr" presetSubtype="4" fill="hold" grpId="0" nodeType="withEffect">
                                  <p:stCondLst>
                                    <p:cond delay="0"/>
                                  </p:stCondLst>
                                  <p:childTnLst>
                                    <p:set>
                                      <p:cBhvr>
                                        <p:cTn id="54" dur="1" fill="hold">
                                          <p:stCondLst>
                                            <p:cond delay="0"/>
                                          </p:stCondLst>
                                        </p:cTn>
                                        <p:tgtEl>
                                          <p:spTgt spid="332834"/>
                                        </p:tgtEl>
                                        <p:attrNameLst>
                                          <p:attrName>style.visibility</p:attrName>
                                        </p:attrNameLst>
                                      </p:cBhvr>
                                      <p:to>
                                        <p:strVal val="visible"/>
                                      </p:to>
                                    </p:set>
                                    <p:animEffect transition="in" filter="wheel(4)">
                                      <p:cBhvr>
                                        <p:cTn id="55" dur="2000"/>
                                        <p:tgtEl>
                                          <p:spTgt spid="332834"/>
                                        </p:tgtEl>
                                      </p:cBhvr>
                                    </p:animEffect>
                                  </p:childTnLst>
                                </p:cTn>
                              </p:par>
                              <p:par>
                                <p:cTn id="56" presetID="31" presetClass="entr" presetSubtype="0" fill="hold" nodeType="withEffect">
                                  <p:stCondLst>
                                    <p:cond delay="0"/>
                                  </p:stCondLst>
                                  <p:iterate type="lt">
                                    <p:tmPct val="5000"/>
                                  </p:iterate>
                                  <p:childTnLst>
                                    <p:set>
                                      <p:cBhvr>
                                        <p:cTn id="57" dur="1" fill="hold">
                                          <p:stCondLst>
                                            <p:cond delay="0"/>
                                          </p:stCondLst>
                                        </p:cTn>
                                        <p:tgtEl>
                                          <p:spTgt spid="332845"/>
                                        </p:tgtEl>
                                        <p:attrNameLst>
                                          <p:attrName>style.visibility</p:attrName>
                                        </p:attrNameLst>
                                      </p:cBhvr>
                                      <p:to>
                                        <p:strVal val="visible"/>
                                      </p:to>
                                    </p:set>
                                    <p:anim calcmode="lin" valueType="num">
                                      <p:cBhvr>
                                        <p:cTn id="58" dur="1000" fill="hold"/>
                                        <p:tgtEl>
                                          <p:spTgt spid="332845"/>
                                        </p:tgtEl>
                                        <p:attrNameLst>
                                          <p:attrName>ppt_w</p:attrName>
                                        </p:attrNameLst>
                                      </p:cBhvr>
                                      <p:tavLst>
                                        <p:tav tm="0">
                                          <p:val>
                                            <p:fltVal val="0"/>
                                          </p:val>
                                        </p:tav>
                                        <p:tav tm="100000">
                                          <p:val>
                                            <p:strVal val="#ppt_w"/>
                                          </p:val>
                                        </p:tav>
                                      </p:tavLst>
                                    </p:anim>
                                    <p:anim calcmode="lin" valueType="num">
                                      <p:cBhvr>
                                        <p:cTn id="59" dur="1000" fill="hold"/>
                                        <p:tgtEl>
                                          <p:spTgt spid="332845"/>
                                        </p:tgtEl>
                                        <p:attrNameLst>
                                          <p:attrName>ppt_h</p:attrName>
                                        </p:attrNameLst>
                                      </p:cBhvr>
                                      <p:tavLst>
                                        <p:tav tm="0">
                                          <p:val>
                                            <p:fltVal val="0"/>
                                          </p:val>
                                        </p:tav>
                                        <p:tav tm="100000">
                                          <p:val>
                                            <p:strVal val="#ppt_h"/>
                                          </p:val>
                                        </p:tav>
                                      </p:tavLst>
                                    </p:anim>
                                    <p:anim calcmode="lin" valueType="num">
                                      <p:cBhvr>
                                        <p:cTn id="60" dur="1000" fill="hold"/>
                                        <p:tgtEl>
                                          <p:spTgt spid="332845"/>
                                        </p:tgtEl>
                                        <p:attrNameLst>
                                          <p:attrName>style.rotation</p:attrName>
                                        </p:attrNameLst>
                                      </p:cBhvr>
                                      <p:tavLst>
                                        <p:tav tm="0">
                                          <p:val>
                                            <p:fltVal val="90"/>
                                          </p:val>
                                        </p:tav>
                                        <p:tav tm="100000">
                                          <p:val>
                                            <p:fltVal val="0"/>
                                          </p:val>
                                        </p:tav>
                                      </p:tavLst>
                                    </p:anim>
                                    <p:animEffect transition="in" filter="fade">
                                      <p:cBhvr>
                                        <p:cTn id="61" dur="1000"/>
                                        <p:tgtEl>
                                          <p:spTgt spid="332845"/>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332846"/>
                                        </p:tgtEl>
                                        <p:attrNameLst>
                                          <p:attrName>style.visibility</p:attrName>
                                        </p:attrNameLst>
                                      </p:cBhvr>
                                      <p:to>
                                        <p:strVal val="visible"/>
                                      </p:to>
                                    </p:set>
                                    <p:anim calcmode="lin" valueType="num">
                                      <p:cBhvr>
                                        <p:cTn id="64" dur="1000" fill="hold"/>
                                        <p:tgtEl>
                                          <p:spTgt spid="332846"/>
                                        </p:tgtEl>
                                        <p:attrNameLst>
                                          <p:attrName>ppt_w</p:attrName>
                                        </p:attrNameLst>
                                      </p:cBhvr>
                                      <p:tavLst>
                                        <p:tav tm="0">
                                          <p:val>
                                            <p:fltVal val="0"/>
                                          </p:val>
                                        </p:tav>
                                        <p:tav tm="100000">
                                          <p:val>
                                            <p:strVal val="#ppt_w"/>
                                          </p:val>
                                        </p:tav>
                                      </p:tavLst>
                                    </p:anim>
                                    <p:anim calcmode="lin" valueType="num">
                                      <p:cBhvr>
                                        <p:cTn id="65" dur="1000" fill="hold"/>
                                        <p:tgtEl>
                                          <p:spTgt spid="332846"/>
                                        </p:tgtEl>
                                        <p:attrNameLst>
                                          <p:attrName>ppt_h</p:attrName>
                                        </p:attrNameLst>
                                      </p:cBhvr>
                                      <p:tavLst>
                                        <p:tav tm="0">
                                          <p:val>
                                            <p:fltVal val="0"/>
                                          </p:val>
                                        </p:tav>
                                        <p:tav tm="100000">
                                          <p:val>
                                            <p:strVal val="#ppt_h"/>
                                          </p:val>
                                        </p:tav>
                                      </p:tavLst>
                                    </p:anim>
                                    <p:anim calcmode="lin" valueType="num">
                                      <p:cBhvr>
                                        <p:cTn id="66" dur="1000" fill="hold"/>
                                        <p:tgtEl>
                                          <p:spTgt spid="332846"/>
                                        </p:tgtEl>
                                        <p:attrNameLst>
                                          <p:attrName>style.rotation</p:attrName>
                                        </p:attrNameLst>
                                      </p:cBhvr>
                                      <p:tavLst>
                                        <p:tav tm="0">
                                          <p:val>
                                            <p:fltVal val="90"/>
                                          </p:val>
                                        </p:tav>
                                        <p:tav tm="100000">
                                          <p:val>
                                            <p:fltVal val="0"/>
                                          </p:val>
                                        </p:tav>
                                      </p:tavLst>
                                    </p:anim>
                                    <p:animEffect transition="in" filter="fade">
                                      <p:cBhvr>
                                        <p:cTn id="67" dur="1000"/>
                                        <p:tgtEl>
                                          <p:spTgt spid="332846"/>
                                        </p:tgtEl>
                                      </p:cBhvr>
                                    </p:animEffec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332849"/>
                                        </p:tgtEl>
                                        <p:attrNameLst>
                                          <p:attrName>style.visibility</p:attrName>
                                        </p:attrNameLst>
                                      </p:cBhvr>
                                      <p:to>
                                        <p:strVal val="visible"/>
                                      </p:to>
                                    </p:set>
                                    <p:anim calcmode="lin" valueType="num">
                                      <p:cBhvr>
                                        <p:cTn id="70" dur="1000" fill="hold"/>
                                        <p:tgtEl>
                                          <p:spTgt spid="332849"/>
                                        </p:tgtEl>
                                        <p:attrNameLst>
                                          <p:attrName>ppt_w</p:attrName>
                                        </p:attrNameLst>
                                      </p:cBhvr>
                                      <p:tavLst>
                                        <p:tav tm="0">
                                          <p:val>
                                            <p:fltVal val="0"/>
                                          </p:val>
                                        </p:tav>
                                        <p:tav tm="100000">
                                          <p:val>
                                            <p:strVal val="#ppt_w"/>
                                          </p:val>
                                        </p:tav>
                                      </p:tavLst>
                                    </p:anim>
                                    <p:anim calcmode="lin" valueType="num">
                                      <p:cBhvr>
                                        <p:cTn id="71" dur="1000" fill="hold"/>
                                        <p:tgtEl>
                                          <p:spTgt spid="332849"/>
                                        </p:tgtEl>
                                        <p:attrNameLst>
                                          <p:attrName>ppt_h</p:attrName>
                                        </p:attrNameLst>
                                      </p:cBhvr>
                                      <p:tavLst>
                                        <p:tav tm="0">
                                          <p:val>
                                            <p:fltVal val="0"/>
                                          </p:val>
                                        </p:tav>
                                        <p:tav tm="100000">
                                          <p:val>
                                            <p:strVal val="#ppt_h"/>
                                          </p:val>
                                        </p:tav>
                                      </p:tavLst>
                                    </p:anim>
                                    <p:anim calcmode="lin" valueType="num">
                                      <p:cBhvr>
                                        <p:cTn id="72" dur="1000" fill="hold"/>
                                        <p:tgtEl>
                                          <p:spTgt spid="332849"/>
                                        </p:tgtEl>
                                        <p:attrNameLst>
                                          <p:attrName>style.rotation</p:attrName>
                                        </p:attrNameLst>
                                      </p:cBhvr>
                                      <p:tavLst>
                                        <p:tav tm="0">
                                          <p:val>
                                            <p:fltVal val="90"/>
                                          </p:val>
                                        </p:tav>
                                        <p:tav tm="100000">
                                          <p:val>
                                            <p:fltVal val="0"/>
                                          </p:val>
                                        </p:tav>
                                      </p:tavLst>
                                    </p:anim>
                                    <p:animEffect transition="in" filter="fade">
                                      <p:cBhvr>
                                        <p:cTn id="73" dur="1000"/>
                                        <p:tgtEl>
                                          <p:spTgt spid="332849"/>
                                        </p:tgtEl>
                                      </p:cBhvr>
                                    </p:animEffec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par>
                                <p:cTn id="74" presetID="29" presetClass="entr" presetSubtype="0" fill="hold" grpId="0" nodeType="withEffect">
                                  <p:stCondLst>
                                    <p:cond delay="0"/>
                                  </p:stCondLst>
                                  <p:childTnLst>
                                    <p:set>
                                      <p:cBhvr>
                                        <p:cTn id="75" dur="1" fill="hold">
                                          <p:stCondLst>
                                            <p:cond delay="0"/>
                                          </p:stCondLst>
                                        </p:cTn>
                                        <p:tgtEl>
                                          <p:spTgt spid="332850"/>
                                        </p:tgtEl>
                                        <p:attrNameLst>
                                          <p:attrName>style.visibility</p:attrName>
                                        </p:attrNameLst>
                                      </p:cBhvr>
                                      <p:to>
                                        <p:strVal val="visible"/>
                                      </p:to>
                                    </p:set>
                                    <p:anim calcmode="lin" valueType="num">
                                      <p:cBhvr>
                                        <p:cTn id="76" dur="1000" fill="hold"/>
                                        <p:tgtEl>
                                          <p:spTgt spid="332850"/>
                                        </p:tgtEl>
                                        <p:attrNameLst>
                                          <p:attrName>ppt_x</p:attrName>
                                        </p:attrNameLst>
                                      </p:cBhvr>
                                      <p:tavLst>
                                        <p:tav tm="0">
                                          <p:val>
                                            <p:strVal val="#ppt_x-.2"/>
                                          </p:val>
                                        </p:tav>
                                        <p:tav tm="100000">
                                          <p:val>
                                            <p:strVal val="#ppt_x"/>
                                          </p:val>
                                        </p:tav>
                                      </p:tavLst>
                                    </p:anim>
                                    <p:anim calcmode="lin" valueType="num">
                                      <p:cBhvr>
                                        <p:cTn id="77" dur="1000" fill="hold"/>
                                        <p:tgtEl>
                                          <p:spTgt spid="332850"/>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32850"/>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nodeType="clickEffect">
                                  <p:stCondLst>
                                    <p:cond delay="0"/>
                                  </p:stCondLst>
                                  <p:childTnLst>
                                    <p:set>
                                      <p:cBhvr>
                                        <p:cTn id="82" dur="1" fill="hold">
                                          <p:stCondLst>
                                            <p:cond delay="0"/>
                                          </p:stCondLst>
                                        </p:cTn>
                                        <p:tgtEl>
                                          <p:spTgt spid="332855"/>
                                        </p:tgtEl>
                                        <p:attrNameLst>
                                          <p:attrName>style.visibility</p:attrName>
                                        </p:attrNameLst>
                                      </p:cBhvr>
                                      <p:to>
                                        <p:strVal val="visible"/>
                                      </p:to>
                                    </p:set>
                                    <p:animEffect transition="in" filter="plus(in)">
                                      <p:cBhvr>
                                        <p:cTn id="83" dur="2000"/>
                                        <p:tgtEl>
                                          <p:spTgt spid="332855"/>
                                        </p:tgtEl>
                                      </p:cBhvr>
                                    </p:animEffect>
                                  </p:childTnLst>
                                </p:cTn>
                              </p:par>
                              <p:par>
                                <p:cTn id="84" presetID="13" presetClass="entr" presetSubtype="16" fill="hold" grpId="0" nodeType="withEffect">
                                  <p:stCondLst>
                                    <p:cond delay="0"/>
                                  </p:stCondLst>
                                  <p:childTnLst>
                                    <p:set>
                                      <p:cBhvr>
                                        <p:cTn id="85" dur="1" fill="hold">
                                          <p:stCondLst>
                                            <p:cond delay="0"/>
                                          </p:stCondLst>
                                        </p:cTn>
                                        <p:tgtEl>
                                          <p:spTgt spid="332861"/>
                                        </p:tgtEl>
                                        <p:attrNameLst>
                                          <p:attrName>style.visibility</p:attrName>
                                        </p:attrNameLst>
                                      </p:cBhvr>
                                      <p:to>
                                        <p:strVal val="visible"/>
                                      </p:to>
                                    </p:set>
                                    <p:animEffect transition="in" filter="plus(in)">
                                      <p:cBhvr>
                                        <p:cTn id="86" dur="2000"/>
                                        <p:tgtEl>
                                          <p:spTgt spid="332861"/>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nodeType="clickEffect">
                                  <p:stCondLst>
                                    <p:cond delay="0"/>
                                  </p:stCondLst>
                                  <p:childTnLst>
                                    <p:set>
                                      <p:cBhvr>
                                        <p:cTn id="90" dur="1" fill="hold">
                                          <p:stCondLst>
                                            <p:cond delay="0"/>
                                          </p:stCondLst>
                                        </p:cTn>
                                        <p:tgtEl>
                                          <p:spTgt spid="332851"/>
                                        </p:tgtEl>
                                        <p:attrNameLst>
                                          <p:attrName>style.visibility</p:attrName>
                                        </p:attrNameLst>
                                      </p:cBhvr>
                                      <p:to>
                                        <p:strVal val="visible"/>
                                      </p:to>
                                    </p:set>
                                    <p:anim calcmode="lin" valueType="num">
                                      <p:cBhvr>
                                        <p:cTn id="91" dur="1000" fill="hold"/>
                                        <p:tgtEl>
                                          <p:spTgt spid="332851"/>
                                        </p:tgtEl>
                                        <p:attrNameLst>
                                          <p:attrName>ppt_x</p:attrName>
                                        </p:attrNameLst>
                                      </p:cBhvr>
                                      <p:tavLst>
                                        <p:tav tm="0">
                                          <p:val>
                                            <p:strVal val="#ppt_x-.2"/>
                                          </p:val>
                                        </p:tav>
                                        <p:tav tm="100000">
                                          <p:val>
                                            <p:strVal val="#ppt_x"/>
                                          </p:val>
                                        </p:tav>
                                      </p:tavLst>
                                    </p:anim>
                                    <p:anim calcmode="lin" valueType="num">
                                      <p:cBhvr>
                                        <p:cTn id="92" dur="1000" fill="hold"/>
                                        <p:tgtEl>
                                          <p:spTgt spid="332851"/>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32851"/>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332853"/>
                                        </p:tgtEl>
                                        <p:attrNameLst>
                                          <p:attrName>style.visibility</p:attrName>
                                        </p:attrNameLst>
                                      </p:cBhvr>
                                      <p:to>
                                        <p:strVal val="visible"/>
                                      </p:to>
                                    </p:set>
                                    <p:anim calcmode="lin" valueType="num">
                                      <p:cBhvr>
                                        <p:cTn id="96" dur="1000" fill="hold"/>
                                        <p:tgtEl>
                                          <p:spTgt spid="332853"/>
                                        </p:tgtEl>
                                        <p:attrNameLst>
                                          <p:attrName>ppt_x</p:attrName>
                                        </p:attrNameLst>
                                      </p:cBhvr>
                                      <p:tavLst>
                                        <p:tav tm="0">
                                          <p:val>
                                            <p:strVal val="#ppt_x-.2"/>
                                          </p:val>
                                        </p:tav>
                                        <p:tav tm="100000">
                                          <p:val>
                                            <p:strVal val="#ppt_x"/>
                                          </p:val>
                                        </p:tav>
                                      </p:tavLst>
                                    </p:anim>
                                    <p:anim calcmode="lin" valueType="num">
                                      <p:cBhvr>
                                        <p:cTn id="97" dur="1000" fill="hold"/>
                                        <p:tgtEl>
                                          <p:spTgt spid="332853"/>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32853"/>
                                        </p:tgtEl>
                                      </p:cBhvr>
                                    </p:animEffect>
                                  </p:childTnLst>
                                </p:cTn>
                              </p:par>
                              <p:par>
                                <p:cTn id="99" presetID="29" presetClass="entr" presetSubtype="0" fill="hold" nodeType="withEffect">
                                  <p:stCondLst>
                                    <p:cond delay="0"/>
                                  </p:stCondLst>
                                  <p:childTnLst>
                                    <p:set>
                                      <p:cBhvr>
                                        <p:cTn id="100" dur="1" fill="hold">
                                          <p:stCondLst>
                                            <p:cond delay="0"/>
                                          </p:stCondLst>
                                        </p:cTn>
                                        <p:tgtEl>
                                          <p:spTgt spid="332856"/>
                                        </p:tgtEl>
                                        <p:attrNameLst>
                                          <p:attrName>style.visibility</p:attrName>
                                        </p:attrNameLst>
                                      </p:cBhvr>
                                      <p:to>
                                        <p:strVal val="visible"/>
                                      </p:to>
                                    </p:set>
                                    <p:anim calcmode="lin" valueType="num">
                                      <p:cBhvr>
                                        <p:cTn id="101" dur="1000" fill="hold"/>
                                        <p:tgtEl>
                                          <p:spTgt spid="332856"/>
                                        </p:tgtEl>
                                        <p:attrNameLst>
                                          <p:attrName>ppt_x</p:attrName>
                                        </p:attrNameLst>
                                      </p:cBhvr>
                                      <p:tavLst>
                                        <p:tav tm="0">
                                          <p:val>
                                            <p:strVal val="#ppt_x-.2"/>
                                          </p:val>
                                        </p:tav>
                                        <p:tav tm="100000">
                                          <p:val>
                                            <p:strVal val="#ppt_x"/>
                                          </p:val>
                                        </p:tav>
                                      </p:tavLst>
                                    </p:anim>
                                    <p:anim calcmode="lin" valueType="num">
                                      <p:cBhvr>
                                        <p:cTn id="102" dur="1000" fill="hold"/>
                                        <p:tgtEl>
                                          <p:spTgt spid="332856"/>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332856"/>
                                        </p:tgtEl>
                                      </p:cBhvr>
                                    </p:animEffect>
                                  </p:childTnLst>
                                </p:cTn>
                              </p:par>
                              <p:par>
                                <p:cTn id="104" presetID="29" presetClass="entr" presetSubtype="0" fill="hold" grpId="0" nodeType="withEffect">
                                  <p:stCondLst>
                                    <p:cond delay="0"/>
                                  </p:stCondLst>
                                  <p:childTnLst>
                                    <p:set>
                                      <p:cBhvr>
                                        <p:cTn id="105" dur="1" fill="hold">
                                          <p:stCondLst>
                                            <p:cond delay="0"/>
                                          </p:stCondLst>
                                        </p:cTn>
                                        <p:tgtEl>
                                          <p:spTgt spid="332860"/>
                                        </p:tgtEl>
                                        <p:attrNameLst>
                                          <p:attrName>style.visibility</p:attrName>
                                        </p:attrNameLst>
                                      </p:cBhvr>
                                      <p:to>
                                        <p:strVal val="visible"/>
                                      </p:to>
                                    </p:set>
                                    <p:anim calcmode="lin" valueType="num">
                                      <p:cBhvr>
                                        <p:cTn id="106" dur="1000" fill="hold"/>
                                        <p:tgtEl>
                                          <p:spTgt spid="332860"/>
                                        </p:tgtEl>
                                        <p:attrNameLst>
                                          <p:attrName>ppt_x</p:attrName>
                                        </p:attrNameLst>
                                      </p:cBhvr>
                                      <p:tavLst>
                                        <p:tav tm="0">
                                          <p:val>
                                            <p:strVal val="#ppt_x-.2"/>
                                          </p:val>
                                        </p:tav>
                                        <p:tav tm="100000">
                                          <p:val>
                                            <p:strVal val="#ppt_x"/>
                                          </p:val>
                                        </p:tav>
                                      </p:tavLst>
                                    </p:anim>
                                    <p:anim calcmode="lin" valueType="num">
                                      <p:cBhvr>
                                        <p:cTn id="107" dur="1000" fill="hold"/>
                                        <p:tgtEl>
                                          <p:spTgt spid="332860"/>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332860"/>
                                        </p:tgtEl>
                                      </p:cBhvr>
                                    </p:animEffect>
                                  </p:childTnLst>
                                </p:cTn>
                              </p:par>
                              <p:par>
                                <p:cTn id="109" presetID="29" presetClass="entr" presetSubtype="0" fill="hold" nodeType="withEffect">
                                  <p:stCondLst>
                                    <p:cond delay="0"/>
                                  </p:stCondLst>
                                  <p:childTnLst>
                                    <p:set>
                                      <p:cBhvr>
                                        <p:cTn id="110" dur="1" fill="hold">
                                          <p:stCondLst>
                                            <p:cond delay="0"/>
                                          </p:stCondLst>
                                        </p:cTn>
                                        <p:tgtEl>
                                          <p:spTgt spid="332857"/>
                                        </p:tgtEl>
                                        <p:attrNameLst>
                                          <p:attrName>style.visibility</p:attrName>
                                        </p:attrNameLst>
                                      </p:cBhvr>
                                      <p:to>
                                        <p:strVal val="visible"/>
                                      </p:to>
                                    </p:set>
                                    <p:anim calcmode="lin" valueType="num">
                                      <p:cBhvr>
                                        <p:cTn id="111" dur="1000" fill="hold"/>
                                        <p:tgtEl>
                                          <p:spTgt spid="332857"/>
                                        </p:tgtEl>
                                        <p:attrNameLst>
                                          <p:attrName>ppt_x</p:attrName>
                                        </p:attrNameLst>
                                      </p:cBhvr>
                                      <p:tavLst>
                                        <p:tav tm="0">
                                          <p:val>
                                            <p:strVal val="#ppt_x-.2"/>
                                          </p:val>
                                        </p:tav>
                                        <p:tav tm="100000">
                                          <p:val>
                                            <p:strVal val="#ppt_x"/>
                                          </p:val>
                                        </p:tav>
                                      </p:tavLst>
                                    </p:anim>
                                    <p:anim calcmode="lin" valueType="num">
                                      <p:cBhvr>
                                        <p:cTn id="112" dur="1000" fill="hold"/>
                                        <p:tgtEl>
                                          <p:spTgt spid="332857"/>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32857"/>
                                        </p:tgtEl>
                                      </p:cBhvr>
                                    </p:animEffect>
                                  </p:childTnLst>
                                </p:cTn>
                              </p:par>
                              <p:par>
                                <p:cTn id="114" presetID="29" presetClass="entr" presetSubtype="0" fill="hold" grpId="0" nodeType="withEffect">
                                  <p:stCondLst>
                                    <p:cond delay="0"/>
                                  </p:stCondLst>
                                  <p:childTnLst>
                                    <p:set>
                                      <p:cBhvr>
                                        <p:cTn id="115" dur="1" fill="hold">
                                          <p:stCondLst>
                                            <p:cond delay="0"/>
                                          </p:stCondLst>
                                        </p:cTn>
                                        <p:tgtEl>
                                          <p:spTgt spid="332854"/>
                                        </p:tgtEl>
                                        <p:attrNameLst>
                                          <p:attrName>style.visibility</p:attrName>
                                        </p:attrNameLst>
                                      </p:cBhvr>
                                      <p:to>
                                        <p:strVal val="visible"/>
                                      </p:to>
                                    </p:set>
                                    <p:anim calcmode="lin" valueType="num">
                                      <p:cBhvr>
                                        <p:cTn id="116" dur="1000" fill="hold"/>
                                        <p:tgtEl>
                                          <p:spTgt spid="332854"/>
                                        </p:tgtEl>
                                        <p:attrNameLst>
                                          <p:attrName>ppt_x</p:attrName>
                                        </p:attrNameLst>
                                      </p:cBhvr>
                                      <p:tavLst>
                                        <p:tav tm="0">
                                          <p:val>
                                            <p:strVal val="#ppt_x-.2"/>
                                          </p:val>
                                        </p:tav>
                                        <p:tav tm="100000">
                                          <p:val>
                                            <p:strVal val="#ppt_x"/>
                                          </p:val>
                                        </p:tav>
                                      </p:tavLst>
                                    </p:anim>
                                    <p:anim calcmode="lin" valueType="num">
                                      <p:cBhvr>
                                        <p:cTn id="117" dur="1000" fill="hold"/>
                                        <p:tgtEl>
                                          <p:spTgt spid="33285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32854"/>
                                        </p:tgtEl>
                                      </p:cBhvr>
                                    </p:animEffect>
                                  </p:childTnLst>
                                </p:cTn>
                              </p:par>
                              <p:par>
                                <p:cTn id="119" presetID="29" presetClass="entr" presetSubtype="0" fill="hold" grpId="0" nodeType="withEffect">
                                  <p:stCondLst>
                                    <p:cond delay="0"/>
                                  </p:stCondLst>
                                  <p:childTnLst>
                                    <p:set>
                                      <p:cBhvr>
                                        <p:cTn id="120" dur="1" fill="hold">
                                          <p:stCondLst>
                                            <p:cond delay="0"/>
                                          </p:stCondLst>
                                        </p:cTn>
                                        <p:tgtEl>
                                          <p:spTgt spid="332859"/>
                                        </p:tgtEl>
                                        <p:attrNameLst>
                                          <p:attrName>style.visibility</p:attrName>
                                        </p:attrNameLst>
                                      </p:cBhvr>
                                      <p:to>
                                        <p:strVal val="visible"/>
                                      </p:to>
                                    </p:set>
                                    <p:anim calcmode="lin" valueType="num">
                                      <p:cBhvr>
                                        <p:cTn id="121" dur="1000" fill="hold"/>
                                        <p:tgtEl>
                                          <p:spTgt spid="332859"/>
                                        </p:tgtEl>
                                        <p:attrNameLst>
                                          <p:attrName>ppt_x</p:attrName>
                                        </p:attrNameLst>
                                      </p:cBhvr>
                                      <p:tavLst>
                                        <p:tav tm="0">
                                          <p:val>
                                            <p:strVal val="#ppt_x-.2"/>
                                          </p:val>
                                        </p:tav>
                                        <p:tav tm="100000">
                                          <p:val>
                                            <p:strVal val="#ppt_x"/>
                                          </p:val>
                                        </p:tav>
                                      </p:tavLst>
                                    </p:anim>
                                    <p:anim calcmode="lin" valueType="num">
                                      <p:cBhvr>
                                        <p:cTn id="122" dur="1000" fill="hold"/>
                                        <p:tgtEl>
                                          <p:spTgt spid="332859"/>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332859"/>
                                        </p:tgtEl>
                                      </p:cBhvr>
                                    </p:animEffect>
                                  </p:childTnLst>
                                </p:cTn>
                              </p:par>
                              <p:par>
                                <p:cTn id="124" presetID="29" presetClass="entr" presetSubtype="0" fill="hold" nodeType="withEffect">
                                  <p:stCondLst>
                                    <p:cond delay="0"/>
                                  </p:stCondLst>
                                  <p:childTnLst>
                                    <p:set>
                                      <p:cBhvr>
                                        <p:cTn id="125" dur="1" fill="hold">
                                          <p:stCondLst>
                                            <p:cond delay="0"/>
                                          </p:stCondLst>
                                        </p:cTn>
                                        <p:tgtEl>
                                          <p:spTgt spid="332858"/>
                                        </p:tgtEl>
                                        <p:attrNameLst>
                                          <p:attrName>style.visibility</p:attrName>
                                        </p:attrNameLst>
                                      </p:cBhvr>
                                      <p:to>
                                        <p:strVal val="visible"/>
                                      </p:to>
                                    </p:set>
                                    <p:anim calcmode="lin" valueType="num">
                                      <p:cBhvr>
                                        <p:cTn id="126" dur="1000" fill="hold"/>
                                        <p:tgtEl>
                                          <p:spTgt spid="332858"/>
                                        </p:tgtEl>
                                        <p:attrNameLst>
                                          <p:attrName>ppt_x</p:attrName>
                                        </p:attrNameLst>
                                      </p:cBhvr>
                                      <p:tavLst>
                                        <p:tav tm="0">
                                          <p:val>
                                            <p:strVal val="#ppt_x-.2"/>
                                          </p:val>
                                        </p:tav>
                                        <p:tav tm="100000">
                                          <p:val>
                                            <p:strVal val="#ppt_x"/>
                                          </p:val>
                                        </p:tav>
                                      </p:tavLst>
                                    </p:anim>
                                    <p:anim calcmode="lin" valueType="num">
                                      <p:cBhvr>
                                        <p:cTn id="127" dur="1000" fill="hold"/>
                                        <p:tgtEl>
                                          <p:spTgt spid="332858"/>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332858"/>
                                        </p:tgtEl>
                                      </p:cBhvr>
                                    </p:animEffect>
                                  </p:childTnLst>
                                </p:cTn>
                              </p:par>
                              <p:par>
                                <p:cTn id="129" presetID="29" presetClass="entr" presetSubtype="0" fill="hold" grpId="0" nodeType="withEffect">
                                  <p:stCondLst>
                                    <p:cond delay="0"/>
                                  </p:stCondLst>
                                  <p:childTnLst>
                                    <p:set>
                                      <p:cBhvr>
                                        <p:cTn id="130" dur="1" fill="hold">
                                          <p:stCondLst>
                                            <p:cond delay="0"/>
                                          </p:stCondLst>
                                        </p:cTn>
                                        <p:tgtEl>
                                          <p:spTgt spid="332866"/>
                                        </p:tgtEl>
                                        <p:attrNameLst>
                                          <p:attrName>style.visibility</p:attrName>
                                        </p:attrNameLst>
                                      </p:cBhvr>
                                      <p:to>
                                        <p:strVal val="visible"/>
                                      </p:to>
                                    </p:set>
                                    <p:anim calcmode="lin" valueType="num">
                                      <p:cBhvr>
                                        <p:cTn id="131" dur="1000" fill="hold"/>
                                        <p:tgtEl>
                                          <p:spTgt spid="332866"/>
                                        </p:tgtEl>
                                        <p:attrNameLst>
                                          <p:attrName>ppt_x</p:attrName>
                                        </p:attrNameLst>
                                      </p:cBhvr>
                                      <p:tavLst>
                                        <p:tav tm="0">
                                          <p:val>
                                            <p:strVal val="#ppt_x-.2"/>
                                          </p:val>
                                        </p:tav>
                                        <p:tav tm="100000">
                                          <p:val>
                                            <p:strVal val="#ppt_x"/>
                                          </p:val>
                                        </p:tav>
                                      </p:tavLst>
                                    </p:anim>
                                    <p:anim calcmode="lin" valueType="num">
                                      <p:cBhvr>
                                        <p:cTn id="132" dur="1000" fill="hold"/>
                                        <p:tgtEl>
                                          <p:spTgt spid="332866"/>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3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34" grpId="0" animBg="1"/>
      <p:bldP spid="332839" grpId="0"/>
      <p:bldP spid="332810" grpId="0"/>
      <p:bldP spid="332832" grpId="0"/>
      <p:bldP spid="332840" grpId="0"/>
      <p:bldP spid="332841" grpId="0"/>
      <p:bldP spid="332850" grpId="0"/>
      <p:bldP spid="332853" grpId="0"/>
      <p:bldP spid="332854" grpId="0"/>
      <p:bldP spid="332859" grpId="0"/>
      <p:bldP spid="332860" grpId="0"/>
      <p:bldP spid="332861" grpId="0"/>
      <p:bldP spid="332831" grpId="0"/>
      <p:bldP spid="3328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44" name="Rectangle 24"/>
          <p:cNvSpPr>
            <a:spLocks noChangeArrowheads="1"/>
          </p:cNvSpPr>
          <p:nvPr/>
        </p:nvSpPr>
        <p:spPr bwMode="auto">
          <a:xfrm>
            <a:off x="762000" y="914400"/>
            <a:ext cx="8153400" cy="533400"/>
          </a:xfrm>
          <a:prstGeom prst="rect">
            <a:avLst/>
          </a:prstGeom>
          <a:noFill/>
          <a:ln w="9525">
            <a:noFill/>
            <a:miter lim="800000"/>
            <a:headEnd/>
            <a:tailEnd/>
          </a:ln>
          <a:effectLst/>
        </p:spPr>
        <p:txBody>
          <a:bodyPr/>
          <a:lstStyle/>
          <a:p>
            <a:pPr algn="ctr" eaLnBrk="1" hangingPunct="1">
              <a:spcBef>
                <a:spcPct val="20000"/>
              </a:spcBef>
            </a:pPr>
            <a:r>
              <a:rPr lang="en-US" sz="2800" b="1">
                <a:solidFill>
                  <a:srgbClr val="0099FF"/>
                </a:solidFill>
                <a:latin typeface="Arial" charset="0"/>
              </a:rPr>
              <a:t>Những đồ dùng được làm bằng gỗ và kim loại</a:t>
            </a:r>
          </a:p>
        </p:txBody>
      </p:sp>
      <p:pic>
        <p:nvPicPr>
          <p:cNvPr id="312639" name="Picture 319" descr="ghe"/>
          <p:cNvPicPr>
            <a:picLocks noChangeAspect="1" noChangeArrowheads="1"/>
          </p:cNvPicPr>
          <p:nvPr/>
        </p:nvPicPr>
        <p:blipFill>
          <a:blip r:embed="rId3" cstate="print"/>
          <a:srcRect/>
          <a:stretch>
            <a:fillRect/>
          </a:stretch>
        </p:blipFill>
        <p:spPr bwMode="auto">
          <a:xfrm>
            <a:off x="0" y="1828800"/>
            <a:ext cx="762000" cy="1981200"/>
          </a:xfrm>
          <a:prstGeom prst="rect">
            <a:avLst/>
          </a:prstGeom>
          <a:noFill/>
        </p:spPr>
      </p:pic>
      <p:pic>
        <p:nvPicPr>
          <p:cNvPr id="312642" name="Picture 322" descr="giuong_gentle(l)"/>
          <p:cNvPicPr>
            <a:picLocks noChangeAspect="1" noChangeArrowheads="1"/>
          </p:cNvPicPr>
          <p:nvPr/>
        </p:nvPicPr>
        <p:blipFill>
          <a:blip r:embed="rId4" cstate="print"/>
          <a:srcRect t="3642" b="-1973"/>
          <a:stretch>
            <a:fillRect/>
          </a:stretch>
        </p:blipFill>
        <p:spPr bwMode="auto">
          <a:xfrm>
            <a:off x="0" y="4495800"/>
            <a:ext cx="2514600" cy="2057400"/>
          </a:xfrm>
          <a:prstGeom prst="rect">
            <a:avLst/>
          </a:prstGeom>
          <a:noFill/>
          <a:ln w="57150" cmpd="thickThin">
            <a:noFill/>
            <a:miter lim="800000"/>
            <a:headEnd/>
            <a:tailEnd/>
          </a:ln>
        </p:spPr>
      </p:pic>
      <p:sp>
        <p:nvSpPr>
          <p:cNvPr id="312643" name="Rectangle 323"/>
          <p:cNvSpPr>
            <a:spLocks noChangeArrowheads="1"/>
          </p:cNvSpPr>
          <p:nvPr/>
        </p:nvSpPr>
        <p:spPr bwMode="auto">
          <a:xfrm>
            <a:off x="0" y="3733800"/>
            <a:ext cx="9906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Ghế</a:t>
            </a:r>
          </a:p>
        </p:txBody>
      </p:sp>
      <p:sp>
        <p:nvSpPr>
          <p:cNvPr id="312644" name="Rectangle 324"/>
          <p:cNvSpPr>
            <a:spLocks noChangeArrowheads="1"/>
          </p:cNvSpPr>
          <p:nvPr/>
        </p:nvSpPr>
        <p:spPr bwMode="auto">
          <a:xfrm>
            <a:off x="228600" y="6272213"/>
            <a:ext cx="19050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Giường</a:t>
            </a:r>
          </a:p>
        </p:txBody>
      </p:sp>
      <p:sp>
        <p:nvSpPr>
          <p:cNvPr id="312646" name="Rectangle 326"/>
          <p:cNvSpPr>
            <a:spLocks noChangeArrowheads="1"/>
          </p:cNvSpPr>
          <p:nvPr/>
        </p:nvSpPr>
        <p:spPr bwMode="auto">
          <a:xfrm>
            <a:off x="4800600" y="5029200"/>
            <a:ext cx="6858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Tủ</a:t>
            </a:r>
          </a:p>
        </p:txBody>
      </p:sp>
      <p:sp>
        <p:nvSpPr>
          <p:cNvPr id="312649" name="Rectangle 329"/>
          <p:cNvSpPr>
            <a:spLocks noChangeArrowheads="1"/>
          </p:cNvSpPr>
          <p:nvPr/>
        </p:nvSpPr>
        <p:spPr bwMode="auto">
          <a:xfrm>
            <a:off x="2286000" y="6400800"/>
            <a:ext cx="1676400" cy="4572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Giá sách</a:t>
            </a:r>
          </a:p>
        </p:txBody>
      </p:sp>
      <p:pic>
        <p:nvPicPr>
          <p:cNvPr id="312645" name="Picture 325" descr="tu go"/>
          <p:cNvPicPr>
            <a:picLocks noChangeAspect="1" noChangeArrowheads="1"/>
          </p:cNvPicPr>
          <p:nvPr/>
        </p:nvPicPr>
        <p:blipFill>
          <a:blip r:embed="rId5" cstate="print"/>
          <a:srcRect/>
          <a:stretch>
            <a:fillRect/>
          </a:stretch>
        </p:blipFill>
        <p:spPr bwMode="auto">
          <a:xfrm>
            <a:off x="990600" y="1676400"/>
            <a:ext cx="1676400" cy="2362200"/>
          </a:xfrm>
          <a:prstGeom prst="rect">
            <a:avLst/>
          </a:prstGeom>
          <a:noFill/>
        </p:spPr>
      </p:pic>
      <p:sp>
        <p:nvSpPr>
          <p:cNvPr id="312652" name="Rectangle 332"/>
          <p:cNvSpPr>
            <a:spLocks noChangeArrowheads="1"/>
          </p:cNvSpPr>
          <p:nvPr/>
        </p:nvSpPr>
        <p:spPr bwMode="auto">
          <a:xfrm>
            <a:off x="1066800" y="228600"/>
            <a:ext cx="8077200" cy="503238"/>
          </a:xfrm>
          <a:prstGeom prst="rect">
            <a:avLst/>
          </a:prstGeom>
          <a:noFill/>
          <a:ln w="9525">
            <a:noFill/>
            <a:miter lim="800000"/>
            <a:headEnd/>
            <a:tailEnd/>
          </a:ln>
        </p:spPr>
        <p:txBody>
          <a:bodyPr anchor="b"/>
          <a:lstStyle/>
          <a:p>
            <a:pPr eaLnBrk="1" hangingPunct="1"/>
            <a:r>
              <a:rPr lang="en-US" sz="2800" b="1" u="sng">
                <a:solidFill>
                  <a:srgbClr val="0000CC"/>
                </a:solidFill>
              </a:rPr>
              <a:t>Hoạt động 2 :</a:t>
            </a:r>
            <a:r>
              <a:rPr lang="en-US" sz="2400" b="1">
                <a:solidFill>
                  <a:srgbClr val="FF99FF"/>
                </a:solidFill>
              </a:rPr>
              <a:t>    </a:t>
            </a:r>
            <a:r>
              <a:rPr lang="en-US" sz="2800" b="1">
                <a:solidFill>
                  <a:srgbClr val="FF33CC"/>
                </a:solidFill>
              </a:rPr>
              <a:t>Phân loại đồ dùng trong gia đình</a:t>
            </a:r>
          </a:p>
        </p:txBody>
      </p:sp>
      <p:pic>
        <p:nvPicPr>
          <p:cNvPr id="312653" name="Picture 26" descr="01-b"/>
          <p:cNvPicPr>
            <a:picLocks noChangeAspect="1" noChangeArrowheads="1" noCrop="1"/>
          </p:cNvPicPr>
          <p:nvPr/>
        </p:nvPicPr>
        <p:blipFill>
          <a:blip r:embed="rId6" cstate="print"/>
          <a:srcRect/>
          <a:stretch>
            <a:fillRect/>
          </a:stretch>
        </p:blipFill>
        <p:spPr bwMode="auto">
          <a:xfrm>
            <a:off x="0" y="0"/>
            <a:ext cx="900113" cy="914400"/>
          </a:xfrm>
          <a:prstGeom prst="rect">
            <a:avLst/>
          </a:prstGeom>
          <a:noFill/>
          <a:ln w="9525">
            <a:noFill/>
            <a:miter lim="800000"/>
            <a:headEnd/>
            <a:tailEnd/>
          </a:ln>
        </p:spPr>
      </p:pic>
      <p:pic>
        <p:nvPicPr>
          <p:cNvPr id="312654" name="Picture 334" descr="bo thia-dao"/>
          <p:cNvPicPr>
            <a:picLocks noChangeAspect="1" noChangeArrowheads="1"/>
          </p:cNvPicPr>
          <p:nvPr/>
        </p:nvPicPr>
        <p:blipFill>
          <a:blip r:embed="rId7" cstate="print"/>
          <a:srcRect/>
          <a:stretch>
            <a:fillRect/>
          </a:stretch>
        </p:blipFill>
        <p:spPr bwMode="auto">
          <a:xfrm>
            <a:off x="6096000" y="4800600"/>
            <a:ext cx="1219200" cy="1524000"/>
          </a:xfrm>
          <a:prstGeom prst="rect">
            <a:avLst/>
          </a:prstGeom>
          <a:noFill/>
        </p:spPr>
      </p:pic>
      <p:pic>
        <p:nvPicPr>
          <p:cNvPr id="312655" name="Picture 335" descr="Casa_151"/>
          <p:cNvPicPr>
            <a:picLocks noChangeAspect="1" noChangeArrowheads="1" noCrop="1"/>
          </p:cNvPicPr>
          <p:nvPr/>
        </p:nvPicPr>
        <p:blipFill>
          <a:blip r:embed="rId8" cstate="print"/>
          <a:srcRect/>
          <a:stretch>
            <a:fillRect/>
          </a:stretch>
        </p:blipFill>
        <p:spPr bwMode="auto">
          <a:xfrm>
            <a:off x="4419600" y="4724400"/>
            <a:ext cx="1676400" cy="1676400"/>
          </a:xfrm>
          <a:prstGeom prst="rect">
            <a:avLst/>
          </a:prstGeom>
          <a:noFill/>
        </p:spPr>
      </p:pic>
      <p:pic>
        <p:nvPicPr>
          <p:cNvPr id="312656" name="Picture 336" descr="Casa_152"/>
          <p:cNvPicPr>
            <a:picLocks noChangeAspect="1" noChangeArrowheads="1" noCrop="1"/>
          </p:cNvPicPr>
          <p:nvPr/>
        </p:nvPicPr>
        <p:blipFill>
          <a:blip r:embed="rId9" cstate="print"/>
          <a:srcRect/>
          <a:stretch>
            <a:fillRect/>
          </a:stretch>
        </p:blipFill>
        <p:spPr bwMode="auto">
          <a:xfrm>
            <a:off x="7391400" y="4724400"/>
            <a:ext cx="1752600" cy="1752600"/>
          </a:xfrm>
          <a:prstGeom prst="rect">
            <a:avLst/>
          </a:prstGeom>
          <a:noFill/>
        </p:spPr>
      </p:pic>
      <p:pic>
        <p:nvPicPr>
          <p:cNvPr id="312657" name="Picture 337" descr="Objeto_0116"/>
          <p:cNvPicPr>
            <a:picLocks noChangeAspect="1" noChangeArrowheads="1" noCrop="1"/>
          </p:cNvPicPr>
          <p:nvPr/>
        </p:nvPicPr>
        <p:blipFill>
          <a:blip r:embed="rId10" cstate="print"/>
          <a:srcRect/>
          <a:stretch>
            <a:fillRect/>
          </a:stretch>
        </p:blipFill>
        <p:spPr bwMode="auto">
          <a:xfrm>
            <a:off x="7620000" y="1600200"/>
            <a:ext cx="1524000" cy="1600200"/>
          </a:xfrm>
          <a:prstGeom prst="rect">
            <a:avLst/>
          </a:prstGeom>
          <a:noFill/>
        </p:spPr>
      </p:pic>
      <p:pic>
        <p:nvPicPr>
          <p:cNvPr id="312658" name="Picture 338" descr="Objeto_0139"/>
          <p:cNvPicPr>
            <a:picLocks noChangeAspect="1" noChangeArrowheads="1" noCrop="1"/>
          </p:cNvPicPr>
          <p:nvPr/>
        </p:nvPicPr>
        <p:blipFill>
          <a:blip r:embed="rId11" cstate="print"/>
          <a:srcRect/>
          <a:stretch>
            <a:fillRect/>
          </a:stretch>
        </p:blipFill>
        <p:spPr bwMode="auto">
          <a:xfrm>
            <a:off x="5486400" y="1905000"/>
            <a:ext cx="1981200" cy="1447800"/>
          </a:xfrm>
          <a:prstGeom prst="rect">
            <a:avLst/>
          </a:prstGeom>
          <a:noFill/>
        </p:spPr>
      </p:pic>
      <p:sp>
        <p:nvSpPr>
          <p:cNvPr id="312659" name="Rectangle 339"/>
          <p:cNvSpPr>
            <a:spLocks noChangeArrowheads="1"/>
          </p:cNvSpPr>
          <p:nvPr/>
        </p:nvSpPr>
        <p:spPr bwMode="auto">
          <a:xfrm>
            <a:off x="7086600" y="42672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Rìu</a:t>
            </a:r>
          </a:p>
        </p:txBody>
      </p:sp>
      <p:pic>
        <p:nvPicPr>
          <p:cNvPr id="312650" name="Picture 330" descr="giasach"/>
          <p:cNvPicPr>
            <a:picLocks noChangeAspect="1" noChangeArrowheads="1"/>
          </p:cNvPicPr>
          <p:nvPr/>
        </p:nvPicPr>
        <p:blipFill>
          <a:blip r:embed="rId12" cstate="print"/>
          <a:srcRect/>
          <a:stretch>
            <a:fillRect/>
          </a:stretch>
        </p:blipFill>
        <p:spPr bwMode="auto">
          <a:xfrm>
            <a:off x="2286000" y="4191000"/>
            <a:ext cx="1828800" cy="2286000"/>
          </a:xfrm>
          <a:prstGeom prst="rect">
            <a:avLst/>
          </a:prstGeom>
          <a:noFill/>
        </p:spPr>
      </p:pic>
      <p:pic>
        <p:nvPicPr>
          <p:cNvPr id="312660" name="Picture 340" descr="kim"/>
          <p:cNvPicPr>
            <a:picLocks noChangeAspect="1" noChangeArrowheads="1"/>
          </p:cNvPicPr>
          <p:nvPr/>
        </p:nvPicPr>
        <p:blipFill>
          <a:blip r:embed="rId13" cstate="print"/>
          <a:srcRect/>
          <a:stretch>
            <a:fillRect/>
          </a:stretch>
        </p:blipFill>
        <p:spPr bwMode="auto">
          <a:xfrm>
            <a:off x="4343400" y="1752600"/>
            <a:ext cx="1062038" cy="1524000"/>
          </a:xfrm>
          <a:prstGeom prst="rect">
            <a:avLst/>
          </a:prstGeom>
          <a:noFill/>
        </p:spPr>
      </p:pic>
      <p:pic>
        <p:nvPicPr>
          <p:cNvPr id="312661" name="Picture 341" descr="Objeto_0147"/>
          <p:cNvPicPr>
            <a:picLocks noChangeAspect="1" noChangeArrowheads="1" noCrop="1"/>
          </p:cNvPicPr>
          <p:nvPr/>
        </p:nvPicPr>
        <p:blipFill>
          <a:blip r:embed="rId14" cstate="print"/>
          <a:srcRect/>
          <a:stretch>
            <a:fillRect/>
          </a:stretch>
        </p:blipFill>
        <p:spPr bwMode="auto">
          <a:xfrm>
            <a:off x="4038600" y="3505200"/>
            <a:ext cx="2438400" cy="1225550"/>
          </a:xfrm>
          <a:prstGeom prst="rect">
            <a:avLst/>
          </a:prstGeom>
          <a:noFill/>
        </p:spPr>
      </p:pic>
      <p:pic>
        <p:nvPicPr>
          <p:cNvPr id="312662" name="Picture 342" descr="Objeto_0111"/>
          <p:cNvPicPr>
            <a:picLocks noChangeAspect="1" noChangeArrowheads="1" noCrop="1"/>
          </p:cNvPicPr>
          <p:nvPr/>
        </p:nvPicPr>
        <p:blipFill>
          <a:blip r:embed="rId15" cstate="print"/>
          <a:srcRect/>
          <a:stretch>
            <a:fillRect/>
          </a:stretch>
        </p:blipFill>
        <p:spPr bwMode="auto">
          <a:xfrm rot="-2588281">
            <a:off x="6553200" y="3733800"/>
            <a:ext cx="1600200" cy="1093788"/>
          </a:xfrm>
          <a:prstGeom prst="rect">
            <a:avLst/>
          </a:prstGeom>
          <a:noFill/>
        </p:spPr>
      </p:pic>
      <p:sp>
        <p:nvSpPr>
          <p:cNvPr id="312663" name="Rectangle 343"/>
          <p:cNvSpPr>
            <a:spLocks noChangeArrowheads="1"/>
          </p:cNvSpPr>
          <p:nvPr/>
        </p:nvSpPr>
        <p:spPr bwMode="auto">
          <a:xfrm>
            <a:off x="7620000" y="61722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Chảo</a:t>
            </a:r>
          </a:p>
        </p:txBody>
      </p:sp>
      <p:sp>
        <p:nvSpPr>
          <p:cNvPr id="312664" name="Rectangle 344"/>
          <p:cNvSpPr>
            <a:spLocks noChangeArrowheads="1"/>
          </p:cNvSpPr>
          <p:nvPr/>
        </p:nvSpPr>
        <p:spPr bwMode="auto">
          <a:xfrm>
            <a:off x="6172200" y="6224588"/>
            <a:ext cx="1143000" cy="457200"/>
          </a:xfrm>
          <a:prstGeom prst="rect">
            <a:avLst/>
          </a:prstGeom>
          <a:noFill/>
          <a:ln w="9525">
            <a:noFill/>
            <a:miter lim="800000"/>
            <a:headEnd/>
            <a:tailEnd/>
          </a:ln>
          <a:effectLst/>
        </p:spPr>
        <p:txBody>
          <a:bodyPr/>
          <a:lstStyle/>
          <a:p>
            <a:pPr algn="ctr" eaLnBrk="1" hangingPunct="1">
              <a:spcBef>
                <a:spcPct val="20000"/>
              </a:spcBef>
            </a:pPr>
            <a:r>
              <a:rPr lang="en-US" b="1">
                <a:solidFill>
                  <a:srgbClr val="009900"/>
                </a:solidFill>
                <a:latin typeface="Arial" charset="0"/>
              </a:rPr>
              <a:t>Dao, thìa, nĩa</a:t>
            </a:r>
          </a:p>
        </p:txBody>
      </p:sp>
      <p:sp>
        <p:nvSpPr>
          <p:cNvPr id="312665" name="Rectangle 345"/>
          <p:cNvSpPr>
            <a:spLocks noChangeArrowheads="1"/>
          </p:cNvSpPr>
          <p:nvPr/>
        </p:nvSpPr>
        <p:spPr bwMode="auto">
          <a:xfrm>
            <a:off x="4876800" y="61722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Nồi</a:t>
            </a:r>
          </a:p>
        </p:txBody>
      </p:sp>
      <p:sp>
        <p:nvSpPr>
          <p:cNvPr id="312666" name="Rectangle 346"/>
          <p:cNvSpPr>
            <a:spLocks noChangeArrowheads="1"/>
          </p:cNvSpPr>
          <p:nvPr/>
        </p:nvSpPr>
        <p:spPr bwMode="auto">
          <a:xfrm>
            <a:off x="4800600" y="19812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Kìm</a:t>
            </a:r>
          </a:p>
        </p:txBody>
      </p:sp>
      <p:sp>
        <p:nvSpPr>
          <p:cNvPr id="312667" name="Rectangle 347"/>
          <p:cNvSpPr>
            <a:spLocks noChangeArrowheads="1"/>
          </p:cNvSpPr>
          <p:nvPr/>
        </p:nvSpPr>
        <p:spPr bwMode="auto">
          <a:xfrm>
            <a:off x="5029200" y="45720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Kéo</a:t>
            </a:r>
          </a:p>
        </p:txBody>
      </p:sp>
      <p:sp>
        <p:nvSpPr>
          <p:cNvPr id="312668" name="Rectangle 348"/>
          <p:cNvSpPr>
            <a:spLocks noChangeArrowheads="1"/>
          </p:cNvSpPr>
          <p:nvPr/>
        </p:nvSpPr>
        <p:spPr bwMode="auto">
          <a:xfrm>
            <a:off x="6400800" y="29718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Cưa</a:t>
            </a:r>
          </a:p>
        </p:txBody>
      </p:sp>
      <p:sp>
        <p:nvSpPr>
          <p:cNvPr id="312669" name="Rectangle 349"/>
          <p:cNvSpPr>
            <a:spLocks noChangeArrowheads="1"/>
          </p:cNvSpPr>
          <p:nvPr/>
        </p:nvSpPr>
        <p:spPr bwMode="auto">
          <a:xfrm>
            <a:off x="7772400" y="3124200"/>
            <a:ext cx="1143000" cy="457200"/>
          </a:xfrm>
          <a:prstGeom prst="rect">
            <a:avLst/>
          </a:prstGeom>
          <a:noFill/>
          <a:ln w="9525">
            <a:noFill/>
            <a:miter lim="800000"/>
            <a:headEnd/>
            <a:tailEnd/>
          </a:ln>
          <a:effectLst/>
        </p:spPr>
        <p:txBody>
          <a:bodyPr/>
          <a:lstStyle/>
          <a:p>
            <a:pPr algn="ctr" eaLnBrk="1" hangingPunct="1">
              <a:spcBef>
                <a:spcPct val="20000"/>
              </a:spcBef>
            </a:pPr>
            <a:r>
              <a:rPr lang="en-US" sz="2400" b="1">
                <a:solidFill>
                  <a:srgbClr val="009900"/>
                </a:solidFill>
                <a:latin typeface="Arial" charset="0"/>
              </a:rPr>
              <a:t>Búa</a:t>
            </a:r>
          </a:p>
        </p:txBody>
      </p:sp>
      <p:sp>
        <p:nvSpPr>
          <p:cNvPr id="312670" name="Rectangle 350"/>
          <p:cNvSpPr>
            <a:spLocks noChangeArrowheads="1"/>
          </p:cNvSpPr>
          <p:nvPr/>
        </p:nvSpPr>
        <p:spPr bwMode="auto">
          <a:xfrm>
            <a:off x="1371600" y="3886200"/>
            <a:ext cx="9906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Tủ</a:t>
            </a:r>
          </a:p>
        </p:txBody>
      </p:sp>
      <p:pic>
        <p:nvPicPr>
          <p:cNvPr id="312672" name="Picture 352" descr="ANd9GcTU5ONXYUN4CbKpyEQdaMG1OfiXtgp8eaCEOnUo_7BN6oVZpcNSXirtgL3Q">
            <a:hlinkClick r:id="rId16"/>
          </p:cNvPr>
          <p:cNvPicPr>
            <a:picLocks noChangeAspect="1" noChangeArrowheads="1"/>
          </p:cNvPicPr>
          <p:nvPr/>
        </p:nvPicPr>
        <p:blipFill>
          <a:blip r:embed="rId17" cstate="print"/>
          <a:srcRect/>
          <a:stretch>
            <a:fillRect/>
          </a:stretch>
        </p:blipFill>
        <p:spPr bwMode="auto">
          <a:xfrm>
            <a:off x="2667000" y="1905000"/>
            <a:ext cx="1524000" cy="1295400"/>
          </a:xfrm>
          <a:prstGeom prst="rect">
            <a:avLst/>
          </a:prstGeom>
          <a:noFill/>
        </p:spPr>
      </p:pic>
      <p:sp>
        <p:nvSpPr>
          <p:cNvPr id="312673" name="Rectangle 353"/>
          <p:cNvSpPr>
            <a:spLocks noChangeArrowheads="1"/>
          </p:cNvSpPr>
          <p:nvPr/>
        </p:nvSpPr>
        <p:spPr bwMode="auto">
          <a:xfrm>
            <a:off x="2819400" y="3429000"/>
            <a:ext cx="990600" cy="533400"/>
          </a:xfrm>
          <a:prstGeom prst="rect">
            <a:avLst/>
          </a:prstGeom>
          <a:noFill/>
          <a:ln w="9525">
            <a:noFill/>
            <a:miter lim="800000"/>
            <a:headEnd/>
            <a:tailEnd/>
          </a:ln>
          <a:effectLst/>
        </p:spPr>
        <p:txBody>
          <a:bodyPr/>
          <a:lstStyle/>
          <a:p>
            <a:pPr eaLnBrk="1" hangingPunct="1">
              <a:spcBef>
                <a:spcPct val="20000"/>
              </a:spcBef>
            </a:pPr>
            <a:r>
              <a:rPr lang="en-US" sz="2800" b="1">
                <a:solidFill>
                  <a:srgbClr val="000066"/>
                </a:solidFill>
                <a:latin typeface="Arial" charset="0"/>
              </a:rPr>
              <a:t>Bàn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12639"/>
                                        </p:tgtEl>
                                        <p:attrNameLst>
                                          <p:attrName>style.visibility</p:attrName>
                                        </p:attrNameLst>
                                      </p:cBhvr>
                                      <p:to>
                                        <p:strVal val="visible"/>
                                      </p:to>
                                    </p:set>
                                    <p:animScale>
                                      <p:cBhvr>
                                        <p:cTn id="7" dur="1000" decel="50000" fill="hold">
                                          <p:stCondLst>
                                            <p:cond delay="0"/>
                                          </p:stCondLst>
                                        </p:cTn>
                                        <p:tgtEl>
                                          <p:spTgt spid="312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2639"/>
                                        </p:tgtEl>
                                        <p:attrNameLst>
                                          <p:attrName>ppt_x</p:attrName>
                                          <p:attrName>ppt_y</p:attrName>
                                        </p:attrNameLst>
                                      </p:cBhvr>
                                    </p:animMotion>
                                    <p:animEffect transition="in" filter="fade">
                                      <p:cBhvr>
                                        <p:cTn id="9" dur="1000"/>
                                        <p:tgtEl>
                                          <p:spTgt spid="312639"/>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12643"/>
                                        </p:tgtEl>
                                        <p:attrNameLst>
                                          <p:attrName>style.visibility</p:attrName>
                                        </p:attrNameLst>
                                      </p:cBhvr>
                                      <p:to>
                                        <p:strVal val="visible"/>
                                      </p:to>
                                    </p:set>
                                    <p:animScale>
                                      <p:cBhvr>
                                        <p:cTn id="12" dur="1000" decel="50000" fill="hold">
                                          <p:stCondLst>
                                            <p:cond delay="0"/>
                                          </p:stCondLst>
                                        </p:cTn>
                                        <p:tgtEl>
                                          <p:spTgt spid="3126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12643"/>
                                        </p:tgtEl>
                                        <p:attrNameLst>
                                          <p:attrName>ppt_x</p:attrName>
                                          <p:attrName>ppt_y</p:attrName>
                                        </p:attrNameLst>
                                      </p:cBhvr>
                                    </p:animMotion>
                                    <p:animEffect transition="in" filter="fade">
                                      <p:cBhvr>
                                        <p:cTn id="14" dur="1000"/>
                                        <p:tgtEl>
                                          <p:spTgt spid="31264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12642"/>
                                        </p:tgtEl>
                                        <p:attrNameLst>
                                          <p:attrName>style.visibility</p:attrName>
                                        </p:attrNameLst>
                                      </p:cBhvr>
                                      <p:to>
                                        <p:strVal val="visible"/>
                                      </p:to>
                                    </p:set>
                                    <p:anim calcmode="lin" valueType="num">
                                      <p:cBhvr>
                                        <p:cTn id="19" dur="1000" fill="hold"/>
                                        <p:tgtEl>
                                          <p:spTgt spid="312642"/>
                                        </p:tgtEl>
                                        <p:attrNameLst>
                                          <p:attrName>ppt_x</p:attrName>
                                        </p:attrNameLst>
                                      </p:cBhvr>
                                      <p:tavLst>
                                        <p:tav tm="0">
                                          <p:val>
                                            <p:strVal val="#ppt_x-.2"/>
                                          </p:val>
                                        </p:tav>
                                        <p:tav tm="100000">
                                          <p:val>
                                            <p:strVal val="#ppt_x"/>
                                          </p:val>
                                        </p:tav>
                                      </p:tavLst>
                                    </p:anim>
                                    <p:anim calcmode="lin" valueType="num">
                                      <p:cBhvr>
                                        <p:cTn id="20" dur="1000" fill="hold"/>
                                        <p:tgtEl>
                                          <p:spTgt spid="31264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2642"/>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12644"/>
                                        </p:tgtEl>
                                        <p:attrNameLst>
                                          <p:attrName>style.visibility</p:attrName>
                                        </p:attrNameLst>
                                      </p:cBhvr>
                                      <p:to>
                                        <p:strVal val="visible"/>
                                      </p:to>
                                    </p:set>
                                    <p:anim calcmode="lin" valueType="num">
                                      <p:cBhvr>
                                        <p:cTn id="24" dur="1000" fill="hold"/>
                                        <p:tgtEl>
                                          <p:spTgt spid="312644"/>
                                        </p:tgtEl>
                                        <p:attrNameLst>
                                          <p:attrName>ppt_x</p:attrName>
                                        </p:attrNameLst>
                                      </p:cBhvr>
                                      <p:tavLst>
                                        <p:tav tm="0">
                                          <p:val>
                                            <p:strVal val="#ppt_x-.2"/>
                                          </p:val>
                                        </p:tav>
                                        <p:tav tm="100000">
                                          <p:val>
                                            <p:strVal val="#ppt_x"/>
                                          </p:val>
                                        </p:tav>
                                      </p:tavLst>
                                    </p:anim>
                                    <p:anim calcmode="lin" valueType="num">
                                      <p:cBhvr>
                                        <p:cTn id="25" dur="1000" fill="hold"/>
                                        <p:tgtEl>
                                          <p:spTgt spid="31264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2644"/>
                                        </p:tgtEl>
                                      </p:cBhvr>
                                    </p:animEffect>
                                  </p:childTnLst>
                                </p:cTn>
                              </p:par>
                              <p:par>
                                <p:cTn id="27" presetID="29" presetClass="entr" presetSubtype="0" fill="hold" nodeType="withEffect">
                                  <p:stCondLst>
                                    <p:cond delay="0"/>
                                  </p:stCondLst>
                                  <p:childTnLst>
                                    <p:set>
                                      <p:cBhvr>
                                        <p:cTn id="28" dur="1" fill="hold">
                                          <p:stCondLst>
                                            <p:cond delay="0"/>
                                          </p:stCondLst>
                                        </p:cTn>
                                        <p:tgtEl>
                                          <p:spTgt spid="312645"/>
                                        </p:tgtEl>
                                        <p:attrNameLst>
                                          <p:attrName>style.visibility</p:attrName>
                                        </p:attrNameLst>
                                      </p:cBhvr>
                                      <p:to>
                                        <p:strVal val="visible"/>
                                      </p:to>
                                    </p:set>
                                    <p:anim calcmode="lin" valueType="num">
                                      <p:cBhvr>
                                        <p:cTn id="29" dur="1000" fill="hold"/>
                                        <p:tgtEl>
                                          <p:spTgt spid="312645"/>
                                        </p:tgtEl>
                                        <p:attrNameLst>
                                          <p:attrName>ppt_x</p:attrName>
                                        </p:attrNameLst>
                                      </p:cBhvr>
                                      <p:tavLst>
                                        <p:tav tm="0">
                                          <p:val>
                                            <p:strVal val="#ppt_x-.2"/>
                                          </p:val>
                                        </p:tav>
                                        <p:tav tm="100000">
                                          <p:val>
                                            <p:strVal val="#ppt_x"/>
                                          </p:val>
                                        </p:tav>
                                      </p:tavLst>
                                    </p:anim>
                                    <p:anim calcmode="lin" valueType="num">
                                      <p:cBhvr>
                                        <p:cTn id="30" dur="1000" fill="hold"/>
                                        <p:tgtEl>
                                          <p:spTgt spid="31264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12645"/>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12646"/>
                                        </p:tgtEl>
                                        <p:attrNameLst>
                                          <p:attrName>style.visibility</p:attrName>
                                        </p:attrNameLst>
                                      </p:cBhvr>
                                      <p:to>
                                        <p:strVal val="visible"/>
                                      </p:to>
                                    </p:set>
                                    <p:anim calcmode="lin" valueType="num">
                                      <p:cBhvr>
                                        <p:cTn id="34" dur="1000" fill="hold"/>
                                        <p:tgtEl>
                                          <p:spTgt spid="312646"/>
                                        </p:tgtEl>
                                        <p:attrNameLst>
                                          <p:attrName>ppt_x</p:attrName>
                                        </p:attrNameLst>
                                      </p:cBhvr>
                                      <p:tavLst>
                                        <p:tav tm="0">
                                          <p:val>
                                            <p:strVal val="#ppt_x-.2"/>
                                          </p:val>
                                        </p:tav>
                                        <p:tav tm="100000">
                                          <p:val>
                                            <p:strVal val="#ppt_x"/>
                                          </p:val>
                                        </p:tav>
                                      </p:tavLst>
                                    </p:anim>
                                    <p:anim calcmode="lin" valueType="num">
                                      <p:cBhvr>
                                        <p:cTn id="35" dur="1000" fill="hold"/>
                                        <p:tgtEl>
                                          <p:spTgt spid="31264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12646"/>
                                        </p:tgtEl>
                                      </p:cBhvr>
                                    </p:animEffect>
                                  </p:childTnLst>
                                </p:cTn>
                              </p:par>
                              <p:par>
                                <p:cTn id="37" presetID="29" presetClass="entr" presetSubtype="0" fill="hold" nodeType="withEffect">
                                  <p:stCondLst>
                                    <p:cond delay="0"/>
                                  </p:stCondLst>
                                  <p:childTnLst>
                                    <p:set>
                                      <p:cBhvr>
                                        <p:cTn id="38" dur="1" fill="hold">
                                          <p:stCondLst>
                                            <p:cond delay="0"/>
                                          </p:stCondLst>
                                        </p:cTn>
                                        <p:tgtEl>
                                          <p:spTgt spid="312650"/>
                                        </p:tgtEl>
                                        <p:attrNameLst>
                                          <p:attrName>style.visibility</p:attrName>
                                        </p:attrNameLst>
                                      </p:cBhvr>
                                      <p:to>
                                        <p:strVal val="visible"/>
                                      </p:to>
                                    </p:set>
                                    <p:anim calcmode="lin" valueType="num">
                                      <p:cBhvr>
                                        <p:cTn id="39" dur="1000" fill="hold"/>
                                        <p:tgtEl>
                                          <p:spTgt spid="312650"/>
                                        </p:tgtEl>
                                        <p:attrNameLst>
                                          <p:attrName>ppt_x</p:attrName>
                                        </p:attrNameLst>
                                      </p:cBhvr>
                                      <p:tavLst>
                                        <p:tav tm="0">
                                          <p:val>
                                            <p:strVal val="#ppt_x-.2"/>
                                          </p:val>
                                        </p:tav>
                                        <p:tav tm="100000">
                                          <p:val>
                                            <p:strVal val="#ppt_x"/>
                                          </p:val>
                                        </p:tav>
                                      </p:tavLst>
                                    </p:anim>
                                    <p:anim calcmode="lin" valueType="num">
                                      <p:cBhvr>
                                        <p:cTn id="40" dur="1000" fill="hold"/>
                                        <p:tgtEl>
                                          <p:spTgt spid="31265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1265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312649"/>
                                        </p:tgtEl>
                                        <p:attrNameLst>
                                          <p:attrName>style.visibility</p:attrName>
                                        </p:attrNameLst>
                                      </p:cBhvr>
                                      <p:to>
                                        <p:strVal val="visible"/>
                                      </p:to>
                                    </p:set>
                                    <p:anim calcmode="lin" valueType="num">
                                      <p:cBhvr>
                                        <p:cTn id="44" dur="1000" fill="hold"/>
                                        <p:tgtEl>
                                          <p:spTgt spid="312649"/>
                                        </p:tgtEl>
                                        <p:attrNameLst>
                                          <p:attrName>ppt_x</p:attrName>
                                        </p:attrNameLst>
                                      </p:cBhvr>
                                      <p:tavLst>
                                        <p:tav tm="0">
                                          <p:val>
                                            <p:strVal val="#ppt_x-.2"/>
                                          </p:val>
                                        </p:tav>
                                        <p:tav tm="100000">
                                          <p:val>
                                            <p:strVal val="#ppt_x"/>
                                          </p:val>
                                        </p:tav>
                                      </p:tavLst>
                                    </p:anim>
                                    <p:anim calcmode="lin" valueType="num">
                                      <p:cBhvr>
                                        <p:cTn id="45" dur="1000" fill="hold"/>
                                        <p:tgtEl>
                                          <p:spTgt spid="31264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12649"/>
                                        </p:tgtEl>
                                      </p:cBhvr>
                                    </p:animEffect>
                                  </p:childTnLst>
                                </p:cTn>
                              </p:par>
                              <p:par>
                                <p:cTn id="47" presetID="29" presetClass="entr" presetSubtype="0" fill="hold" nodeType="withEffect">
                                  <p:stCondLst>
                                    <p:cond delay="0"/>
                                  </p:stCondLst>
                                  <p:childTnLst>
                                    <p:set>
                                      <p:cBhvr>
                                        <p:cTn id="48" dur="1" fill="hold">
                                          <p:stCondLst>
                                            <p:cond delay="0"/>
                                          </p:stCondLst>
                                        </p:cTn>
                                        <p:tgtEl>
                                          <p:spTgt spid="312654"/>
                                        </p:tgtEl>
                                        <p:attrNameLst>
                                          <p:attrName>style.visibility</p:attrName>
                                        </p:attrNameLst>
                                      </p:cBhvr>
                                      <p:to>
                                        <p:strVal val="visible"/>
                                      </p:to>
                                    </p:set>
                                    <p:anim calcmode="lin" valueType="num">
                                      <p:cBhvr>
                                        <p:cTn id="49" dur="1000" fill="hold"/>
                                        <p:tgtEl>
                                          <p:spTgt spid="312654"/>
                                        </p:tgtEl>
                                        <p:attrNameLst>
                                          <p:attrName>ppt_x</p:attrName>
                                        </p:attrNameLst>
                                      </p:cBhvr>
                                      <p:tavLst>
                                        <p:tav tm="0">
                                          <p:val>
                                            <p:strVal val="#ppt_x-.2"/>
                                          </p:val>
                                        </p:tav>
                                        <p:tav tm="100000">
                                          <p:val>
                                            <p:strVal val="#ppt_x"/>
                                          </p:val>
                                        </p:tav>
                                      </p:tavLst>
                                    </p:anim>
                                    <p:anim calcmode="lin" valueType="num">
                                      <p:cBhvr>
                                        <p:cTn id="50" dur="1000" fill="hold"/>
                                        <p:tgtEl>
                                          <p:spTgt spid="31265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12654"/>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312655"/>
                                        </p:tgtEl>
                                        <p:attrNameLst>
                                          <p:attrName>style.visibility</p:attrName>
                                        </p:attrNameLst>
                                      </p:cBhvr>
                                      <p:to>
                                        <p:strVal val="visible"/>
                                      </p:to>
                                    </p:set>
                                    <p:anim calcmode="lin" valueType="num">
                                      <p:cBhvr>
                                        <p:cTn id="54" dur="1000" fill="hold"/>
                                        <p:tgtEl>
                                          <p:spTgt spid="312655"/>
                                        </p:tgtEl>
                                        <p:attrNameLst>
                                          <p:attrName>ppt_w</p:attrName>
                                        </p:attrNameLst>
                                      </p:cBhvr>
                                      <p:tavLst>
                                        <p:tav tm="0">
                                          <p:val>
                                            <p:fltVal val="0"/>
                                          </p:val>
                                        </p:tav>
                                        <p:tav tm="100000">
                                          <p:val>
                                            <p:strVal val="#ppt_w"/>
                                          </p:val>
                                        </p:tav>
                                      </p:tavLst>
                                    </p:anim>
                                    <p:anim calcmode="lin" valueType="num">
                                      <p:cBhvr>
                                        <p:cTn id="55" dur="1000" fill="hold"/>
                                        <p:tgtEl>
                                          <p:spTgt spid="312655"/>
                                        </p:tgtEl>
                                        <p:attrNameLst>
                                          <p:attrName>ppt_h</p:attrName>
                                        </p:attrNameLst>
                                      </p:cBhvr>
                                      <p:tavLst>
                                        <p:tav tm="0">
                                          <p:val>
                                            <p:fltVal val="0"/>
                                          </p:val>
                                        </p:tav>
                                        <p:tav tm="100000">
                                          <p:val>
                                            <p:strVal val="#ppt_h"/>
                                          </p:val>
                                        </p:tav>
                                      </p:tavLst>
                                    </p:anim>
                                    <p:anim calcmode="lin" valueType="num">
                                      <p:cBhvr>
                                        <p:cTn id="56" dur="1000" fill="hold"/>
                                        <p:tgtEl>
                                          <p:spTgt spid="312655"/>
                                        </p:tgtEl>
                                        <p:attrNameLst>
                                          <p:attrName>style.rotation</p:attrName>
                                        </p:attrNameLst>
                                      </p:cBhvr>
                                      <p:tavLst>
                                        <p:tav tm="0">
                                          <p:val>
                                            <p:fltVal val="90"/>
                                          </p:val>
                                        </p:tav>
                                        <p:tav tm="100000">
                                          <p:val>
                                            <p:fltVal val="0"/>
                                          </p:val>
                                        </p:tav>
                                      </p:tavLst>
                                    </p:anim>
                                    <p:animEffect transition="in" filter="fade">
                                      <p:cBhvr>
                                        <p:cTn id="57" dur="1000"/>
                                        <p:tgtEl>
                                          <p:spTgt spid="312655"/>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312656"/>
                                        </p:tgtEl>
                                        <p:attrNameLst>
                                          <p:attrName>style.visibility</p:attrName>
                                        </p:attrNameLst>
                                      </p:cBhvr>
                                      <p:to>
                                        <p:strVal val="visible"/>
                                      </p:to>
                                    </p:set>
                                    <p:anim calcmode="lin" valueType="num">
                                      <p:cBhvr>
                                        <p:cTn id="60" dur="1000" fill="hold"/>
                                        <p:tgtEl>
                                          <p:spTgt spid="312656"/>
                                        </p:tgtEl>
                                        <p:attrNameLst>
                                          <p:attrName>ppt_w</p:attrName>
                                        </p:attrNameLst>
                                      </p:cBhvr>
                                      <p:tavLst>
                                        <p:tav tm="0">
                                          <p:val>
                                            <p:fltVal val="0"/>
                                          </p:val>
                                        </p:tav>
                                        <p:tav tm="100000">
                                          <p:val>
                                            <p:strVal val="#ppt_w"/>
                                          </p:val>
                                        </p:tav>
                                      </p:tavLst>
                                    </p:anim>
                                    <p:anim calcmode="lin" valueType="num">
                                      <p:cBhvr>
                                        <p:cTn id="61" dur="1000" fill="hold"/>
                                        <p:tgtEl>
                                          <p:spTgt spid="312656"/>
                                        </p:tgtEl>
                                        <p:attrNameLst>
                                          <p:attrName>ppt_h</p:attrName>
                                        </p:attrNameLst>
                                      </p:cBhvr>
                                      <p:tavLst>
                                        <p:tav tm="0">
                                          <p:val>
                                            <p:fltVal val="0"/>
                                          </p:val>
                                        </p:tav>
                                        <p:tav tm="100000">
                                          <p:val>
                                            <p:strVal val="#ppt_h"/>
                                          </p:val>
                                        </p:tav>
                                      </p:tavLst>
                                    </p:anim>
                                    <p:anim calcmode="lin" valueType="num">
                                      <p:cBhvr>
                                        <p:cTn id="62" dur="1000" fill="hold"/>
                                        <p:tgtEl>
                                          <p:spTgt spid="312656"/>
                                        </p:tgtEl>
                                        <p:attrNameLst>
                                          <p:attrName>style.rotation</p:attrName>
                                        </p:attrNameLst>
                                      </p:cBhvr>
                                      <p:tavLst>
                                        <p:tav tm="0">
                                          <p:val>
                                            <p:fltVal val="90"/>
                                          </p:val>
                                        </p:tav>
                                        <p:tav tm="100000">
                                          <p:val>
                                            <p:fltVal val="0"/>
                                          </p:val>
                                        </p:tav>
                                      </p:tavLst>
                                    </p:anim>
                                    <p:animEffect transition="in" filter="fade">
                                      <p:cBhvr>
                                        <p:cTn id="63" dur="1000"/>
                                        <p:tgtEl>
                                          <p:spTgt spid="312656"/>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312657"/>
                                        </p:tgtEl>
                                        <p:attrNameLst>
                                          <p:attrName>style.visibility</p:attrName>
                                        </p:attrNameLst>
                                      </p:cBhvr>
                                      <p:to>
                                        <p:strVal val="visible"/>
                                      </p:to>
                                    </p:set>
                                    <p:anim calcmode="lin" valueType="num">
                                      <p:cBhvr>
                                        <p:cTn id="66" dur="1000" fill="hold"/>
                                        <p:tgtEl>
                                          <p:spTgt spid="312657"/>
                                        </p:tgtEl>
                                        <p:attrNameLst>
                                          <p:attrName>ppt_w</p:attrName>
                                        </p:attrNameLst>
                                      </p:cBhvr>
                                      <p:tavLst>
                                        <p:tav tm="0">
                                          <p:val>
                                            <p:fltVal val="0"/>
                                          </p:val>
                                        </p:tav>
                                        <p:tav tm="100000">
                                          <p:val>
                                            <p:strVal val="#ppt_w"/>
                                          </p:val>
                                        </p:tav>
                                      </p:tavLst>
                                    </p:anim>
                                    <p:anim calcmode="lin" valueType="num">
                                      <p:cBhvr>
                                        <p:cTn id="67" dur="1000" fill="hold"/>
                                        <p:tgtEl>
                                          <p:spTgt spid="312657"/>
                                        </p:tgtEl>
                                        <p:attrNameLst>
                                          <p:attrName>ppt_h</p:attrName>
                                        </p:attrNameLst>
                                      </p:cBhvr>
                                      <p:tavLst>
                                        <p:tav tm="0">
                                          <p:val>
                                            <p:fltVal val="0"/>
                                          </p:val>
                                        </p:tav>
                                        <p:tav tm="100000">
                                          <p:val>
                                            <p:strVal val="#ppt_h"/>
                                          </p:val>
                                        </p:tav>
                                      </p:tavLst>
                                    </p:anim>
                                    <p:anim calcmode="lin" valueType="num">
                                      <p:cBhvr>
                                        <p:cTn id="68" dur="1000" fill="hold"/>
                                        <p:tgtEl>
                                          <p:spTgt spid="312657"/>
                                        </p:tgtEl>
                                        <p:attrNameLst>
                                          <p:attrName>style.rotation</p:attrName>
                                        </p:attrNameLst>
                                      </p:cBhvr>
                                      <p:tavLst>
                                        <p:tav tm="0">
                                          <p:val>
                                            <p:fltVal val="90"/>
                                          </p:val>
                                        </p:tav>
                                        <p:tav tm="100000">
                                          <p:val>
                                            <p:fltVal val="0"/>
                                          </p:val>
                                        </p:tav>
                                      </p:tavLst>
                                    </p:anim>
                                    <p:animEffect transition="in" filter="fade">
                                      <p:cBhvr>
                                        <p:cTn id="69" dur="1000"/>
                                        <p:tgtEl>
                                          <p:spTgt spid="312657"/>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312658"/>
                                        </p:tgtEl>
                                        <p:attrNameLst>
                                          <p:attrName>style.visibility</p:attrName>
                                        </p:attrNameLst>
                                      </p:cBhvr>
                                      <p:to>
                                        <p:strVal val="visible"/>
                                      </p:to>
                                    </p:set>
                                    <p:anim calcmode="lin" valueType="num">
                                      <p:cBhvr>
                                        <p:cTn id="72" dur="1000" fill="hold"/>
                                        <p:tgtEl>
                                          <p:spTgt spid="312658"/>
                                        </p:tgtEl>
                                        <p:attrNameLst>
                                          <p:attrName>ppt_w</p:attrName>
                                        </p:attrNameLst>
                                      </p:cBhvr>
                                      <p:tavLst>
                                        <p:tav tm="0">
                                          <p:val>
                                            <p:fltVal val="0"/>
                                          </p:val>
                                        </p:tav>
                                        <p:tav tm="100000">
                                          <p:val>
                                            <p:strVal val="#ppt_w"/>
                                          </p:val>
                                        </p:tav>
                                      </p:tavLst>
                                    </p:anim>
                                    <p:anim calcmode="lin" valueType="num">
                                      <p:cBhvr>
                                        <p:cTn id="73" dur="1000" fill="hold"/>
                                        <p:tgtEl>
                                          <p:spTgt spid="312658"/>
                                        </p:tgtEl>
                                        <p:attrNameLst>
                                          <p:attrName>ppt_h</p:attrName>
                                        </p:attrNameLst>
                                      </p:cBhvr>
                                      <p:tavLst>
                                        <p:tav tm="0">
                                          <p:val>
                                            <p:fltVal val="0"/>
                                          </p:val>
                                        </p:tav>
                                        <p:tav tm="100000">
                                          <p:val>
                                            <p:strVal val="#ppt_h"/>
                                          </p:val>
                                        </p:tav>
                                      </p:tavLst>
                                    </p:anim>
                                    <p:anim calcmode="lin" valueType="num">
                                      <p:cBhvr>
                                        <p:cTn id="74" dur="1000" fill="hold"/>
                                        <p:tgtEl>
                                          <p:spTgt spid="312658"/>
                                        </p:tgtEl>
                                        <p:attrNameLst>
                                          <p:attrName>style.rotation</p:attrName>
                                        </p:attrNameLst>
                                      </p:cBhvr>
                                      <p:tavLst>
                                        <p:tav tm="0">
                                          <p:val>
                                            <p:fltVal val="90"/>
                                          </p:val>
                                        </p:tav>
                                        <p:tav tm="100000">
                                          <p:val>
                                            <p:fltVal val="0"/>
                                          </p:val>
                                        </p:tav>
                                      </p:tavLst>
                                    </p:anim>
                                    <p:animEffect transition="in" filter="fade">
                                      <p:cBhvr>
                                        <p:cTn id="75" dur="1000"/>
                                        <p:tgtEl>
                                          <p:spTgt spid="312658"/>
                                        </p:tgtEl>
                                      </p:cBhvr>
                                    </p:animEffec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par>
                                <p:cTn id="76" presetID="29" presetClass="entr" presetSubtype="0" fill="hold" grpId="0" nodeType="withEffect">
                                  <p:stCondLst>
                                    <p:cond delay="0"/>
                                  </p:stCondLst>
                                  <p:childTnLst>
                                    <p:set>
                                      <p:cBhvr>
                                        <p:cTn id="77" dur="1" fill="hold">
                                          <p:stCondLst>
                                            <p:cond delay="0"/>
                                          </p:stCondLst>
                                        </p:cTn>
                                        <p:tgtEl>
                                          <p:spTgt spid="312659"/>
                                        </p:tgtEl>
                                        <p:attrNameLst>
                                          <p:attrName>style.visibility</p:attrName>
                                        </p:attrNameLst>
                                      </p:cBhvr>
                                      <p:to>
                                        <p:strVal val="visible"/>
                                      </p:to>
                                    </p:set>
                                    <p:anim calcmode="lin" valueType="num">
                                      <p:cBhvr>
                                        <p:cTn id="78" dur="1000" fill="hold"/>
                                        <p:tgtEl>
                                          <p:spTgt spid="312659"/>
                                        </p:tgtEl>
                                        <p:attrNameLst>
                                          <p:attrName>ppt_x</p:attrName>
                                        </p:attrNameLst>
                                      </p:cBhvr>
                                      <p:tavLst>
                                        <p:tav tm="0">
                                          <p:val>
                                            <p:strVal val="#ppt_x-.2"/>
                                          </p:val>
                                        </p:tav>
                                        <p:tav tm="100000">
                                          <p:val>
                                            <p:strVal val="#ppt_x"/>
                                          </p:val>
                                        </p:tav>
                                      </p:tavLst>
                                    </p:anim>
                                    <p:anim calcmode="lin" valueType="num">
                                      <p:cBhvr>
                                        <p:cTn id="79" dur="1000" fill="hold"/>
                                        <p:tgtEl>
                                          <p:spTgt spid="312659"/>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12659"/>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312660"/>
                                        </p:tgtEl>
                                        <p:attrNameLst>
                                          <p:attrName>style.visibility</p:attrName>
                                        </p:attrNameLst>
                                      </p:cBhvr>
                                      <p:to>
                                        <p:strVal val="visible"/>
                                      </p:to>
                                    </p:set>
                                    <p:animEffect transition="in" filter="slide(fromBottom)">
                                      <p:cBhvr>
                                        <p:cTn id="85" dur="500"/>
                                        <p:tgtEl>
                                          <p:spTgt spid="312660"/>
                                        </p:tgtEl>
                                      </p:cBhvr>
                                    </p:animEffect>
                                  </p:childTnLst>
                                </p:cTn>
                              </p:par>
                              <p:par>
                                <p:cTn id="86" presetID="31" presetClass="entr" presetSubtype="0" fill="hold" nodeType="withEffect">
                                  <p:stCondLst>
                                    <p:cond delay="0"/>
                                  </p:stCondLst>
                                  <p:iterate type="lt">
                                    <p:tmPct val="5000"/>
                                  </p:iterate>
                                  <p:childTnLst>
                                    <p:set>
                                      <p:cBhvr>
                                        <p:cTn id="87" dur="1" fill="hold">
                                          <p:stCondLst>
                                            <p:cond delay="0"/>
                                          </p:stCondLst>
                                        </p:cTn>
                                        <p:tgtEl>
                                          <p:spTgt spid="312661"/>
                                        </p:tgtEl>
                                        <p:attrNameLst>
                                          <p:attrName>style.visibility</p:attrName>
                                        </p:attrNameLst>
                                      </p:cBhvr>
                                      <p:to>
                                        <p:strVal val="visible"/>
                                      </p:to>
                                    </p:set>
                                    <p:anim calcmode="lin" valueType="num">
                                      <p:cBhvr>
                                        <p:cTn id="88" dur="1000" fill="hold"/>
                                        <p:tgtEl>
                                          <p:spTgt spid="312661"/>
                                        </p:tgtEl>
                                        <p:attrNameLst>
                                          <p:attrName>ppt_w</p:attrName>
                                        </p:attrNameLst>
                                      </p:cBhvr>
                                      <p:tavLst>
                                        <p:tav tm="0">
                                          <p:val>
                                            <p:fltVal val="0"/>
                                          </p:val>
                                        </p:tav>
                                        <p:tav tm="100000">
                                          <p:val>
                                            <p:strVal val="#ppt_w"/>
                                          </p:val>
                                        </p:tav>
                                      </p:tavLst>
                                    </p:anim>
                                    <p:anim calcmode="lin" valueType="num">
                                      <p:cBhvr>
                                        <p:cTn id="89" dur="1000" fill="hold"/>
                                        <p:tgtEl>
                                          <p:spTgt spid="312661"/>
                                        </p:tgtEl>
                                        <p:attrNameLst>
                                          <p:attrName>ppt_h</p:attrName>
                                        </p:attrNameLst>
                                      </p:cBhvr>
                                      <p:tavLst>
                                        <p:tav tm="0">
                                          <p:val>
                                            <p:fltVal val="0"/>
                                          </p:val>
                                        </p:tav>
                                        <p:tav tm="100000">
                                          <p:val>
                                            <p:strVal val="#ppt_h"/>
                                          </p:val>
                                        </p:tav>
                                      </p:tavLst>
                                    </p:anim>
                                    <p:anim calcmode="lin" valueType="num">
                                      <p:cBhvr>
                                        <p:cTn id="90" dur="1000" fill="hold"/>
                                        <p:tgtEl>
                                          <p:spTgt spid="312661"/>
                                        </p:tgtEl>
                                        <p:attrNameLst>
                                          <p:attrName>style.rotation</p:attrName>
                                        </p:attrNameLst>
                                      </p:cBhvr>
                                      <p:tavLst>
                                        <p:tav tm="0">
                                          <p:val>
                                            <p:fltVal val="90"/>
                                          </p:val>
                                        </p:tav>
                                        <p:tav tm="100000">
                                          <p:val>
                                            <p:fltVal val="0"/>
                                          </p:val>
                                        </p:tav>
                                      </p:tavLst>
                                    </p:anim>
                                    <p:animEffect transition="in" filter="fade">
                                      <p:cBhvr>
                                        <p:cTn id="91" dur="1000"/>
                                        <p:tgtEl>
                                          <p:spTgt spid="312661"/>
                                        </p:tgtEl>
                                      </p:cBhvr>
                                    </p:animEffec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par>
                                <p:cTn id="92" presetID="31" presetClass="entr" presetSubtype="0" fill="hold" nodeType="withEffect">
                                  <p:stCondLst>
                                    <p:cond delay="0"/>
                                  </p:stCondLst>
                                  <p:iterate type="lt">
                                    <p:tmPct val="5000"/>
                                  </p:iterate>
                                  <p:childTnLst>
                                    <p:set>
                                      <p:cBhvr>
                                        <p:cTn id="93" dur="1" fill="hold">
                                          <p:stCondLst>
                                            <p:cond delay="0"/>
                                          </p:stCondLst>
                                        </p:cTn>
                                        <p:tgtEl>
                                          <p:spTgt spid="312662"/>
                                        </p:tgtEl>
                                        <p:attrNameLst>
                                          <p:attrName>style.visibility</p:attrName>
                                        </p:attrNameLst>
                                      </p:cBhvr>
                                      <p:to>
                                        <p:strVal val="visible"/>
                                      </p:to>
                                    </p:set>
                                    <p:anim calcmode="lin" valueType="num">
                                      <p:cBhvr>
                                        <p:cTn id="94" dur="1000" fill="hold"/>
                                        <p:tgtEl>
                                          <p:spTgt spid="312662"/>
                                        </p:tgtEl>
                                        <p:attrNameLst>
                                          <p:attrName>ppt_w</p:attrName>
                                        </p:attrNameLst>
                                      </p:cBhvr>
                                      <p:tavLst>
                                        <p:tav tm="0">
                                          <p:val>
                                            <p:fltVal val="0"/>
                                          </p:val>
                                        </p:tav>
                                        <p:tav tm="100000">
                                          <p:val>
                                            <p:strVal val="#ppt_w"/>
                                          </p:val>
                                        </p:tav>
                                      </p:tavLst>
                                    </p:anim>
                                    <p:anim calcmode="lin" valueType="num">
                                      <p:cBhvr>
                                        <p:cTn id="95" dur="1000" fill="hold"/>
                                        <p:tgtEl>
                                          <p:spTgt spid="312662"/>
                                        </p:tgtEl>
                                        <p:attrNameLst>
                                          <p:attrName>ppt_h</p:attrName>
                                        </p:attrNameLst>
                                      </p:cBhvr>
                                      <p:tavLst>
                                        <p:tav tm="0">
                                          <p:val>
                                            <p:fltVal val="0"/>
                                          </p:val>
                                        </p:tav>
                                        <p:tav tm="100000">
                                          <p:val>
                                            <p:strVal val="#ppt_h"/>
                                          </p:val>
                                        </p:tav>
                                      </p:tavLst>
                                    </p:anim>
                                    <p:anim calcmode="lin" valueType="num">
                                      <p:cBhvr>
                                        <p:cTn id="96" dur="1000" fill="hold"/>
                                        <p:tgtEl>
                                          <p:spTgt spid="312662"/>
                                        </p:tgtEl>
                                        <p:attrNameLst>
                                          <p:attrName>style.rotation</p:attrName>
                                        </p:attrNameLst>
                                      </p:cBhvr>
                                      <p:tavLst>
                                        <p:tav tm="0">
                                          <p:val>
                                            <p:fltVal val="90"/>
                                          </p:val>
                                        </p:tav>
                                        <p:tav tm="100000">
                                          <p:val>
                                            <p:fltVal val="0"/>
                                          </p:val>
                                        </p:tav>
                                      </p:tavLst>
                                    </p:anim>
                                    <p:animEffect transition="in" filter="fade">
                                      <p:cBhvr>
                                        <p:cTn id="97" dur="1000"/>
                                        <p:tgtEl>
                                          <p:spTgt spid="312662"/>
                                        </p:tgtEl>
                                      </p:cBhvr>
                                    </p:animEffec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par>
                                <p:cTn id="98" presetID="29" presetClass="entr" presetSubtype="0" fill="hold" grpId="0" nodeType="withEffect">
                                  <p:stCondLst>
                                    <p:cond delay="0"/>
                                  </p:stCondLst>
                                  <p:childTnLst>
                                    <p:set>
                                      <p:cBhvr>
                                        <p:cTn id="99" dur="1" fill="hold">
                                          <p:stCondLst>
                                            <p:cond delay="0"/>
                                          </p:stCondLst>
                                        </p:cTn>
                                        <p:tgtEl>
                                          <p:spTgt spid="312663"/>
                                        </p:tgtEl>
                                        <p:attrNameLst>
                                          <p:attrName>style.visibility</p:attrName>
                                        </p:attrNameLst>
                                      </p:cBhvr>
                                      <p:to>
                                        <p:strVal val="visible"/>
                                      </p:to>
                                    </p:set>
                                    <p:anim calcmode="lin" valueType="num">
                                      <p:cBhvr>
                                        <p:cTn id="100" dur="1000" fill="hold"/>
                                        <p:tgtEl>
                                          <p:spTgt spid="312663"/>
                                        </p:tgtEl>
                                        <p:attrNameLst>
                                          <p:attrName>ppt_x</p:attrName>
                                        </p:attrNameLst>
                                      </p:cBhvr>
                                      <p:tavLst>
                                        <p:tav tm="0">
                                          <p:val>
                                            <p:strVal val="#ppt_x-.2"/>
                                          </p:val>
                                        </p:tav>
                                        <p:tav tm="100000">
                                          <p:val>
                                            <p:strVal val="#ppt_x"/>
                                          </p:val>
                                        </p:tav>
                                      </p:tavLst>
                                    </p:anim>
                                    <p:anim calcmode="lin" valueType="num">
                                      <p:cBhvr>
                                        <p:cTn id="101" dur="1000" fill="hold"/>
                                        <p:tgtEl>
                                          <p:spTgt spid="312663"/>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312663"/>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312664"/>
                                        </p:tgtEl>
                                        <p:attrNameLst>
                                          <p:attrName>style.visibility</p:attrName>
                                        </p:attrNameLst>
                                      </p:cBhvr>
                                      <p:to>
                                        <p:strVal val="visible"/>
                                      </p:to>
                                    </p:set>
                                    <p:anim calcmode="lin" valueType="num">
                                      <p:cBhvr>
                                        <p:cTn id="105" dur="1000" fill="hold"/>
                                        <p:tgtEl>
                                          <p:spTgt spid="312664"/>
                                        </p:tgtEl>
                                        <p:attrNameLst>
                                          <p:attrName>ppt_x</p:attrName>
                                        </p:attrNameLst>
                                      </p:cBhvr>
                                      <p:tavLst>
                                        <p:tav tm="0">
                                          <p:val>
                                            <p:strVal val="#ppt_x-.2"/>
                                          </p:val>
                                        </p:tav>
                                        <p:tav tm="100000">
                                          <p:val>
                                            <p:strVal val="#ppt_x"/>
                                          </p:val>
                                        </p:tav>
                                      </p:tavLst>
                                    </p:anim>
                                    <p:anim calcmode="lin" valueType="num">
                                      <p:cBhvr>
                                        <p:cTn id="106" dur="1000" fill="hold"/>
                                        <p:tgtEl>
                                          <p:spTgt spid="312664"/>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12664"/>
                                        </p:tgtEl>
                                      </p:cBhvr>
                                    </p:animEffect>
                                  </p:childTnLst>
                                </p:cTn>
                              </p:par>
                              <p:par>
                                <p:cTn id="108" presetID="29" presetClass="entr" presetSubtype="0" fill="hold" grpId="0" nodeType="withEffect">
                                  <p:stCondLst>
                                    <p:cond delay="0"/>
                                  </p:stCondLst>
                                  <p:childTnLst>
                                    <p:set>
                                      <p:cBhvr>
                                        <p:cTn id="109" dur="1" fill="hold">
                                          <p:stCondLst>
                                            <p:cond delay="0"/>
                                          </p:stCondLst>
                                        </p:cTn>
                                        <p:tgtEl>
                                          <p:spTgt spid="312665"/>
                                        </p:tgtEl>
                                        <p:attrNameLst>
                                          <p:attrName>style.visibility</p:attrName>
                                        </p:attrNameLst>
                                      </p:cBhvr>
                                      <p:to>
                                        <p:strVal val="visible"/>
                                      </p:to>
                                    </p:set>
                                    <p:anim calcmode="lin" valueType="num">
                                      <p:cBhvr>
                                        <p:cTn id="110" dur="1000" fill="hold"/>
                                        <p:tgtEl>
                                          <p:spTgt spid="312665"/>
                                        </p:tgtEl>
                                        <p:attrNameLst>
                                          <p:attrName>ppt_x</p:attrName>
                                        </p:attrNameLst>
                                      </p:cBhvr>
                                      <p:tavLst>
                                        <p:tav tm="0">
                                          <p:val>
                                            <p:strVal val="#ppt_x-.2"/>
                                          </p:val>
                                        </p:tav>
                                        <p:tav tm="100000">
                                          <p:val>
                                            <p:strVal val="#ppt_x"/>
                                          </p:val>
                                        </p:tav>
                                      </p:tavLst>
                                    </p:anim>
                                    <p:anim calcmode="lin" valueType="num">
                                      <p:cBhvr>
                                        <p:cTn id="111" dur="1000" fill="hold"/>
                                        <p:tgtEl>
                                          <p:spTgt spid="312665"/>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312665"/>
                                        </p:tgtEl>
                                      </p:cBhvr>
                                    </p:animEffect>
                                  </p:childTnLst>
                                </p:cTn>
                              </p:par>
                              <p:par>
                                <p:cTn id="113" presetID="29" presetClass="entr" presetSubtype="0" fill="hold" grpId="0" nodeType="withEffect">
                                  <p:stCondLst>
                                    <p:cond delay="0"/>
                                  </p:stCondLst>
                                  <p:childTnLst>
                                    <p:set>
                                      <p:cBhvr>
                                        <p:cTn id="114" dur="1" fill="hold">
                                          <p:stCondLst>
                                            <p:cond delay="0"/>
                                          </p:stCondLst>
                                        </p:cTn>
                                        <p:tgtEl>
                                          <p:spTgt spid="312666"/>
                                        </p:tgtEl>
                                        <p:attrNameLst>
                                          <p:attrName>style.visibility</p:attrName>
                                        </p:attrNameLst>
                                      </p:cBhvr>
                                      <p:to>
                                        <p:strVal val="visible"/>
                                      </p:to>
                                    </p:set>
                                    <p:anim calcmode="lin" valueType="num">
                                      <p:cBhvr>
                                        <p:cTn id="115" dur="1000" fill="hold"/>
                                        <p:tgtEl>
                                          <p:spTgt spid="312666"/>
                                        </p:tgtEl>
                                        <p:attrNameLst>
                                          <p:attrName>ppt_x</p:attrName>
                                        </p:attrNameLst>
                                      </p:cBhvr>
                                      <p:tavLst>
                                        <p:tav tm="0">
                                          <p:val>
                                            <p:strVal val="#ppt_x-.2"/>
                                          </p:val>
                                        </p:tav>
                                        <p:tav tm="100000">
                                          <p:val>
                                            <p:strVal val="#ppt_x"/>
                                          </p:val>
                                        </p:tav>
                                      </p:tavLst>
                                    </p:anim>
                                    <p:anim calcmode="lin" valueType="num">
                                      <p:cBhvr>
                                        <p:cTn id="116" dur="1000" fill="hold"/>
                                        <p:tgtEl>
                                          <p:spTgt spid="31266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312666"/>
                                        </p:tgtEl>
                                      </p:cBhvr>
                                    </p:animEffect>
                                  </p:childTnLst>
                                </p:cTn>
                              </p:par>
                              <p:par>
                                <p:cTn id="118" presetID="29" presetClass="entr" presetSubtype="0" fill="hold" grpId="0" nodeType="withEffect">
                                  <p:stCondLst>
                                    <p:cond delay="0"/>
                                  </p:stCondLst>
                                  <p:childTnLst>
                                    <p:set>
                                      <p:cBhvr>
                                        <p:cTn id="119" dur="1" fill="hold">
                                          <p:stCondLst>
                                            <p:cond delay="0"/>
                                          </p:stCondLst>
                                        </p:cTn>
                                        <p:tgtEl>
                                          <p:spTgt spid="312667"/>
                                        </p:tgtEl>
                                        <p:attrNameLst>
                                          <p:attrName>style.visibility</p:attrName>
                                        </p:attrNameLst>
                                      </p:cBhvr>
                                      <p:to>
                                        <p:strVal val="visible"/>
                                      </p:to>
                                    </p:set>
                                    <p:anim calcmode="lin" valueType="num">
                                      <p:cBhvr>
                                        <p:cTn id="120" dur="1000" fill="hold"/>
                                        <p:tgtEl>
                                          <p:spTgt spid="312667"/>
                                        </p:tgtEl>
                                        <p:attrNameLst>
                                          <p:attrName>ppt_x</p:attrName>
                                        </p:attrNameLst>
                                      </p:cBhvr>
                                      <p:tavLst>
                                        <p:tav tm="0">
                                          <p:val>
                                            <p:strVal val="#ppt_x-.2"/>
                                          </p:val>
                                        </p:tav>
                                        <p:tav tm="100000">
                                          <p:val>
                                            <p:strVal val="#ppt_x"/>
                                          </p:val>
                                        </p:tav>
                                      </p:tavLst>
                                    </p:anim>
                                    <p:anim calcmode="lin" valueType="num">
                                      <p:cBhvr>
                                        <p:cTn id="121" dur="1000" fill="hold"/>
                                        <p:tgtEl>
                                          <p:spTgt spid="312667"/>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312667"/>
                                        </p:tgtEl>
                                      </p:cBhvr>
                                    </p:animEffect>
                                  </p:childTnLst>
                                </p:cTn>
                              </p:par>
                              <p:par>
                                <p:cTn id="123" presetID="29" presetClass="entr" presetSubtype="0" fill="hold" grpId="0" nodeType="withEffect">
                                  <p:stCondLst>
                                    <p:cond delay="0"/>
                                  </p:stCondLst>
                                  <p:childTnLst>
                                    <p:set>
                                      <p:cBhvr>
                                        <p:cTn id="124" dur="1" fill="hold">
                                          <p:stCondLst>
                                            <p:cond delay="0"/>
                                          </p:stCondLst>
                                        </p:cTn>
                                        <p:tgtEl>
                                          <p:spTgt spid="312668"/>
                                        </p:tgtEl>
                                        <p:attrNameLst>
                                          <p:attrName>style.visibility</p:attrName>
                                        </p:attrNameLst>
                                      </p:cBhvr>
                                      <p:to>
                                        <p:strVal val="visible"/>
                                      </p:to>
                                    </p:set>
                                    <p:anim calcmode="lin" valueType="num">
                                      <p:cBhvr>
                                        <p:cTn id="125" dur="1000" fill="hold"/>
                                        <p:tgtEl>
                                          <p:spTgt spid="312668"/>
                                        </p:tgtEl>
                                        <p:attrNameLst>
                                          <p:attrName>ppt_x</p:attrName>
                                        </p:attrNameLst>
                                      </p:cBhvr>
                                      <p:tavLst>
                                        <p:tav tm="0">
                                          <p:val>
                                            <p:strVal val="#ppt_x-.2"/>
                                          </p:val>
                                        </p:tav>
                                        <p:tav tm="100000">
                                          <p:val>
                                            <p:strVal val="#ppt_x"/>
                                          </p:val>
                                        </p:tav>
                                      </p:tavLst>
                                    </p:anim>
                                    <p:anim calcmode="lin" valueType="num">
                                      <p:cBhvr>
                                        <p:cTn id="126" dur="1000" fill="hold"/>
                                        <p:tgtEl>
                                          <p:spTgt spid="312668"/>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312668"/>
                                        </p:tgtEl>
                                      </p:cBhvr>
                                    </p:animEffect>
                                  </p:childTnLst>
                                </p:cTn>
                              </p:par>
                              <p:par>
                                <p:cTn id="128" presetID="29" presetClass="entr" presetSubtype="0" fill="hold" grpId="0" nodeType="withEffect">
                                  <p:stCondLst>
                                    <p:cond delay="0"/>
                                  </p:stCondLst>
                                  <p:childTnLst>
                                    <p:set>
                                      <p:cBhvr>
                                        <p:cTn id="129" dur="1" fill="hold">
                                          <p:stCondLst>
                                            <p:cond delay="0"/>
                                          </p:stCondLst>
                                        </p:cTn>
                                        <p:tgtEl>
                                          <p:spTgt spid="312669"/>
                                        </p:tgtEl>
                                        <p:attrNameLst>
                                          <p:attrName>style.visibility</p:attrName>
                                        </p:attrNameLst>
                                      </p:cBhvr>
                                      <p:to>
                                        <p:strVal val="visible"/>
                                      </p:to>
                                    </p:set>
                                    <p:anim calcmode="lin" valueType="num">
                                      <p:cBhvr>
                                        <p:cTn id="130" dur="1000" fill="hold"/>
                                        <p:tgtEl>
                                          <p:spTgt spid="312669"/>
                                        </p:tgtEl>
                                        <p:attrNameLst>
                                          <p:attrName>ppt_x</p:attrName>
                                        </p:attrNameLst>
                                      </p:cBhvr>
                                      <p:tavLst>
                                        <p:tav tm="0">
                                          <p:val>
                                            <p:strVal val="#ppt_x-.2"/>
                                          </p:val>
                                        </p:tav>
                                        <p:tav tm="100000">
                                          <p:val>
                                            <p:strVal val="#ppt_x"/>
                                          </p:val>
                                        </p:tav>
                                      </p:tavLst>
                                    </p:anim>
                                    <p:anim calcmode="lin" valueType="num">
                                      <p:cBhvr>
                                        <p:cTn id="131" dur="1000" fill="hold"/>
                                        <p:tgtEl>
                                          <p:spTgt spid="312669"/>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12669"/>
                                        </p:tgtEl>
                                      </p:cBhvr>
                                    </p:animEffect>
                                  </p:childTnLst>
                                </p:cTn>
                              </p:par>
                              <p:par>
                                <p:cTn id="133" presetID="52" presetClass="entr" presetSubtype="0" fill="hold" grpId="0" nodeType="withEffect">
                                  <p:stCondLst>
                                    <p:cond delay="0"/>
                                  </p:stCondLst>
                                  <p:childTnLst>
                                    <p:set>
                                      <p:cBhvr>
                                        <p:cTn id="134" dur="1" fill="hold">
                                          <p:stCondLst>
                                            <p:cond delay="0"/>
                                          </p:stCondLst>
                                        </p:cTn>
                                        <p:tgtEl>
                                          <p:spTgt spid="312670"/>
                                        </p:tgtEl>
                                        <p:attrNameLst>
                                          <p:attrName>style.visibility</p:attrName>
                                        </p:attrNameLst>
                                      </p:cBhvr>
                                      <p:to>
                                        <p:strVal val="visible"/>
                                      </p:to>
                                    </p:set>
                                    <p:animScale>
                                      <p:cBhvr>
                                        <p:cTn id="135" dur="1000" decel="50000" fill="hold">
                                          <p:stCondLst>
                                            <p:cond delay="0"/>
                                          </p:stCondLst>
                                        </p:cTn>
                                        <p:tgtEl>
                                          <p:spTgt spid="3126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6" dur="1000" decel="50000" fill="hold">
                                          <p:stCondLst>
                                            <p:cond delay="0"/>
                                          </p:stCondLst>
                                        </p:cTn>
                                        <p:tgtEl>
                                          <p:spTgt spid="312670"/>
                                        </p:tgtEl>
                                        <p:attrNameLst>
                                          <p:attrName>ppt_x</p:attrName>
                                          <p:attrName>ppt_y</p:attrName>
                                        </p:attrNameLst>
                                      </p:cBhvr>
                                    </p:animMotion>
                                    <p:animEffect transition="in" filter="fade">
                                      <p:cBhvr>
                                        <p:cTn id="137" dur="1000"/>
                                        <p:tgtEl>
                                          <p:spTgt spid="312670"/>
                                        </p:tgtEl>
                                      </p:cBhvr>
                                    </p:animEffect>
                                  </p:childTnLst>
                                </p:cTn>
                              </p:par>
                              <p:par>
                                <p:cTn id="138" presetID="52" presetClass="entr" presetSubtype="0" fill="hold" grpId="0" nodeType="withEffect">
                                  <p:stCondLst>
                                    <p:cond delay="0"/>
                                  </p:stCondLst>
                                  <p:childTnLst>
                                    <p:set>
                                      <p:cBhvr>
                                        <p:cTn id="139" dur="1" fill="hold">
                                          <p:stCondLst>
                                            <p:cond delay="0"/>
                                          </p:stCondLst>
                                        </p:cTn>
                                        <p:tgtEl>
                                          <p:spTgt spid="312673"/>
                                        </p:tgtEl>
                                        <p:attrNameLst>
                                          <p:attrName>style.visibility</p:attrName>
                                        </p:attrNameLst>
                                      </p:cBhvr>
                                      <p:to>
                                        <p:strVal val="visible"/>
                                      </p:to>
                                    </p:set>
                                    <p:animScale>
                                      <p:cBhvr>
                                        <p:cTn id="140" dur="1000" decel="50000" fill="hold">
                                          <p:stCondLst>
                                            <p:cond delay="0"/>
                                          </p:stCondLst>
                                        </p:cTn>
                                        <p:tgtEl>
                                          <p:spTgt spid="3126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312673"/>
                                        </p:tgtEl>
                                        <p:attrNameLst>
                                          <p:attrName>ppt_x</p:attrName>
                                          <p:attrName>ppt_y</p:attrName>
                                        </p:attrNameLst>
                                      </p:cBhvr>
                                    </p:animMotion>
                                    <p:animEffect transition="in" filter="fade">
                                      <p:cBhvr>
                                        <p:cTn id="142" dur="1000"/>
                                        <p:tgtEl>
                                          <p:spTgt spid="312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643" grpId="0"/>
      <p:bldP spid="312644" grpId="0"/>
      <p:bldP spid="312646" grpId="0"/>
      <p:bldP spid="312649" grpId="0"/>
      <p:bldP spid="312659" grpId="0"/>
      <p:bldP spid="312663" grpId="0"/>
      <p:bldP spid="312664" grpId="0"/>
      <p:bldP spid="312665" grpId="0"/>
      <p:bldP spid="312666" grpId="0"/>
      <p:bldP spid="312667" grpId="0"/>
      <p:bldP spid="312668" grpId="0"/>
      <p:bldP spid="312669" grpId="0"/>
      <p:bldP spid="312670" grpId="0"/>
      <p:bldP spid="3126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941387" y="1676400"/>
            <a:ext cx="8202613" cy="3059113"/>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hlink"/>
              </a:buClr>
              <a:buSzPct val="120000"/>
              <a:buFont typeface="Wingdings 2" pitchFamily="18" charset="2"/>
              <a:buChar char="õ"/>
            </a:pPr>
            <a:r>
              <a:rPr lang="en-US" sz="3200" b="1" dirty="0">
                <a:solidFill>
                  <a:srgbClr val="FF0000"/>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Mỗi</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gia</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đình</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đều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có</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những</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đồ</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dùng</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thiết</a:t>
            </a:r>
            <a:endPar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endParaRPr>
          </a:p>
          <a:p>
            <a:pPr marL="342900" indent="-342900" eaLnBrk="1" hangingPunct="1">
              <a:spcBef>
                <a:spcPct val="20000"/>
              </a:spcBef>
              <a:buClr>
                <a:schemeClr val="hlink"/>
              </a:buClr>
              <a:buSzPct val="120000"/>
              <a:buFont typeface="Wingdings 2" pitchFamily="18" charset="2"/>
              <a:buNone/>
            </a:pP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yếu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phục</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vụ</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cho</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nhu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cầu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cuộc</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sống</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a:t>
            </a:r>
          </a:p>
          <a:p>
            <a:pPr marL="342900" indent="-342900" eaLnBrk="1" hangingPunct="1">
              <a:spcBef>
                <a:spcPct val="20000"/>
              </a:spcBef>
              <a:buClr>
                <a:schemeClr val="hlink"/>
              </a:buClr>
              <a:buSzPct val="120000"/>
              <a:buFont typeface="Wingdings 2" pitchFamily="18" charset="2"/>
              <a:buChar char="õ"/>
            </a:pP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Tuỳ</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vào</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nhu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cầu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và</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điều</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kiện</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kinh</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tế</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nên</a:t>
            </a:r>
            <a:endPar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endParaRPr>
          </a:p>
          <a:p>
            <a:pPr marL="342900" indent="-342900" eaLnBrk="1" hangingPunct="1">
              <a:spcBef>
                <a:spcPct val="20000"/>
              </a:spcBef>
              <a:buClr>
                <a:schemeClr val="hlink"/>
              </a:buClr>
              <a:buSzPct val="120000"/>
              <a:buFont typeface="Wingdings 2" pitchFamily="18" charset="2"/>
              <a:buNone/>
            </a:pPr>
            <a:r>
              <a:rPr lang="en-US" sz="4000" b="1" dirty="0" err="1" smtClean="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Đồ</a:t>
            </a:r>
            <a:r>
              <a:rPr lang="en-US" sz="4000" b="1" dirty="0" smtClean="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smtClean="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dùng</a:t>
            </a:r>
            <a:r>
              <a:rPr lang="en-US" sz="4000" b="1" dirty="0" smtClean="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của</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mỗi</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gia</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đình</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cũng</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có</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sự</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khác</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 </a:t>
            </a:r>
            <a:r>
              <a:rPr lang="en-US" sz="4000" b="1" dirty="0" err="1">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biệt</a:t>
            </a:r>
            <a:r>
              <a:rPr lang="en-US" sz="4000" b="1" dirty="0">
                <a:solidFill>
                  <a:schemeClr val="tx1">
                    <a:lumMod val="85000"/>
                    <a:lumOff val="15000"/>
                  </a:schemeClr>
                </a:solidFill>
                <a:effectLst>
                  <a:outerShdw blurRad="38100" dist="38100" dir="2700000" algn="tl">
                    <a:srgbClr val="000000"/>
                  </a:outerShdw>
                </a:effectLst>
                <a:latin typeface="Times New Roman" pitchFamily="18" charset="0"/>
                <a:sym typeface="Wingdings 2" pitchFamily="18" charset="2"/>
              </a:rPr>
              <a:t>.</a:t>
            </a:r>
          </a:p>
          <a:p>
            <a:pPr marL="342900" indent="-342900" eaLnBrk="1" hangingPunct="1">
              <a:spcBef>
                <a:spcPct val="20000"/>
              </a:spcBef>
              <a:buClr>
                <a:schemeClr val="hlink"/>
              </a:buClr>
              <a:buSzPct val="120000"/>
            </a:pPr>
            <a:endParaRPr lang="en-US" sz="4000" b="1" dirty="0">
              <a:solidFill>
                <a:srgbClr val="FF0000"/>
              </a:solidFill>
              <a:effectLst>
                <a:outerShdw blurRad="38100" dist="38100" dir="2700000" algn="tl">
                  <a:srgbClr val="000000"/>
                </a:outerShdw>
              </a:effectLst>
              <a:latin typeface="Times New Roman" pitchFamily="18" charset="0"/>
            </a:endParaRPr>
          </a:p>
        </p:txBody>
      </p:sp>
      <p:sp>
        <p:nvSpPr>
          <p:cNvPr id="153606" name="Rectangle 6"/>
          <p:cNvSpPr>
            <a:spLocks noChangeArrowheads="1" noChangeShapeType="1"/>
          </p:cNvSpPr>
          <p:nvPr/>
        </p:nvSpPr>
        <p:spPr bwMode="auto">
          <a:xfrm>
            <a:off x="0" y="990600"/>
            <a:ext cx="3405188" cy="457200"/>
          </a:xfrm>
          <a:prstGeom prst="rect">
            <a:avLst/>
          </a:prstGeom>
          <a:gradFill rotWithShape="1">
            <a:gsLst>
              <a:gs pos="0">
                <a:srgbClr val="7F997F"/>
              </a:gs>
              <a:gs pos="100000">
                <a:srgbClr val="FFFFFF"/>
              </a:gs>
            </a:gsLst>
            <a:lin ang="2700000" scaled="1"/>
          </a:gradFill>
          <a:ln w="9525" algn="in">
            <a:noFill/>
            <a:miter lim="800000"/>
            <a:headEnd/>
            <a:tailEnd/>
          </a:ln>
          <a:effectLst/>
        </p:spPr>
        <p:txBody>
          <a:bodyPr lIns="36576" tIns="36576" rIns="36576" bIns="36576"/>
          <a:lstStyle/>
          <a:p>
            <a:pPr eaLnBrk="1" hangingPunct="1"/>
            <a:r>
              <a:rPr lang="en-US" sz="3200" dirty="0">
                <a:solidFill>
                  <a:srgbClr val="0033CC"/>
                </a:solidFill>
                <a:latin typeface="Times New Roman" pitchFamily="18" charset="0"/>
              </a:rPr>
              <a:t>      </a:t>
            </a:r>
            <a:r>
              <a:rPr lang="en-US" sz="3200" b="1" dirty="0">
                <a:solidFill>
                  <a:srgbClr val="0033CC"/>
                </a:solidFill>
                <a:latin typeface="Times New Roman" pitchFamily="18" charset="0"/>
              </a:rPr>
              <a:t>KẾT LUẬN</a:t>
            </a:r>
          </a:p>
        </p:txBody>
      </p:sp>
      <p:sp>
        <p:nvSpPr>
          <p:cNvPr id="153611" name="Text Box 11"/>
          <p:cNvSpPr txBox="1">
            <a:spLocks noChangeArrowheads="1"/>
          </p:cNvSpPr>
          <p:nvPr/>
        </p:nvSpPr>
        <p:spPr bwMode="auto">
          <a:xfrm>
            <a:off x="2362200" y="381000"/>
            <a:ext cx="5024438" cy="519112"/>
          </a:xfrm>
          <a:prstGeom prst="rect">
            <a:avLst/>
          </a:prstGeom>
          <a:noFill/>
          <a:ln w="9525" algn="ctr">
            <a:noFill/>
            <a:miter lim="800000"/>
            <a:headEnd/>
            <a:tailEnd/>
          </a:ln>
          <a:effectLst/>
        </p:spPr>
        <p:txBody>
          <a:bodyPr wrap="none">
            <a:spAutoFit/>
          </a:bodyPr>
          <a:lstStyle/>
          <a:p>
            <a:r>
              <a:rPr lang="en-US" sz="2800" b="1" dirty="0">
                <a:solidFill>
                  <a:srgbClr val="000000"/>
                </a:solidFill>
                <a:latin typeface="Times New Roman" pitchFamily="18" charset="0"/>
              </a:rPr>
              <a:t>ĐỒ DÙNG TRONG GIA ĐÌNH</a:t>
            </a:r>
            <a:endParaRPr lang="en-US" sz="2800" dirty="0">
              <a:solidFill>
                <a:srgbClr val="0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53606"/>
                                        </p:tgtEl>
                                        <p:attrNameLst>
                                          <p:attrName>style.visibility</p:attrName>
                                        </p:attrNameLst>
                                      </p:cBhvr>
                                      <p:to>
                                        <p:strVal val="visible"/>
                                      </p:to>
                                    </p:set>
                                    <p:anim calcmode="lin" valueType="num">
                                      <p:cBhvr>
                                        <p:cTn id="7" dur="500" fill="hold"/>
                                        <p:tgtEl>
                                          <p:spTgt spid="1536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06"/>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53602"/>
                                        </p:tgtEl>
                                        <p:attrNameLst>
                                          <p:attrName>style.visibility</p:attrName>
                                        </p:attrNameLst>
                                      </p:cBhvr>
                                      <p:to>
                                        <p:strVal val="visible"/>
                                      </p:to>
                                    </p:set>
                                    <p:animEffect transition="in" filter="fade">
                                      <p:cBhvr>
                                        <p:cTn id="14" dur="1000"/>
                                        <p:tgtEl>
                                          <p:spTgt spid="153602"/>
                                        </p:tgtEl>
                                      </p:cBhvr>
                                    </p:animEffect>
                                    <p:anim calcmode="lin" valueType="num">
                                      <p:cBhvr>
                                        <p:cTn id="15" dur="1000" fill="hold"/>
                                        <p:tgtEl>
                                          <p:spTgt spid="153602"/>
                                        </p:tgtEl>
                                        <p:attrNameLst>
                                          <p:attrName>ppt_x</p:attrName>
                                        </p:attrNameLst>
                                      </p:cBhvr>
                                      <p:tavLst>
                                        <p:tav tm="0">
                                          <p:val>
                                            <p:strVal val="#ppt_x-.1"/>
                                          </p:val>
                                        </p:tav>
                                        <p:tav tm="100000">
                                          <p:val>
                                            <p:strVal val="#ppt_x"/>
                                          </p:val>
                                        </p:tav>
                                      </p:tavLst>
                                    </p:anim>
                                    <p:anim calcmode="lin" valueType="num">
                                      <p:cBhvr>
                                        <p:cTn id="16" dur="1000" fill="hold"/>
                                        <p:tgtEl>
                                          <p:spTgt spid="153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Thứ</a:t>
            </a:r>
            <a:r>
              <a:rPr lang="en-US" dirty="0" smtClean="0">
                <a:latin typeface="Times New Roman" panose="02020603050405020304" pitchFamily="18" charset="0"/>
                <a:cs typeface="Times New Roman" panose="02020603050405020304" pitchFamily="18" charset="0"/>
              </a:rPr>
              <a:t> 5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14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11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2019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7620000" cy="1752600"/>
          </a:xfrm>
        </p:spPr>
        <p:txBody>
          <a:bodyPr>
            <a:normAutofit fontScale="92500" lnSpcReduction="10000"/>
          </a:bodyPr>
          <a:lstStyle/>
          <a:p>
            <a:pPr marL="0" lvl="0" indent="0">
              <a:spcBef>
                <a:spcPts val="0"/>
              </a:spcBef>
              <a:buNone/>
            </a:pPr>
            <a:r>
              <a:rPr lang="en-US" sz="2800" i="1" dirty="0" smtClean="0">
                <a:solidFill>
                  <a:srgbClr val="FF0000"/>
                </a:solidFill>
                <a:latin typeface="Times New Roman" panose="02020603050405020304" pitchFamily="18" charset="0"/>
                <a:cs typeface="Times New Roman" panose="02020603050405020304" pitchFamily="18" charset="0"/>
              </a:rPr>
              <a:t>                     </a:t>
            </a:r>
            <a:r>
              <a:rPr lang="vi-VN" sz="2800" i="1" u="sng" dirty="0" smtClean="0">
                <a:solidFill>
                  <a:srgbClr val="FF0000"/>
                </a:solidFill>
                <a:latin typeface="Times New Roman" panose="02020603050405020304" pitchFamily="18" charset="0"/>
                <a:cs typeface="Times New Roman" panose="02020603050405020304" pitchFamily="18" charset="0"/>
              </a:rPr>
              <a:t>Kiểm </a:t>
            </a:r>
            <a:r>
              <a:rPr lang="vi-VN" sz="2800" i="1" u="sng" dirty="0">
                <a:solidFill>
                  <a:srgbClr val="FF0000"/>
                </a:solidFill>
                <a:latin typeface="Times New Roman" panose="02020603050405020304" pitchFamily="18" charset="0"/>
                <a:cs typeface="Times New Roman" panose="02020603050405020304" pitchFamily="18" charset="0"/>
              </a:rPr>
              <a:t>tra </a:t>
            </a:r>
            <a:r>
              <a:rPr lang="vi-VN" sz="2800" i="1" u="sng" dirty="0" smtClean="0">
                <a:solidFill>
                  <a:srgbClr val="FF0000"/>
                </a:solidFill>
                <a:latin typeface="Times New Roman" panose="02020603050405020304" pitchFamily="18" charset="0"/>
                <a:cs typeface="Times New Roman" panose="02020603050405020304" pitchFamily="18" charset="0"/>
              </a:rPr>
              <a:t>bài cũ</a:t>
            </a:r>
            <a:endParaRPr lang="en-US" sz="2800" i="1" u="sng" dirty="0" smtClean="0">
              <a:solidFill>
                <a:srgbClr val="FF0000"/>
              </a:solidFill>
              <a:latin typeface="Times New Roman" panose="02020603050405020304" pitchFamily="18" charset="0"/>
              <a:cs typeface="Times New Roman" panose="02020603050405020304" pitchFamily="18" charset="0"/>
            </a:endParaRPr>
          </a:p>
          <a:p>
            <a:pPr marL="0" lvl="0" indent="0">
              <a:spcBef>
                <a:spcPts val="0"/>
              </a:spcBef>
              <a:buNone/>
            </a:pPr>
            <a:r>
              <a:rPr lang="en-US" sz="2800" i="1" u="sng" dirty="0" err="1" smtClean="0">
                <a:solidFill>
                  <a:srgbClr val="FF0000"/>
                </a:solidFill>
                <a:latin typeface="Times New Roman" panose="02020603050405020304" pitchFamily="18" charset="0"/>
                <a:cs typeface="Times New Roman" panose="02020603050405020304" pitchFamily="18" charset="0"/>
              </a:rPr>
              <a:t>Câu</a:t>
            </a:r>
            <a:r>
              <a:rPr lang="en-US" sz="2800" i="1" u="sng" dirty="0" smtClean="0">
                <a:solidFill>
                  <a:srgbClr val="FF0000"/>
                </a:solidFill>
                <a:latin typeface="Times New Roman" panose="02020603050405020304" pitchFamily="18" charset="0"/>
                <a:cs typeface="Times New Roman" panose="02020603050405020304" pitchFamily="18" charset="0"/>
              </a:rPr>
              <a:t> </a:t>
            </a:r>
            <a:r>
              <a:rPr lang="en-US" sz="2800" i="1" u="sng" dirty="0" err="1" smtClean="0">
                <a:solidFill>
                  <a:srgbClr val="FF0000"/>
                </a:solidFill>
                <a:latin typeface="Times New Roman" panose="02020603050405020304" pitchFamily="18" charset="0"/>
                <a:cs typeface="Times New Roman" panose="02020603050405020304" pitchFamily="18" charset="0"/>
              </a:rPr>
              <a:t>hỏi</a:t>
            </a:r>
            <a:r>
              <a:rPr lang="en-US" sz="2800" i="1" u="sng" dirty="0" smtClean="0">
                <a:solidFill>
                  <a:srgbClr val="FF0000"/>
                </a:solidFill>
                <a:latin typeface="Times New Roman" panose="02020603050405020304" pitchFamily="18" charset="0"/>
                <a:cs typeface="Times New Roman" panose="02020603050405020304" pitchFamily="18" charset="0"/>
              </a:rPr>
              <a:t> </a:t>
            </a:r>
            <a:endParaRPr lang="vi-VN" sz="2800" i="1" u="sng"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1.Để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vui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0762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2D050"/>
          </a:solidFill>
        </p:spPr>
        <p:txBody>
          <a:bodyPr>
            <a:normAutofit/>
          </a:bodyPr>
          <a:lstStyle/>
          <a:p>
            <a:r>
              <a:rPr lang="vi-VN" b="1" dirty="0" smtClean="0">
                <a:solidFill>
                  <a:schemeClr val="tx1">
                    <a:lumMod val="85000"/>
                    <a:lumOff val="15000"/>
                  </a:schemeClr>
                </a:solidFill>
              </a:rPr>
              <a:t>Hoạt động 3 :Bảo quản, giữ gìn một số đồ dùng trong gia đình.</a:t>
            </a:r>
            <a:endParaRPr lang="en-US" b="1" dirty="0">
              <a:solidFill>
                <a:schemeClr val="tx1">
                  <a:lumMod val="85000"/>
                  <a:lumOff val="15000"/>
                </a:schemeClr>
              </a:solidFill>
            </a:endParaRPr>
          </a:p>
        </p:txBody>
      </p:sp>
      <p:pic>
        <p:nvPicPr>
          <p:cNvPr id="5" name="Picture 4" descr="Maket ngang_Page_3(1).jpg"/>
          <p:cNvPicPr>
            <a:picLocks noChangeAspect="1"/>
          </p:cNvPicPr>
          <p:nvPr/>
        </p:nvPicPr>
        <p:blipFill>
          <a:blip r:embed="rId2" cstate="print"/>
          <a:stretch>
            <a:fillRect/>
          </a:stretch>
        </p:blipFill>
        <p:spPr>
          <a:xfrm>
            <a:off x="6705600" y="4724400"/>
            <a:ext cx="2252078" cy="1905000"/>
          </a:xfrm>
          <a:prstGeom prst="rect">
            <a:avLst/>
          </a:prstGeom>
        </p:spPr>
      </p:pic>
      <p:pic>
        <p:nvPicPr>
          <p:cNvPr id="6" name="Picture 5" descr="dodunggd1.jpg"/>
          <p:cNvPicPr>
            <a:picLocks noChangeAspect="1"/>
          </p:cNvPicPr>
          <p:nvPr/>
        </p:nvPicPr>
        <p:blipFill>
          <a:blip r:embed="rId3" cstate="print"/>
          <a:stretch>
            <a:fillRect/>
          </a:stretch>
        </p:blipFill>
        <p:spPr>
          <a:xfrm>
            <a:off x="0" y="1752600"/>
            <a:ext cx="6751899" cy="4876800"/>
          </a:xfrm>
          <a:prstGeom prst="rect">
            <a:avLst/>
          </a:prstGeom>
        </p:spPr>
      </p:pic>
      <p:pic>
        <p:nvPicPr>
          <p:cNvPr id="7" name="Picture 6" descr="choi-chit-quet-nha.jpg"/>
          <p:cNvPicPr>
            <a:picLocks noChangeAspect="1"/>
          </p:cNvPicPr>
          <p:nvPr/>
        </p:nvPicPr>
        <p:blipFill>
          <a:blip r:embed="rId4" cstate="print"/>
          <a:stretch>
            <a:fillRect/>
          </a:stretch>
        </p:blipFill>
        <p:spPr>
          <a:xfrm rot="463596">
            <a:off x="6815189" y="1501191"/>
            <a:ext cx="2133600" cy="304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0248" y="3512075"/>
            <a:ext cx="2630659" cy="2584173"/>
            <a:chOff x="6400248" y="3905979"/>
            <a:chExt cx="2630659" cy="2584173"/>
          </a:xfrm>
        </p:grpSpPr>
        <p:pic>
          <p:nvPicPr>
            <p:cNvPr id="15365" name="Picture 24" descr="untitled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2207"/>
            <a:stretch/>
          </p:blipFill>
          <p:spPr bwMode="auto">
            <a:xfrm>
              <a:off x="6400248" y="3905979"/>
              <a:ext cx="2630659" cy="2584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6416081" y="3910840"/>
              <a:ext cx="329933" cy="400110"/>
            </a:xfrm>
            <a:prstGeom prst="rect">
              <a:avLst/>
            </a:prstGeom>
            <a:noFill/>
          </p:spPr>
          <p:txBody>
            <a:bodyPr wrap="square" rtlCol="0">
              <a:spAutoFit/>
            </a:bodyPr>
            <a:lstStyle/>
            <a:p>
              <a:r>
                <a:rPr lang="en-US" sz="2000" b="1" smtClean="0"/>
                <a:t>6</a:t>
              </a:r>
              <a:endParaRPr lang="en-US" sz="2000" b="1"/>
            </a:p>
          </p:txBody>
        </p:sp>
      </p:grpSp>
      <p:pic>
        <p:nvPicPr>
          <p:cNvPr id="15363" name="Picture 22" descr="untitled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5355" y="3501750"/>
            <a:ext cx="2785961" cy="2584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23" descr="untitled"/>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5771"/>
          <a:stretch/>
        </p:blipFill>
        <p:spPr bwMode="auto">
          <a:xfrm>
            <a:off x="3445965" y="3501751"/>
            <a:ext cx="2816352" cy="2584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2400" y="609600"/>
            <a:ext cx="8598307" cy="954107"/>
          </a:xfrm>
          <a:prstGeom prst="rect">
            <a:avLst/>
          </a:prstGeom>
          <a:noFill/>
        </p:spPr>
        <p:txBody>
          <a:bodyPr wrap="square">
            <a:spAutoFit/>
          </a:bodyPr>
          <a:lstStyle/>
          <a:p>
            <a:pPr algn="just">
              <a:defRPr/>
            </a:pPr>
            <a:r>
              <a:rPr lang="en-US" sz="2800" b="1" u="sng" dirty="0" err="1">
                <a:latin typeface="Times New Roman" pitchFamily="18" charset="0"/>
              </a:rPr>
              <a:t>Thảo</a:t>
            </a:r>
            <a:r>
              <a:rPr lang="en-US" sz="2800" b="1" u="sng" dirty="0">
                <a:latin typeface="Times New Roman" pitchFamily="18" charset="0"/>
              </a:rPr>
              <a:t> </a:t>
            </a:r>
            <a:r>
              <a:rPr lang="en-US" sz="2800" b="1" u="sng" dirty="0" err="1">
                <a:latin typeface="Times New Roman" pitchFamily="18" charset="0"/>
              </a:rPr>
              <a:t>luận</a:t>
            </a:r>
            <a:r>
              <a:rPr lang="en-US" sz="2800" b="1" u="sng" dirty="0">
                <a:latin typeface="Times New Roman" pitchFamily="18" charset="0"/>
              </a:rPr>
              <a:t> </a:t>
            </a:r>
            <a:r>
              <a:rPr lang="en-US" sz="2800" b="1" u="sng" dirty="0" err="1">
                <a:latin typeface="Times New Roman" pitchFamily="18" charset="0"/>
              </a:rPr>
              <a:t>nhóm</a:t>
            </a:r>
            <a:r>
              <a:rPr lang="en-US" sz="2800" b="1" u="sng" dirty="0">
                <a:latin typeface="Times New Roman" pitchFamily="18" charset="0"/>
              </a:rPr>
              <a:t> </a:t>
            </a:r>
            <a:r>
              <a:rPr lang="en-US" sz="2800" b="1" u="sng" dirty="0" err="1">
                <a:latin typeface="Times New Roman" pitchFamily="18" charset="0"/>
              </a:rPr>
              <a:t>đôi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nhỏ</a:t>
            </a:r>
            <a:r>
              <a:rPr lang="en-US" sz="2800" b="1" dirty="0">
                <a:latin typeface="Times New Roman" pitchFamily="18" charset="0"/>
              </a:rPr>
              <a:t>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hình</a:t>
            </a:r>
            <a:r>
              <a:rPr lang="en-US" sz="2800" b="1" dirty="0">
                <a:latin typeface="Times New Roman" pitchFamily="18" charset="0"/>
              </a:rPr>
              <a:t> </a:t>
            </a:r>
            <a:r>
              <a:rPr lang="en-US" sz="2800" b="1" dirty="0" err="1">
                <a:latin typeface="Times New Roman" pitchFamily="18" charset="0"/>
              </a:rPr>
              <a:t>đang</a:t>
            </a:r>
            <a:r>
              <a:rPr lang="en-US" sz="2800" b="1" dirty="0">
                <a:latin typeface="Times New Roman" pitchFamily="18" charset="0"/>
              </a:rPr>
              <a:t> </a:t>
            </a:r>
            <a:r>
              <a:rPr lang="en-US" sz="2800" b="1" dirty="0" err="1">
                <a:latin typeface="Times New Roman" pitchFamily="18" charset="0"/>
              </a:rPr>
              <a:t>làm</a:t>
            </a:r>
            <a:r>
              <a:rPr lang="en-US" sz="2800" b="1" dirty="0">
                <a:latin typeface="Times New Roman" pitchFamily="18" charset="0"/>
              </a:rPr>
              <a:t> </a:t>
            </a:r>
            <a:r>
              <a:rPr lang="en-US" sz="2800" b="1" dirty="0" err="1" smtClean="0">
                <a:latin typeface="Times New Roman" pitchFamily="18" charset="0"/>
              </a:rPr>
              <a:t>gì</a:t>
            </a:r>
            <a:r>
              <a:rPr lang="en-US" sz="2800" b="1" dirty="0" smtClean="0">
                <a:latin typeface="Times New Roman" pitchFamily="18" charset="0"/>
              </a:rPr>
              <a:t>?</a:t>
            </a:r>
          </a:p>
          <a:p>
            <a:pPr algn="just">
              <a:defRPr/>
            </a:pPr>
            <a:r>
              <a:rPr lang="en-US" sz="2800" b="1" dirty="0" err="1" smtClean="0">
                <a:latin typeface="Times New Roman" pitchFamily="18" charset="0"/>
              </a:rPr>
              <a:t>Việc</a:t>
            </a:r>
            <a:r>
              <a:rPr lang="en-US" sz="2800" b="1" dirty="0" smtClean="0">
                <a:latin typeface="Times New Roman" pitchFamily="18" charset="0"/>
              </a:rPr>
              <a:t> </a:t>
            </a:r>
            <a:r>
              <a:rPr lang="en-US" sz="2800" b="1" dirty="0" err="1">
                <a:latin typeface="Times New Roman" pitchFamily="18" charset="0"/>
              </a:rPr>
              <a:t>làm</a:t>
            </a:r>
            <a:r>
              <a:rPr lang="en-US" sz="2800" b="1" dirty="0">
                <a:latin typeface="Times New Roman" pitchFamily="18" charset="0"/>
              </a:rPr>
              <a:t> </a:t>
            </a:r>
            <a:r>
              <a:rPr lang="en-US" sz="2800" b="1" dirty="0" err="1">
                <a:latin typeface="Times New Roman" pitchFamily="18" charset="0"/>
              </a:rPr>
              <a:t>đó</a:t>
            </a:r>
            <a:r>
              <a:rPr lang="en-US" sz="2800" b="1" dirty="0">
                <a:latin typeface="Times New Roman" pitchFamily="18" charset="0"/>
              </a:rPr>
              <a:t> </a:t>
            </a:r>
            <a:r>
              <a:rPr lang="en-US" sz="2800" b="1" dirty="0" err="1">
                <a:latin typeface="Times New Roman" pitchFamily="18" charset="0"/>
              </a:rPr>
              <a:t>có</a:t>
            </a:r>
            <a:r>
              <a:rPr lang="en-US" sz="2800" b="1" dirty="0">
                <a:latin typeface="Times New Roman" pitchFamily="18" charset="0"/>
              </a:rPr>
              <a:t> </a:t>
            </a:r>
            <a:r>
              <a:rPr lang="en-US" sz="2800" b="1" dirty="0" err="1">
                <a:latin typeface="Times New Roman" pitchFamily="18" charset="0"/>
              </a:rPr>
              <a:t>tác</a:t>
            </a:r>
            <a:r>
              <a:rPr lang="en-US" sz="2800" b="1" dirty="0">
                <a:latin typeface="Times New Roman" pitchFamily="18" charset="0"/>
              </a:rPr>
              <a:t> </a:t>
            </a:r>
            <a:r>
              <a:rPr lang="en-US" sz="2800" b="1" dirty="0" err="1">
                <a:latin typeface="Times New Roman" pitchFamily="18" charset="0"/>
              </a:rPr>
              <a:t>dụng</a:t>
            </a:r>
            <a:r>
              <a:rPr lang="en-US" sz="2800" b="1" dirty="0">
                <a:latin typeface="Times New Roman" pitchFamily="18" charset="0"/>
              </a:rPr>
              <a:t> </a:t>
            </a:r>
            <a:r>
              <a:rPr lang="en-US" sz="2800" b="1" dirty="0" err="1">
                <a:latin typeface="Times New Roman" pitchFamily="18" charset="0"/>
              </a:rPr>
              <a:t>gì</a:t>
            </a:r>
            <a:r>
              <a:rPr lang="en-US" sz="2800" b="1" dirty="0" smtClean="0">
                <a:latin typeface="Times New Roman" pitchFamily="18" charset="0"/>
              </a:rPr>
              <a:t>?</a:t>
            </a:r>
            <a:endParaRPr lang="en-US" sz="2000" dirty="0"/>
          </a:p>
        </p:txBody>
      </p:sp>
      <p:sp>
        <p:nvSpPr>
          <p:cNvPr id="8" name="Rectangle 6"/>
          <p:cNvSpPr>
            <a:spLocks noChangeArrowheads="1"/>
          </p:cNvSpPr>
          <p:nvPr/>
        </p:nvSpPr>
        <p:spPr bwMode="auto">
          <a:xfrm>
            <a:off x="2209800" y="0"/>
            <a:ext cx="66840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300" b="1" smtClean="0">
                <a:solidFill>
                  <a:srgbClr val="0070C0"/>
                </a:solidFill>
                <a:latin typeface="Times New Roman" panose="02020603050405020304" pitchFamily="18" charset="0"/>
                <a:cs typeface="Times New Roman" panose="02020603050405020304" pitchFamily="18" charset="0"/>
              </a:rPr>
              <a:t>BẢO QUẢN, GIỮ GÌN ĐỒ DÙNG TRONG NHÀ</a:t>
            </a:r>
            <a:endParaRPr lang="en-US" altLang="en-US" sz="2300" b="1">
              <a:solidFill>
                <a:srgbClr val="0070C0"/>
              </a:solidFill>
              <a:latin typeface="Times New Roman" panose="02020603050405020304" pitchFamily="18" charset="0"/>
              <a:cs typeface="Times New Roman" panose="02020603050405020304" pitchFamily="18" charset="0"/>
            </a:endParaRPr>
          </a:p>
        </p:txBody>
      </p:sp>
      <p:sp>
        <p:nvSpPr>
          <p:cNvPr id="9" name="Rectangle 6"/>
          <p:cNvSpPr>
            <a:spLocks noChangeArrowheads="1"/>
          </p:cNvSpPr>
          <p:nvPr/>
        </p:nvSpPr>
        <p:spPr bwMode="auto">
          <a:xfrm>
            <a:off x="0" y="0"/>
            <a:ext cx="25511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300" b="1" u="sng" dirty="0" smtClean="0">
                <a:solidFill>
                  <a:srgbClr val="0070C0"/>
                </a:solidFill>
                <a:latin typeface="Times New Roman" panose="02020603050405020304" pitchFamily="18" charset="0"/>
                <a:cs typeface="Times New Roman" panose="02020603050405020304" pitchFamily="18" charset="0"/>
              </a:rPr>
              <a:t>HOẠT ĐỘNG 2: </a:t>
            </a:r>
            <a:endParaRPr lang="en-US" altLang="en-US" sz="2300" b="1" u="sng" dirty="0">
              <a:solidFill>
                <a:srgbClr val="0070C0"/>
              </a:solidFill>
              <a:latin typeface="Times New Roman" panose="02020603050405020304" pitchFamily="18" charset="0"/>
              <a:cs typeface="Times New Roman" panose="02020603050405020304" pitchFamily="18" charset="0"/>
            </a:endParaRPr>
          </a:p>
        </p:txBody>
      </p:sp>
      <p:sp>
        <p:nvSpPr>
          <p:cNvPr id="2" name="Oval Callout 1"/>
          <p:cNvSpPr/>
          <p:nvPr/>
        </p:nvSpPr>
        <p:spPr>
          <a:xfrm>
            <a:off x="6681596" y="2581589"/>
            <a:ext cx="2391505" cy="1018962"/>
          </a:xfrm>
          <a:prstGeom prst="wedgeEllipseCallout">
            <a:avLst>
              <a:gd name="adj1" fmla="val -47024"/>
              <a:gd name="adj2" fmla="val 6388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2">
                    <a:lumMod val="60000"/>
                    <a:lumOff val="40000"/>
                  </a:schemeClr>
                </a:solidFill>
                <a:latin typeface="Times New Roman" panose="02020603050405020304" pitchFamily="18" charset="0"/>
                <a:cs typeface="Times New Roman" panose="02020603050405020304" pitchFamily="18" charset="0"/>
              </a:rPr>
              <a:t>Lau bàn</a:t>
            </a:r>
            <a:endParaRPr lang="en-US" sz="36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5" name="Oval Callout 14"/>
          <p:cNvSpPr/>
          <p:nvPr/>
        </p:nvSpPr>
        <p:spPr>
          <a:xfrm>
            <a:off x="7047357" y="2581589"/>
            <a:ext cx="1631852" cy="1935347"/>
          </a:xfrm>
          <a:prstGeom prst="wedgeEllipseCallout">
            <a:avLst>
              <a:gd name="adj1" fmla="val -65127"/>
              <a:gd name="adj2" fmla="val 49342"/>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2">
                    <a:lumMod val="60000"/>
                    <a:lumOff val="40000"/>
                  </a:schemeClr>
                </a:solidFill>
                <a:latin typeface="Times New Roman" panose="02020603050405020304" pitchFamily="18" charset="0"/>
                <a:cs typeface="Times New Roman" panose="02020603050405020304" pitchFamily="18" charset="0"/>
              </a:rPr>
              <a:t>Rửa cốc chén</a:t>
            </a:r>
            <a:endParaRPr lang="en-US" sz="360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16" name="Oval Callout 15"/>
          <p:cNvSpPr/>
          <p:nvPr/>
        </p:nvSpPr>
        <p:spPr>
          <a:xfrm>
            <a:off x="256557" y="2959699"/>
            <a:ext cx="2482266" cy="1935347"/>
          </a:xfrm>
          <a:prstGeom prst="wedgeEllipseCallout">
            <a:avLst>
              <a:gd name="adj1" fmla="val 57639"/>
              <a:gd name="adj2" fmla="val 36258"/>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2">
                    <a:lumMod val="60000"/>
                    <a:lumOff val="40000"/>
                  </a:schemeClr>
                </a:solidFill>
                <a:latin typeface="Times New Roman" panose="02020603050405020304" pitchFamily="18" charset="0"/>
                <a:cs typeface="Times New Roman" panose="02020603050405020304" pitchFamily="18" charset="0"/>
              </a:rPr>
              <a:t>Để thức ăn vào tủ lạnh</a:t>
            </a:r>
            <a:endParaRPr lang="en-US" sz="36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981982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363"/>
                                        </p:tgtEl>
                                        <p:attrNameLst>
                                          <p:attrName>style.visibility</p:attrName>
                                        </p:attrNameLst>
                                      </p:cBhvr>
                                      <p:to>
                                        <p:strVal val="visible"/>
                                      </p:to>
                                    </p:set>
                                    <p:animEffect transition="in" filter="fade">
                                      <p:cBhvr>
                                        <p:cTn id="22" dur="500"/>
                                        <p:tgtEl>
                                          <p:spTgt spid="15363"/>
                                        </p:tgtEl>
                                      </p:cBhvr>
                                    </p:animEffect>
                                  </p:childTnLst>
                                </p:cTn>
                              </p:par>
                              <p:par>
                                <p:cTn id="23" presetID="10" presetClass="entr" presetSubtype="0" fill="hold"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500"/>
                                        <p:tgtEl>
                                          <p:spTgt spid="1536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3.33333E-6 -4.07407E-6 L 0.32656 -4.07407E-6 " pathEditMode="relative" rAng="0" ptsTypes="AA">
                                      <p:cBhvr>
                                        <p:cTn id="32" dur="1000" fill="hold"/>
                                        <p:tgtEl>
                                          <p:spTgt spid="15363"/>
                                        </p:tgtEl>
                                        <p:attrNameLst>
                                          <p:attrName>ppt_x</p:attrName>
                                          <p:attrName>ppt_y</p:attrName>
                                        </p:attrNameLst>
                                      </p:cBhvr>
                                      <p:rCtr x="16319" y="0"/>
                                    </p:animMotion>
                                  </p:childTnLst>
                                </p:cTn>
                              </p:par>
                              <p:par>
                                <p:cTn id="33" presetID="6" presetClass="emph" presetSubtype="0" fill="hold" nodeType="withEffect">
                                  <p:stCondLst>
                                    <p:cond delay="0"/>
                                  </p:stCondLst>
                                  <p:childTnLst>
                                    <p:animScale>
                                      <p:cBhvr>
                                        <p:cTn id="34" dur="1000" fill="hold"/>
                                        <p:tgtEl>
                                          <p:spTgt spid="15363"/>
                                        </p:tgtEl>
                                      </p:cBhvr>
                                      <p:by x="150000" y="150000"/>
                                    </p:animScale>
                                  </p:childTnLst>
                                </p:cTn>
                              </p:par>
                              <p:par>
                                <p:cTn id="35" presetID="1" presetClass="exit" presetSubtype="0" fill="hold" nodeType="withEffect">
                                  <p:stCondLst>
                                    <p:cond delay="0"/>
                                  </p:stCondLst>
                                  <p:childTnLst>
                                    <p:set>
                                      <p:cBhvr>
                                        <p:cTn id="36" dur="1" fill="hold">
                                          <p:stCondLst>
                                            <p:cond delay="0"/>
                                          </p:stCondLst>
                                        </p:cTn>
                                        <p:tgtEl>
                                          <p:spTgt spid="1536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32656 -4.07407E-6 L 3.33333E-6 -4.07407E-6 " pathEditMode="relative" rAng="0" ptsTypes="AA">
                                      <p:cBhvr>
                                        <p:cTn id="47" dur="1000" fill="hold"/>
                                        <p:tgtEl>
                                          <p:spTgt spid="15363"/>
                                        </p:tgtEl>
                                        <p:attrNameLst>
                                          <p:attrName>ppt_x</p:attrName>
                                          <p:attrName>ppt_y</p:attrName>
                                        </p:attrNameLst>
                                      </p:cBhvr>
                                      <p:rCtr x="-16337" y="0"/>
                                    </p:animMotion>
                                  </p:childTnLst>
                                </p:cTn>
                              </p:par>
                              <p:par>
                                <p:cTn id="48" presetID="1" presetClass="exit" presetSubtype="0" fill="hold" grpId="1" nodeType="withEffect">
                                  <p:stCondLst>
                                    <p:cond delay="0"/>
                                  </p:stCondLst>
                                  <p:childTnLst>
                                    <p:set>
                                      <p:cBhvr>
                                        <p:cTn id="49" dur="1" fill="hold">
                                          <p:stCondLst>
                                            <p:cond delay="0"/>
                                          </p:stCondLst>
                                        </p:cTn>
                                        <p:tgtEl>
                                          <p:spTgt spid="2"/>
                                        </p:tgtEl>
                                        <p:attrNameLst>
                                          <p:attrName>style.visibility</p:attrName>
                                        </p:attrNameLst>
                                      </p:cBhvr>
                                      <p:to>
                                        <p:strVal val="hidden"/>
                                      </p:to>
                                    </p:set>
                                  </p:childTnLst>
                                </p:cTn>
                              </p:par>
                              <p:par>
                                <p:cTn id="50" presetID="6" presetClass="emph" presetSubtype="0" fill="hold" nodeType="withEffect">
                                  <p:stCondLst>
                                    <p:cond delay="0"/>
                                  </p:stCondLst>
                                  <p:childTnLst>
                                    <p:animScale>
                                      <p:cBhvr>
                                        <p:cTn id="51" dur="1000" fill="hold"/>
                                        <p:tgtEl>
                                          <p:spTgt spid="15363"/>
                                        </p:tgtEl>
                                      </p:cBhvr>
                                      <p:by x="67000" y="67000"/>
                                    </p:animScale>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153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1000" fill="hold"/>
                                        <p:tgtEl>
                                          <p:spTgt spid="15364"/>
                                        </p:tgtEl>
                                      </p:cBhvr>
                                      <p:by x="150000" y="150000"/>
                                    </p:animScale>
                                  </p:childTnLst>
                                </p:cTn>
                              </p:par>
                              <p:par>
                                <p:cTn id="61" presetID="1" presetClass="exit" presetSubtype="0" fill="hold" nodeType="withEffect">
                                  <p:stCondLst>
                                    <p:cond delay="0"/>
                                  </p:stCondLst>
                                  <p:childTnLst>
                                    <p:set>
                                      <p:cBhvr>
                                        <p:cTn id="62" dur="1" fill="hold">
                                          <p:stCondLst>
                                            <p:cond delay="0"/>
                                          </p:stCondLst>
                                        </p:cTn>
                                        <p:tgtEl>
                                          <p:spTgt spid="1536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nodeType="clickEffect">
                                  <p:stCondLst>
                                    <p:cond delay="0"/>
                                  </p:stCondLst>
                                  <p:childTnLst>
                                    <p:animScale>
                                      <p:cBhvr>
                                        <p:cTn id="73" dur="1000" fill="hold"/>
                                        <p:tgtEl>
                                          <p:spTgt spid="15364"/>
                                        </p:tgtEl>
                                      </p:cBhvr>
                                      <p:by x="67000" y="67000"/>
                                    </p:animScale>
                                  </p:childTnLst>
                                </p:cTn>
                              </p:par>
                              <p:par>
                                <p:cTn id="74" presetID="1" presetClass="exit" presetSubtype="0" fill="hold" grpId="1" nodeType="withEffect">
                                  <p:stCondLst>
                                    <p:cond delay="0"/>
                                  </p:stCondLst>
                                  <p:childTnLst>
                                    <p:set>
                                      <p:cBhvr>
                                        <p:cTn id="75" dur="1" fill="hold">
                                          <p:stCondLst>
                                            <p:cond delay="0"/>
                                          </p:stCondLst>
                                        </p:cTn>
                                        <p:tgtEl>
                                          <p:spTgt spid="15"/>
                                        </p:tgtEl>
                                        <p:attrNameLst>
                                          <p:attrName>style.visibility</p:attrName>
                                        </p:attrNameLst>
                                      </p:cBhvr>
                                      <p:to>
                                        <p:strVal val="hidden"/>
                                      </p:to>
                                    </p:set>
                                  </p:childTnLst>
                                </p:cTn>
                              </p:par>
                            </p:childTnLst>
                          </p:cTn>
                        </p:par>
                        <p:par>
                          <p:cTn id="76" fill="hold">
                            <p:stCondLst>
                              <p:cond delay="1000"/>
                            </p:stCondLst>
                            <p:childTnLst>
                              <p:par>
                                <p:cTn id="77" presetID="1" presetClass="entr" presetSubtype="0" fill="hold" nodeType="afterEffect">
                                  <p:stCondLst>
                                    <p:cond delay="0"/>
                                  </p:stCondLst>
                                  <p:childTnLst>
                                    <p:set>
                                      <p:cBhvr>
                                        <p:cTn id="78" dur="1" fill="hold">
                                          <p:stCondLst>
                                            <p:cond delay="0"/>
                                          </p:stCondLst>
                                        </p:cTn>
                                        <p:tgtEl>
                                          <p:spTgt spid="153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35" presetClass="path" presetSubtype="0" accel="50000" decel="50000" fill="hold" nodeType="clickEffect">
                                  <p:stCondLst>
                                    <p:cond delay="0"/>
                                  </p:stCondLst>
                                  <p:childTnLst>
                                    <p:animMotion origin="layout" path="M 1.11022E-16 -2.96296E-6 L -0.31302 -0.00139 " pathEditMode="relative" rAng="0" ptsTypes="AA">
                                      <p:cBhvr>
                                        <p:cTn id="84" dur="1000" fill="hold"/>
                                        <p:tgtEl>
                                          <p:spTgt spid="5"/>
                                        </p:tgtEl>
                                        <p:attrNameLst>
                                          <p:attrName>ppt_x</p:attrName>
                                          <p:attrName>ppt_y</p:attrName>
                                        </p:attrNameLst>
                                      </p:cBhvr>
                                      <p:rCtr x="-15660" y="-69"/>
                                    </p:animMotion>
                                  </p:childTnLst>
                                </p:cTn>
                              </p:par>
                              <p:par>
                                <p:cTn id="85" presetID="6" presetClass="emph" presetSubtype="0" fill="hold" nodeType="withEffect">
                                  <p:stCondLst>
                                    <p:cond delay="0"/>
                                  </p:stCondLst>
                                  <p:childTnLst>
                                    <p:animScale>
                                      <p:cBhvr>
                                        <p:cTn id="86" dur="1000" fill="hold"/>
                                        <p:tgtEl>
                                          <p:spTgt spid="5"/>
                                        </p:tgtEl>
                                      </p:cBhvr>
                                      <p:by x="150000" y="150000"/>
                                    </p:animScale>
                                  </p:childTnLst>
                                </p:cTn>
                              </p:par>
                              <p:par>
                                <p:cTn id="87" presetID="1" presetClass="exit" presetSubtype="0" fill="hold" nodeType="withEffect">
                                  <p:stCondLst>
                                    <p:cond delay="0"/>
                                  </p:stCondLst>
                                  <p:childTnLst>
                                    <p:set>
                                      <p:cBhvr>
                                        <p:cTn id="88" dur="1" fill="hold">
                                          <p:stCondLst>
                                            <p:cond delay="0"/>
                                          </p:stCondLst>
                                        </p:cTn>
                                        <p:tgtEl>
                                          <p:spTgt spid="1536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536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2" grpId="0" animBg="1"/>
      <p:bldP spid="2" grpId="1" animBg="1"/>
      <p:bldP spid="15" grpId="0" animBg="1"/>
      <p:bldP spid="15" grpId="1"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2209800" y="1524000"/>
            <a:ext cx="6629399" cy="1304925"/>
          </a:xfrm>
        </p:spPr>
        <p:txBody>
          <a:bodyPr vert="horz" lIns="0" tIns="0" rIns="0" bIns="0" rtlCol="0" anchor="ctr">
            <a:normAutofit/>
          </a:bodyPr>
          <a:lstStyle/>
          <a:p>
            <a:pPr algn="just" defTabSz="1000125">
              <a:defRPr/>
            </a:pPr>
            <a:r>
              <a:rPr lang="en-US" sz="4000" dirty="0" err="1" smtClean="0">
                <a:solidFill>
                  <a:schemeClr val="accent6">
                    <a:lumMod val="50000"/>
                  </a:schemeClr>
                </a:solidFill>
                <a:latin typeface="Times New Roman" pitchFamily="18" charset="0"/>
                <a:sym typeface="Wingdings 2" pitchFamily="18" charset="2"/>
              </a:rPr>
              <a:t>Muốn</a:t>
            </a:r>
            <a:r>
              <a:rPr lang="en-US" sz="4000" dirty="0" smtClean="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sử</a:t>
            </a:r>
            <a:r>
              <a:rPr lang="en-US" sz="4000" dirty="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dụng</a:t>
            </a:r>
            <a:r>
              <a:rPr lang="en-US" sz="4000" dirty="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đồ</a:t>
            </a:r>
            <a:r>
              <a:rPr lang="en-US" sz="4000" dirty="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dùng</a:t>
            </a:r>
            <a:r>
              <a:rPr lang="en-US" sz="4000" dirty="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bằng</a:t>
            </a:r>
            <a:r>
              <a:rPr lang="en-US" sz="4000" dirty="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sứ</a:t>
            </a:r>
            <a:r>
              <a:rPr lang="vi-VN" sz="4000" dirty="0" smtClean="0">
                <a:solidFill>
                  <a:schemeClr val="accent6">
                    <a:lumMod val="50000"/>
                  </a:schemeClr>
                </a:solidFill>
                <a:latin typeface="Times New Roman" pitchFamily="18" charset="0"/>
                <a:sym typeface="Wingdings 2" pitchFamily="18" charset="2"/>
              </a:rPr>
              <a:t>, thủy tinh</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ta</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cần</a:t>
            </a:r>
            <a:r>
              <a:rPr lang="en-US" sz="4000" dirty="0" smtClean="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lưu</a:t>
            </a:r>
            <a:r>
              <a:rPr lang="en-US" sz="4000" dirty="0">
                <a:solidFill>
                  <a:schemeClr val="accent6">
                    <a:lumMod val="50000"/>
                  </a:schemeClr>
                </a:solidFill>
                <a:latin typeface="Times New Roman" pitchFamily="18" charset="0"/>
                <a:sym typeface="Wingdings 2" pitchFamily="18" charset="2"/>
              </a:rPr>
              <a:t> ý </a:t>
            </a:r>
            <a:r>
              <a:rPr lang="en-US" sz="4000" dirty="0" err="1">
                <a:solidFill>
                  <a:schemeClr val="accent6">
                    <a:lumMod val="50000"/>
                  </a:schemeClr>
                </a:solidFill>
                <a:latin typeface="Times New Roman" pitchFamily="18" charset="0"/>
                <a:sym typeface="Wingdings 2" pitchFamily="18" charset="2"/>
              </a:rPr>
              <a:t>điều</a:t>
            </a:r>
            <a:r>
              <a:rPr lang="en-US" sz="4000" dirty="0">
                <a:solidFill>
                  <a:schemeClr val="accent6">
                    <a:lumMod val="50000"/>
                  </a:schemeClr>
                </a:solidFill>
                <a:latin typeface="Times New Roman" pitchFamily="18" charset="0"/>
                <a:sym typeface="Wingdings 2" pitchFamily="18" charset="2"/>
              </a:rPr>
              <a:t>  </a:t>
            </a:r>
            <a:r>
              <a:rPr lang="en-US" sz="4000" dirty="0" err="1">
                <a:solidFill>
                  <a:schemeClr val="accent6">
                    <a:lumMod val="50000"/>
                  </a:schemeClr>
                </a:solidFill>
                <a:latin typeface="Times New Roman" pitchFamily="18" charset="0"/>
                <a:sym typeface="Wingdings 2" pitchFamily="18" charset="2"/>
              </a:rPr>
              <a:t>gì</a:t>
            </a:r>
            <a:r>
              <a:rPr lang="en-US" sz="4000" dirty="0">
                <a:solidFill>
                  <a:schemeClr val="accent6">
                    <a:lumMod val="50000"/>
                  </a:schemeClr>
                </a:solidFill>
                <a:latin typeface="Times New Roman" pitchFamily="18" charset="0"/>
                <a:sym typeface="Wingdings 2" pitchFamily="18" charset="2"/>
              </a:rPr>
              <a:t>?</a:t>
            </a:r>
          </a:p>
        </p:txBody>
      </p:sp>
      <p:sp>
        <p:nvSpPr>
          <p:cNvPr id="196611" name="Rectangle 3"/>
          <p:cNvSpPr>
            <a:spLocks noGrp="1" noChangeArrowheads="1"/>
          </p:cNvSpPr>
          <p:nvPr>
            <p:ph type="body" idx="4294967295"/>
          </p:nvPr>
        </p:nvSpPr>
        <p:spPr>
          <a:xfrm>
            <a:off x="2514600" y="4357686"/>
            <a:ext cx="6629400" cy="1640218"/>
          </a:xfrm>
        </p:spPr>
        <p:txBody>
          <a:bodyPr vert="horz" lIns="0" tIns="0" rIns="0" bIns="0" rtlCol="0" anchor="ctr">
            <a:normAutofit/>
          </a:bodyPr>
          <a:lstStyle/>
          <a:p>
            <a:pPr marL="0" lvl="1" indent="0">
              <a:buFontTx/>
              <a:buNone/>
              <a:defRPr/>
            </a:pPr>
            <a:r>
              <a:rPr lang="en-US" sz="3600" smtClean="0">
                <a:solidFill>
                  <a:srgbClr val="003399"/>
                </a:solidFill>
                <a:latin typeface="Times New Roman" pitchFamily="18" charset="0"/>
                <a:sym typeface="Wingdings 2" pitchFamily="18" charset="2"/>
              </a:rPr>
              <a:t> </a:t>
            </a:r>
            <a:r>
              <a:rPr lang="en-US" sz="3600" smtClean="0">
                <a:solidFill>
                  <a:srgbClr val="003399"/>
                </a:solidFill>
                <a:latin typeface="Times New Roman" pitchFamily="18" charset="0"/>
              </a:rPr>
              <a:t>Ta phải </a:t>
            </a:r>
            <a:r>
              <a:rPr lang="en-US" sz="3600">
                <a:solidFill>
                  <a:srgbClr val="003399"/>
                </a:solidFill>
                <a:latin typeface="Times New Roman" pitchFamily="18" charset="0"/>
              </a:rPr>
              <a:t>cẩn thận, nhẹ nhàng vì đây là đồ dễ vỡ.</a:t>
            </a:r>
          </a:p>
        </p:txBody>
      </p:sp>
      <p:pic>
        <p:nvPicPr>
          <p:cNvPr id="16388" name="Picture 4" descr="untitled"/>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2632" b="100000" l="9639" r="89157"/>
                    </a14:imgEffect>
                  </a14:imgLayer>
                </a14:imgProps>
              </a:ext>
              <a:ext uri="{28A0092B-C50C-407E-A947-70E740481C1C}">
                <a14:useLocalDpi xmlns:a14="http://schemas.microsoft.com/office/drawing/2010/main" xmlns="" val="0"/>
              </a:ext>
            </a:extLst>
          </a:blip>
          <a:srcRect/>
          <a:stretch>
            <a:fillRect/>
          </a:stretch>
        </p:blipFill>
        <p:spPr bwMode="auto">
          <a:xfrm>
            <a:off x="457200" y="533400"/>
            <a:ext cx="18034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descr="untitled"/>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820" b="94672" l="948" r="97156"/>
                    </a14:imgEffect>
                  </a14:imgLayer>
                </a14:imgProps>
              </a:ext>
              <a:ext uri="{28A0092B-C50C-407E-A947-70E740481C1C}">
                <a14:useLocalDpi xmlns:a14="http://schemas.microsoft.com/office/drawing/2010/main" xmlns="" val="0"/>
              </a:ext>
            </a:extLst>
          </a:blip>
          <a:srcRect/>
          <a:stretch>
            <a:fillRect/>
          </a:stretch>
        </p:blipFill>
        <p:spPr bwMode="auto">
          <a:xfrm>
            <a:off x="533400" y="3429000"/>
            <a:ext cx="2009775" cy="293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2" name="Text Box 24"/>
          <p:cNvSpPr txBox="1">
            <a:spLocks noChangeArrowheads="1"/>
          </p:cNvSpPr>
          <p:nvPr/>
        </p:nvSpPr>
        <p:spPr bwMode="auto">
          <a:xfrm>
            <a:off x="0" y="98427"/>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800" b="1">
                <a:solidFill>
                  <a:schemeClr val="bg1"/>
                </a:solidFill>
                <a:latin typeface="Times New Roman" panose="02020603050405020304" pitchFamily="18" charset="0"/>
                <a:cs typeface="Times New Roman" panose="02020603050405020304" pitchFamily="18" charset="0"/>
              </a:rPr>
              <a:t>Thứ bảy ngày 8 tháng 11 năm 2014.                   </a:t>
            </a:r>
          </a:p>
        </p:txBody>
      </p:sp>
    </p:spTree>
    <p:extLst>
      <p:ext uri="{BB962C8B-B14F-4D97-AF65-F5344CB8AC3E}">
        <p14:creationId xmlns:p14="http://schemas.microsoft.com/office/powerpoint/2010/main" xmlns="" val="2939082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4865"/>
                                  </p:iterate>
                                  <p:childTnLst>
                                    <p:set>
                                      <p:cBhvr>
                                        <p:cTn id="6" dur="1" fill="hold">
                                          <p:stCondLst>
                                            <p:cond delay="0"/>
                                          </p:stCondLst>
                                        </p:cTn>
                                        <p:tgtEl>
                                          <p:spTgt spid="196610"/>
                                        </p:tgtEl>
                                        <p:attrNameLst>
                                          <p:attrName>style.visibility</p:attrName>
                                        </p:attrNameLst>
                                      </p:cBhvr>
                                      <p:to>
                                        <p:strVal val="visible"/>
                                      </p:to>
                                    </p:set>
                                    <p:anim calcmode="lin" valueType="num">
                                      <p:cBhvr>
                                        <p:cTn id="7" dur="250" fill="hold"/>
                                        <p:tgtEl>
                                          <p:spTgt spid="19661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6610"/>
                                        </p:tgtEl>
                                        <p:attrNameLst>
                                          <p:attrName>ppt_y</p:attrName>
                                        </p:attrNameLst>
                                      </p:cBhvr>
                                      <p:tavLst>
                                        <p:tav tm="0">
                                          <p:val>
                                            <p:strVal val="#ppt_y"/>
                                          </p:val>
                                        </p:tav>
                                        <p:tav tm="100000">
                                          <p:val>
                                            <p:strVal val="#ppt_y"/>
                                          </p:val>
                                        </p:tav>
                                      </p:tavLst>
                                    </p:anim>
                                    <p:anim calcmode="lin" valueType="num">
                                      <p:cBhvr>
                                        <p:cTn id="9" dur="250" fill="hold"/>
                                        <p:tgtEl>
                                          <p:spTgt spid="19661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66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66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6111"/>
                                  </p:iterate>
                                  <p:childTnLst>
                                    <p:set>
                                      <p:cBhvr>
                                        <p:cTn id="15" dur="1" fill="hold">
                                          <p:stCondLst>
                                            <p:cond delay="0"/>
                                          </p:stCondLst>
                                        </p:cTn>
                                        <p:tgtEl>
                                          <p:spTgt spid="196611">
                                            <p:txEl>
                                              <p:pRg st="0" end="0"/>
                                            </p:txEl>
                                          </p:spTgt>
                                        </p:tgtEl>
                                        <p:attrNameLst>
                                          <p:attrName>style.visibility</p:attrName>
                                        </p:attrNameLst>
                                      </p:cBhvr>
                                      <p:to>
                                        <p:strVal val="visible"/>
                                      </p:to>
                                    </p:set>
                                    <p:anim calcmode="lin" valueType="num">
                                      <p:cBhvr>
                                        <p:cTn id="16" dur="250" fill="hold"/>
                                        <p:tgtEl>
                                          <p:spTgt spid="1966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96611">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1966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966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96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7" descr="bàn ghế"/>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4028"/>
          <a:stretch/>
        </p:blipFill>
        <p:spPr bwMode="auto">
          <a:xfrm>
            <a:off x="0" y="3886200"/>
            <a:ext cx="28194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5" descr="giường gỗ"/>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3810000" y="4419600"/>
            <a:ext cx="4718923" cy="229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6" descr="tủ gỗ"/>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1835" b="97859" l="0" r="96104"/>
                    </a14:imgEffect>
                  </a14:imgLayer>
                </a14:imgProps>
              </a:ext>
              <a:ext uri="{28A0092B-C50C-407E-A947-70E740481C1C}">
                <a14:useLocalDpi xmlns:a14="http://schemas.microsoft.com/office/drawing/2010/main" xmlns="" val="0"/>
              </a:ext>
            </a:extLst>
          </a:blip>
          <a:srcRect r="2542" b="2212"/>
          <a:stretch/>
        </p:blipFill>
        <p:spPr bwMode="auto">
          <a:xfrm>
            <a:off x="304800" y="228600"/>
            <a:ext cx="2362200" cy="349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6" name="Text Box 24"/>
          <p:cNvSpPr txBox="1">
            <a:spLocks noChangeArrowheads="1"/>
          </p:cNvSpPr>
          <p:nvPr/>
        </p:nvSpPr>
        <p:spPr bwMode="auto">
          <a:xfrm>
            <a:off x="0" y="98427"/>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800" b="1">
                <a:solidFill>
                  <a:schemeClr val="bg1"/>
                </a:solidFill>
                <a:latin typeface="Times New Roman" panose="02020603050405020304" pitchFamily="18" charset="0"/>
                <a:cs typeface="Times New Roman" panose="02020603050405020304" pitchFamily="18" charset="0"/>
              </a:rPr>
              <a:t>Thứ bảy ngày 8 tháng 11 năm 2014.                   </a:t>
            </a:r>
          </a:p>
        </p:txBody>
      </p:sp>
      <p:sp>
        <p:nvSpPr>
          <p:cNvPr id="15" name="Rectangle 2"/>
          <p:cNvSpPr txBox="1">
            <a:spLocks noChangeArrowheads="1"/>
          </p:cNvSpPr>
          <p:nvPr/>
        </p:nvSpPr>
        <p:spPr>
          <a:xfrm>
            <a:off x="2971800" y="1143000"/>
            <a:ext cx="5879385" cy="1304925"/>
          </a:xfrm>
          <a:prstGeom prst="rect">
            <a:avLst/>
          </a:prstGeom>
        </p:spPr>
        <p:txBody>
          <a:bodyPr vert="horz" lIns="0" tIns="0" rIns="0" bIns="0" rtlCol="0" anchor="ctr">
            <a:norm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just" defTabSz="1000125">
              <a:defRPr/>
            </a:pPr>
            <a:r>
              <a:rPr lang="en-US" sz="4000" dirty="0" err="1" smtClean="0">
                <a:solidFill>
                  <a:schemeClr val="accent6">
                    <a:lumMod val="50000"/>
                  </a:schemeClr>
                </a:solidFill>
                <a:latin typeface="Times New Roman" pitchFamily="18" charset="0"/>
                <a:sym typeface="Wingdings 2" pitchFamily="18" charset="2"/>
              </a:rPr>
              <a:t>Đối</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với</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bàn</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ghế</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giường</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tủ</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ta</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phải</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giữ</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gìn</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như</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thế</a:t>
            </a:r>
            <a:r>
              <a:rPr lang="en-US" sz="4000" dirty="0" smtClean="0">
                <a:solidFill>
                  <a:schemeClr val="accent6">
                    <a:lumMod val="50000"/>
                  </a:schemeClr>
                </a:solidFill>
                <a:latin typeface="Times New Roman" pitchFamily="18" charset="0"/>
                <a:sym typeface="Wingdings 2" pitchFamily="18" charset="2"/>
              </a:rPr>
              <a:t> </a:t>
            </a:r>
            <a:r>
              <a:rPr lang="en-US" sz="4000" dirty="0" err="1" smtClean="0">
                <a:solidFill>
                  <a:schemeClr val="accent6">
                    <a:lumMod val="50000"/>
                  </a:schemeClr>
                </a:solidFill>
                <a:latin typeface="Times New Roman" pitchFamily="18" charset="0"/>
                <a:sym typeface="Wingdings 2" pitchFamily="18" charset="2"/>
              </a:rPr>
              <a:t>nào</a:t>
            </a:r>
            <a:r>
              <a:rPr lang="en-US" sz="4000" dirty="0" smtClean="0">
                <a:solidFill>
                  <a:schemeClr val="accent6">
                    <a:lumMod val="50000"/>
                  </a:schemeClr>
                </a:solidFill>
                <a:latin typeface="Times New Roman" pitchFamily="18" charset="0"/>
                <a:sym typeface="Wingdings 2" pitchFamily="18" charset="2"/>
              </a:rPr>
              <a:t>?</a:t>
            </a:r>
            <a:endParaRPr lang="vi-VN" sz="4000" dirty="0">
              <a:solidFill>
                <a:schemeClr val="accent6">
                  <a:lumMod val="50000"/>
                </a:schemeClr>
              </a:solidFill>
              <a:latin typeface="Times New Roman" pitchFamily="18" charset="0"/>
              <a:sym typeface="Wingdings 2" pitchFamily="18" charset="2"/>
            </a:endParaRPr>
          </a:p>
        </p:txBody>
      </p:sp>
      <p:sp>
        <p:nvSpPr>
          <p:cNvPr id="16" name="Rectangle 3"/>
          <p:cNvSpPr txBox="1">
            <a:spLocks noChangeArrowheads="1"/>
          </p:cNvSpPr>
          <p:nvPr/>
        </p:nvSpPr>
        <p:spPr>
          <a:xfrm>
            <a:off x="3124200" y="3429000"/>
            <a:ext cx="5871837" cy="1112500"/>
          </a:xfrm>
          <a:prstGeom prst="rect">
            <a:avLst/>
          </a:prstGeom>
        </p:spPr>
        <p:txBody>
          <a:bodyPr vert="horz" lIns="0" tIns="0" rIns="0" bIns="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Tx/>
              <a:buNone/>
              <a:defRPr/>
            </a:pPr>
            <a:r>
              <a:rPr lang="en-US" sz="3600" dirty="0" smtClean="0">
                <a:solidFill>
                  <a:srgbClr val="003399"/>
                </a:solidFill>
                <a:latin typeface="Times New Roman" pitchFamily="18" charset="0"/>
                <a:sym typeface="Wingdings 2" pitchFamily="18" charset="2"/>
              </a:rPr>
              <a:t> </a:t>
            </a:r>
            <a:r>
              <a:rPr lang="en-US" sz="3600" dirty="0" smtClean="0">
                <a:solidFill>
                  <a:srgbClr val="003399"/>
                </a:solidFill>
                <a:latin typeface="Times New Roman" pitchFamily="18" charset="0"/>
              </a:rPr>
              <a:t>Ta </a:t>
            </a:r>
            <a:r>
              <a:rPr lang="en-US" sz="3600" dirty="0" err="1" smtClean="0">
                <a:solidFill>
                  <a:srgbClr val="003399"/>
                </a:solidFill>
                <a:latin typeface="Times New Roman" pitchFamily="18" charset="0"/>
              </a:rPr>
              <a:t>phải</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thường</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xuyên</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lau</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chùi</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bụi</a:t>
            </a:r>
            <a:r>
              <a:rPr lang="en-US" sz="3600" dirty="0" smtClean="0">
                <a:solidFill>
                  <a:srgbClr val="003399"/>
                </a:solidFill>
                <a:latin typeface="Times New Roman" pitchFamily="18" charset="0"/>
              </a:rPr>
              <a:t> </a:t>
            </a:r>
            <a:r>
              <a:rPr lang="en-US" sz="3600" dirty="0" err="1" smtClean="0">
                <a:solidFill>
                  <a:srgbClr val="003399"/>
                </a:solidFill>
                <a:latin typeface="Times New Roman" pitchFamily="18" charset="0"/>
              </a:rPr>
              <a:t>bẩn</a:t>
            </a:r>
            <a:r>
              <a:rPr lang="en-US" sz="3600" dirty="0" smtClean="0">
                <a:solidFill>
                  <a:srgbClr val="003399"/>
                </a:solidFill>
                <a:latin typeface="Times New Roman" pitchFamily="18" charset="0"/>
              </a:rPr>
              <a:t>.</a:t>
            </a:r>
            <a:endParaRPr lang="en-US" sz="3600" dirty="0">
              <a:solidFill>
                <a:srgbClr val="003399"/>
              </a:solidFill>
              <a:latin typeface="Times New Roman" pitchFamily="18" charset="0"/>
            </a:endParaRPr>
          </a:p>
        </p:txBody>
      </p:sp>
    </p:spTree>
    <p:extLst>
      <p:ext uri="{BB962C8B-B14F-4D97-AF65-F5344CB8AC3E}">
        <p14:creationId xmlns:p14="http://schemas.microsoft.com/office/powerpoint/2010/main" xmlns="" val="28566080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4865"/>
                                  </p:iterate>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5"/>
                                        </p:tgtEl>
                                        <p:attrNameLst>
                                          <p:attrName>ppt_y</p:attrName>
                                        </p:attrNameLst>
                                      </p:cBhvr>
                                      <p:tavLst>
                                        <p:tav tm="0">
                                          <p:val>
                                            <p:strVal val="#ppt_y"/>
                                          </p:val>
                                        </p:tav>
                                        <p:tav tm="100000">
                                          <p:val>
                                            <p:strVal val="#ppt_y"/>
                                          </p:val>
                                        </p:tav>
                                      </p:tavLst>
                                    </p:anim>
                                    <p:anim calcmode="lin" valueType="num">
                                      <p:cBhvr>
                                        <p:cTn id="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6111"/>
                                  </p:iterate>
                                  <p:childTnLst>
                                    <p:set>
                                      <p:cBhvr>
                                        <p:cTn id="15" dur="1" fill="hold">
                                          <p:stCondLst>
                                            <p:cond delay="0"/>
                                          </p:stCondLst>
                                        </p:cTn>
                                        <p:tgtEl>
                                          <p:spTgt spid="16">
                                            <p:txEl>
                                              <p:pRg st="0" end="0"/>
                                            </p:txEl>
                                          </p:spTgt>
                                        </p:tgtEl>
                                        <p:attrNameLst>
                                          <p:attrName>style.visibility</p:attrName>
                                        </p:attrNameLst>
                                      </p:cBhvr>
                                      <p:to>
                                        <p:strVal val="visible"/>
                                      </p:to>
                                    </p:set>
                                    <p:anim calcmode="lin" valueType="num">
                                      <p:cBhvr>
                                        <p:cTn id="16" dur="2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24"/>
          <p:cNvSpPr txBox="1">
            <a:spLocks noChangeArrowheads="1"/>
          </p:cNvSpPr>
          <p:nvPr/>
        </p:nvSpPr>
        <p:spPr bwMode="auto">
          <a:xfrm>
            <a:off x="0" y="98427"/>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800" b="1">
                <a:solidFill>
                  <a:schemeClr val="bg1"/>
                </a:solidFill>
                <a:latin typeface="Times New Roman" panose="02020603050405020304" pitchFamily="18" charset="0"/>
                <a:cs typeface="Times New Roman" panose="02020603050405020304" pitchFamily="18" charset="0"/>
              </a:rPr>
              <a:t>Thứ bảy ngày 8 tháng 11 năm 2014.                   </a:t>
            </a:r>
          </a:p>
        </p:txBody>
      </p:sp>
      <p:pic>
        <p:nvPicPr>
          <p:cNvPr id="18440" name="Picture 125" descr="2007040501042967484"/>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100000" l="0" r="99438">
                        <a14:foregroundMark x1="25562" y1="17169" x2="14326" y2="72892"/>
                        <a14:foregroundMark x1="28090" y1="9036" x2="28933" y2="89157"/>
                        <a14:foregroundMark x1="28933" y1="49398" x2="19101" y2="93675"/>
                        <a14:foregroundMark x1="37079" y1="93675" x2="76124" y2="88253"/>
                        <a14:foregroundMark x1="28090" y1="5723" x2="85112" y2="753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28600" y="609600"/>
            <a:ext cx="1828800" cy="2684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126" descr="Quat%20lung%20A320N"/>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4839" b="96573" l="21976" r="81250"/>
                    </a14:imgEffect>
                  </a14:imgLayer>
                </a14:imgProps>
              </a:ext>
              <a:ext uri="{28A0092B-C50C-407E-A947-70E740481C1C}">
                <a14:useLocalDpi xmlns:a14="http://schemas.microsoft.com/office/drawing/2010/main" xmlns="" val="0"/>
              </a:ext>
            </a:extLst>
          </a:blip>
          <a:srcRect l="14778" t="4762" r="11330"/>
          <a:stretch>
            <a:fillRect/>
          </a:stretch>
        </p:blipFill>
        <p:spPr bwMode="auto">
          <a:xfrm>
            <a:off x="228600" y="3581400"/>
            <a:ext cx="1930279" cy="2870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2" name="Picture 127" descr="images"/>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929745" y="4808874"/>
            <a:ext cx="1541463"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
          <p:cNvSpPr txBox="1">
            <a:spLocks noChangeArrowheads="1"/>
          </p:cNvSpPr>
          <p:nvPr/>
        </p:nvSpPr>
        <p:spPr>
          <a:xfrm>
            <a:off x="2286000" y="1447800"/>
            <a:ext cx="6629399" cy="1304925"/>
          </a:xfrm>
          <a:prstGeom prst="rect">
            <a:avLst/>
          </a:prstGeom>
        </p:spPr>
        <p:txBody>
          <a:bodyPr vert="horz" lIns="0" tIns="0" rIns="0" bIns="0" rtlCol="0" anchor="ctr">
            <a:normAutofit fontScale="92500"/>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just" defTabSz="1000125">
              <a:defRPr/>
            </a:pPr>
            <a:r>
              <a:rPr lang="en-US" sz="4000" b="1" dirty="0" err="1" smtClean="0">
                <a:latin typeface="Times New Roman" pitchFamily="18" charset="0"/>
                <a:sym typeface="Wingdings 2" pitchFamily="18" charset="2"/>
              </a:rPr>
              <a:t>Khi</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sử</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dụng</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những</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đồ</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dùng</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bằng</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điện</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ta</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phải</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chú</a:t>
            </a:r>
            <a:r>
              <a:rPr lang="en-US" sz="4000" b="1" dirty="0" smtClean="0">
                <a:latin typeface="Times New Roman" pitchFamily="18" charset="0"/>
                <a:sym typeface="Wingdings 2" pitchFamily="18" charset="2"/>
              </a:rPr>
              <a:t> ý </a:t>
            </a:r>
            <a:r>
              <a:rPr lang="en-US" sz="4000" b="1" dirty="0" err="1" smtClean="0">
                <a:latin typeface="Times New Roman" pitchFamily="18" charset="0"/>
                <a:sym typeface="Wingdings 2" pitchFamily="18" charset="2"/>
              </a:rPr>
              <a:t>điều</a:t>
            </a:r>
            <a:r>
              <a:rPr lang="en-US" sz="4000" b="1" dirty="0" smtClean="0">
                <a:latin typeface="Times New Roman" pitchFamily="18" charset="0"/>
                <a:sym typeface="Wingdings 2" pitchFamily="18" charset="2"/>
              </a:rPr>
              <a:t> </a:t>
            </a:r>
            <a:r>
              <a:rPr lang="en-US" sz="4000" b="1" dirty="0" err="1" smtClean="0">
                <a:latin typeface="Times New Roman" pitchFamily="18" charset="0"/>
                <a:sym typeface="Wingdings 2" pitchFamily="18" charset="2"/>
              </a:rPr>
              <a:t>gì</a:t>
            </a:r>
            <a:r>
              <a:rPr lang="en-US" sz="4000" b="1" dirty="0" smtClean="0">
                <a:latin typeface="Times New Roman" pitchFamily="18" charset="0"/>
                <a:sym typeface="Wingdings 2" pitchFamily="18" charset="2"/>
              </a:rPr>
              <a:t>?</a:t>
            </a:r>
            <a:endParaRPr lang="vi-VN" sz="4000" b="1" dirty="0">
              <a:latin typeface="Times New Roman" pitchFamily="18" charset="0"/>
              <a:sym typeface="Wingdings 2" pitchFamily="18" charset="2"/>
            </a:endParaRPr>
          </a:p>
        </p:txBody>
      </p:sp>
      <p:sp>
        <p:nvSpPr>
          <p:cNvPr id="15" name="Rectangle 3"/>
          <p:cNvSpPr txBox="1">
            <a:spLocks noChangeArrowheads="1"/>
          </p:cNvSpPr>
          <p:nvPr/>
        </p:nvSpPr>
        <p:spPr>
          <a:xfrm>
            <a:off x="2273300" y="3460585"/>
            <a:ext cx="6629400" cy="1640218"/>
          </a:xfrm>
          <a:prstGeom prst="rect">
            <a:avLst/>
          </a:prstGeom>
        </p:spPr>
        <p:txBody>
          <a:bodyPr vert="horz" lIns="0" tIns="0" rIns="0" bIns="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Tx/>
              <a:buNone/>
              <a:defRPr/>
            </a:pPr>
            <a:r>
              <a:rPr lang="en-US" sz="3600" b="1" dirty="0" smtClean="0">
                <a:solidFill>
                  <a:srgbClr val="003399"/>
                </a:solidFill>
                <a:latin typeface="Times New Roman" pitchFamily="18" charset="0"/>
                <a:sym typeface="Wingdings 2" pitchFamily="18" charset="2"/>
              </a:rPr>
              <a:t> </a:t>
            </a:r>
            <a:r>
              <a:rPr lang="en-US" sz="3600" b="1" dirty="0" smtClean="0">
                <a:solidFill>
                  <a:srgbClr val="003399"/>
                </a:solidFill>
                <a:latin typeface="Times New Roman" pitchFamily="18" charset="0"/>
              </a:rPr>
              <a:t>Ta </a:t>
            </a:r>
            <a:r>
              <a:rPr lang="en-US" sz="3600" b="1" dirty="0" err="1" smtClean="0">
                <a:solidFill>
                  <a:srgbClr val="003399"/>
                </a:solidFill>
                <a:latin typeface="Times New Roman" pitchFamily="18" charset="0"/>
              </a:rPr>
              <a:t>phải</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chú</a:t>
            </a:r>
            <a:r>
              <a:rPr lang="en-US" sz="3600" b="1" dirty="0" smtClean="0">
                <a:solidFill>
                  <a:srgbClr val="003399"/>
                </a:solidFill>
                <a:latin typeface="Times New Roman" pitchFamily="18" charset="0"/>
              </a:rPr>
              <a:t> ý </a:t>
            </a:r>
            <a:r>
              <a:rPr lang="en-US" sz="3600" b="1" dirty="0" err="1" smtClean="0">
                <a:solidFill>
                  <a:srgbClr val="003399"/>
                </a:solidFill>
                <a:latin typeface="Times New Roman" pitchFamily="18" charset="0"/>
              </a:rPr>
              <a:t>không</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để</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ướt</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cẩn</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thận</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kẻo</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bị</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điện</a:t>
            </a:r>
            <a:r>
              <a:rPr lang="en-US" sz="3600" b="1" dirty="0" smtClean="0">
                <a:solidFill>
                  <a:srgbClr val="003399"/>
                </a:solidFill>
                <a:latin typeface="Times New Roman" pitchFamily="18" charset="0"/>
              </a:rPr>
              <a:t> </a:t>
            </a:r>
            <a:r>
              <a:rPr lang="en-US" sz="3600" b="1" dirty="0" err="1" smtClean="0">
                <a:solidFill>
                  <a:srgbClr val="003399"/>
                </a:solidFill>
                <a:latin typeface="Times New Roman" pitchFamily="18" charset="0"/>
              </a:rPr>
              <a:t>giật</a:t>
            </a:r>
            <a:r>
              <a:rPr lang="en-US" sz="3600" b="1" dirty="0" smtClean="0">
                <a:solidFill>
                  <a:srgbClr val="003399"/>
                </a:solidFill>
                <a:latin typeface="Times New Roman" pitchFamily="18" charset="0"/>
              </a:rPr>
              <a:t>.</a:t>
            </a:r>
            <a:endParaRPr lang="en-US" sz="3600" b="1" dirty="0">
              <a:solidFill>
                <a:srgbClr val="003399"/>
              </a:solidFill>
              <a:latin typeface="Times New Roman" pitchFamily="18" charset="0"/>
            </a:endParaRPr>
          </a:p>
        </p:txBody>
      </p:sp>
    </p:spTree>
    <p:extLst>
      <p:ext uri="{BB962C8B-B14F-4D97-AF65-F5344CB8AC3E}">
        <p14:creationId xmlns:p14="http://schemas.microsoft.com/office/powerpoint/2010/main" xmlns="" val="2718067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4865"/>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6111"/>
                                  </p:iterate>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p:cTn id="16" dur="25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48646"/>
            <a:ext cx="7315200" cy="838200"/>
          </a:xfrm>
        </p:spPr>
        <p:txBody>
          <a:bodyPr>
            <a:noAutofit/>
          </a:bodyPr>
          <a:lstStyle/>
          <a:p>
            <a:r>
              <a:rPr lang="en-US" sz="3200" dirty="0" smtClean="0">
                <a:solidFill>
                  <a:srgbClr val="FF0000"/>
                </a:solidFill>
              </a:rPr>
              <a:t/>
            </a:r>
            <a:br>
              <a:rPr lang="en-US" sz="3200" dirty="0" smtClean="0">
                <a:solidFill>
                  <a:srgbClr val="FF0000"/>
                </a:solidFill>
              </a:rPr>
            </a:br>
            <a:r>
              <a:rPr lang="en-US" sz="3200" dirty="0" err="1" smtClean="0">
                <a:solidFill>
                  <a:schemeClr val="tx1">
                    <a:lumMod val="65000"/>
                    <a:lumOff val="35000"/>
                  </a:schemeClr>
                </a:solidFill>
                <a:latin typeface="Times New Roman" panose="02020603050405020304" pitchFamily="18" charset="0"/>
                <a:cs typeface="Times New Roman" panose="02020603050405020304" pitchFamily="18" charset="0"/>
              </a:rPr>
              <a:t>Thứ</a:t>
            </a:r>
            <a:r>
              <a:rPr lang="en-US" sz="32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65000"/>
                    <a:lumOff val="35000"/>
                  </a:schemeClr>
                </a:solidFill>
                <a:latin typeface="Times New Roman" panose="02020603050405020304" pitchFamily="18" charset="0"/>
                <a:cs typeface="Times New Roman" panose="02020603050405020304" pitchFamily="18" charset="0"/>
              </a:rPr>
              <a:t>năm</a:t>
            </a:r>
            <a:r>
              <a:rPr lang="en-US" sz="3200"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65000"/>
                    <a:lumOff val="35000"/>
                  </a:schemeClr>
                </a:solidFill>
                <a:latin typeface="Times New Roman" panose="02020603050405020304" pitchFamily="18" charset="0"/>
                <a:cs typeface="Times New Roman" panose="02020603050405020304" pitchFamily="18" charset="0"/>
              </a:rPr>
              <a:t>ngày</a:t>
            </a:r>
            <a:r>
              <a:rPr lang="en-US" sz="3200" dirty="0" smtClean="0">
                <a:solidFill>
                  <a:schemeClr val="tx1">
                    <a:lumMod val="65000"/>
                    <a:lumOff val="35000"/>
                  </a:schemeClr>
                </a:solidFill>
                <a:latin typeface="Times New Roman" panose="02020603050405020304" pitchFamily="18" charset="0"/>
                <a:cs typeface="Times New Roman" panose="02020603050405020304" pitchFamily="18" charset="0"/>
              </a:rPr>
              <a:t> 14 </a:t>
            </a:r>
            <a:r>
              <a:rPr lang="en-US" sz="3200" dirty="0" err="1" smtClean="0">
                <a:solidFill>
                  <a:schemeClr val="tx1">
                    <a:lumMod val="65000"/>
                    <a:lumOff val="35000"/>
                  </a:schemeClr>
                </a:solidFill>
                <a:latin typeface="Times New Roman" panose="02020603050405020304" pitchFamily="18" charset="0"/>
                <a:cs typeface="Times New Roman" panose="02020603050405020304" pitchFamily="18" charset="0"/>
              </a:rPr>
              <a:t>tháng</a:t>
            </a:r>
            <a:r>
              <a:rPr lang="en-US" sz="3200" dirty="0" smtClean="0">
                <a:solidFill>
                  <a:schemeClr val="tx1">
                    <a:lumMod val="65000"/>
                    <a:lumOff val="35000"/>
                  </a:schemeClr>
                </a:solidFill>
                <a:latin typeface="Times New Roman" panose="02020603050405020304" pitchFamily="18" charset="0"/>
                <a:cs typeface="Times New Roman" panose="02020603050405020304" pitchFamily="18" charset="0"/>
              </a:rPr>
              <a:t> 11 </a:t>
            </a:r>
            <a:r>
              <a:rPr lang="en-US" sz="3200" dirty="0" err="1" smtClean="0">
                <a:solidFill>
                  <a:schemeClr val="tx1">
                    <a:lumMod val="65000"/>
                    <a:lumOff val="35000"/>
                  </a:schemeClr>
                </a:solidFill>
                <a:latin typeface="Times New Roman" panose="02020603050405020304" pitchFamily="18" charset="0"/>
                <a:cs typeface="Times New Roman" panose="02020603050405020304" pitchFamily="18" charset="0"/>
              </a:rPr>
              <a:t>năm</a:t>
            </a:r>
            <a:r>
              <a:rPr lang="en-US" sz="3200" dirty="0" smtClean="0">
                <a:solidFill>
                  <a:schemeClr val="tx1">
                    <a:lumMod val="65000"/>
                    <a:lumOff val="35000"/>
                  </a:schemeClr>
                </a:solidFill>
                <a:latin typeface="Times New Roman" panose="02020603050405020304" pitchFamily="18" charset="0"/>
                <a:cs typeface="Times New Roman" panose="02020603050405020304" pitchFamily="18" charset="0"/>
              </a:rPr>
              <a:t> 2019</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r>
            <a:b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br>
            <a:r>
              <a:rPr lang="vi-VN" sz="3200" dirty="0" smtClean="0">
                <a:solidFill>
                  <a:schemeClr val="tx1">
                    <a:lumMod val="65000"/>
                    <a:lumOff val="35000"/>
                  </a:schemeClr>
                </a:solidFill>
                <a:latin typeface="Times New Roman" panose="02020603050405020304" pitchFamily="18" charset="0"/>
                <a:cs typeface="Times New Roman" panose="02020603050405020304" pitchFamily="18" charset="0"/>
              </a:rPr>
              <a:t>Ghi nhớ:</a:t>
            </a:r>
            <a:r>
              <a:rPr lang="vi-VN" sz="3200" dirty="0" smtClean="0">
                <a:solidFill>
                  <a:srgbClr val="FF0000"/>
                </a:solidFill>
                <a:latin typeface="Times New Roman" panose="02020603050405020304" pitchFamily="18" charset="0"/>
                <a:cs typeface="Times New Roman" panose="02020603050405020304" pitchFamily="18" charset="0"/>
              </a:rPr>
              <a:t/>
            </a:r>
            <a:br>
              <a:rPr lang="vi-VN" sz="3200" dirty="0" smtClean="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8229600" cy="4525963"/>
          </a:xfrm>
        </p:spPr>
        <p:txBody>
          <a:bodyPr/>
          <a:lstStyle/>
          <a:p>
            <a:r>
              <a:rPr lang="vi-VN" dirty="0" smtClean="0">
                <a:latin typeface="+mj-lt"/>
              </a:rPr>
              <a:t>Khi sử dụng các đồ dùng trong gia đình, chúng ta phải biết cách bảo quản, lau chùi thường xuyên và xếp đặt ngăn nắp.Đối với đồ dùng dễ vỡ, dễ gãy, đồ điện, khi sử dụng chúng ta cần lưu ý nhẹ nhàng, cẩn thận, đảm bảo an toàn.</a:t>
            </a:r>
            <a:endParaRPr lang="en-US" dirty="0">
              <a:latin typeface="+mj-lt"/>
            </a:endParaRPr>
          </a:p>
        </p:txBody>
      </p:sp>
      <p:pic>
        <p:nvPicPr>
          <p:cNvPr id="4" name="Picture 19" descr="dthoai"/>
          <p:cNvPicPr>
            <a:picLocks noChangeAspect="1" noChangeArrowheads="1"/>
          </p:cNvPicPr>
          <p:nvPr/>
        </p:nvPicPr>
        <p:blipFill>
          <a:blip r:embed="rId3" cstate="print"/>
          <a:srcRect/>
          <a:stretch>
            <a:fillRect/>
          </a:stretch>
        </p:blipFill>
        <p:spPr bwMode="auto">
          <a:xfrm>
            <a:off x="1143000" y="4953000"/>
            <a:ext cx="1400175" cy="1447800"/>
          </a:xfrm>
          <a:prstGeom prst="rect">
            <a:avLst/>
          </a:prstGeom>
          <a:noFill/>
        </p:spPr>
      </p:pic>
      <p:pic>
        <p:nvPicPr>
          <p:cNvPr id="5" name="Picture 325" descr="tu go"/>
          <p:cNvPicPr>
            <a:picLocks noChangeAspect="1" noChangeArrowheads="1"/>
          </p:cNvPicPr>
          <p:nvPr/>
        </p:nvPicPr>
        <p:blipFill>
          <a:blip r:embed="rId4" cstate="print"/>
          <a:srcRect/>
          <a:stretch>
            <a:fillRect/>
          </a:stretch>
        </p:blipFill>
        <p:spPr bwMode="auto">
          <a:xfrm rot="950916">
            <a:off x="3533413" y="4533303"/>
            <a:ext cx="1676400" cy="2052256"/>
          </a:xfrm>
          <a:prstGeom prst="rect">
            <a:avLst/>
          </a:prstGeom>
          <a:noFill/>
        </p:spPr>
      </p:pic>
      <p:pic>
        <p:nvPicPr>
          <p:cNvPr id="6" name="Picture 334" descr="bo thia-dao"/>
          <p:cNvPicPr>
            <a:picLocks noChangeAspect="1" noChangeArrowheads="1"/>
          </p:cNvPicPr>
          <p:nvPr/>
        </p:nvPicPr>
        <p:blipFill>
          <a:blip r:embed="rId5" cstate="print"/>
          <a:srcRect/>
          <a:stretch>
            <a:fillRect/>
          </a:stretch>
        </p:blipFill>
        <p:spPr bwMode="auto">
          <a:xfrm>
            <a:off x="7924800" y="0"/>
            <a:ext cx="12192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2362200" y="2286000"/>
            <a:ext cx="4394153" cy="1569660"/>
          </a:xfrm>
          <a:prstGeom prst="rect">
            <a:avLst/>
          </a:prstGeom>
          <a:noFill/>
        </p:spPr>
        <p:txBody>
          <a:bodyPr wrap="none" lIns="91440" tIns="45720" rIns="91440" bIns="45720">
            <a:spAutoFit/>
          </a:bodyPr>
          <a:lstStyle/>
          <a:p>
            <a:pPr algn="ctr"/>
            <a:r>
              <a:rPr lang="vi-VN" sz="96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Dặn dò</a:t>
            </a:r>
            <a:endParaRPr lang="en-US" sz="9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i="1" u="sng" dirty="0" err="1" smtClean="0">
                <a:solidFill>
                  <a:srgbClr val="FF0000"/>
                </a:solidFill>
                <a:latin typeface="Times New Roman" panose="02020603050405020304" pitchFamily="18" charset="0"/>
                <a:cs typeface="Times New Roman" panose="02020603050405020304" pitchFamily="18" charset="0"/>
              </a:rPr>
              <a:t>Thứ</a:t>
            </a:r>
            <a:r>
              <a:rPr lang="en-US" i="1" u="sng" dirty="0" smtClean="0">
                <a:solidFill>
                  <a:srgbClr val="FF0000"/>
                </a:solidFill>
                <a:latin typeface="Times New Roman" panose="02020603050405020304" pitchFamily="18" charset="0"/>
                <a:cs typeface="Times New Roman" panose="02020603050405020304" pitchFamily="18" charset="0"/>
              </a:rPr>
              <a:t> </a:t>
            </a:r>
            <a:r>
              <a:rPr lang="en-US" i="1" u="sng" dirty="0" err="1" smtClean="0">
                <a:solidFill>
                  <a:srgbClr val="FF0000"/>
                </a:solidFill>
                <a:latin typeface="Times New Roman" panose="02020603050405020304" pitchFamily="18" charset="0"/>
                <a:cs typeface="Times New Roman" panose="02020603050405020304" pitchFamily="18" charset="0"/>
              </a:rPr>
              <a:t>năm</a:t>
            </a:r>
            <a:r>
              <a:rPr lang="en-US" i="1" u="sng" dirty="0" smtClean="0">
                <a:solidFill>
                  <a:srgbClr val="FF0000"/>
                </a:solidFill>
                <a:latin typeface="Times New Roman" panose="02020603050405020304" pitchFamily="18" charset="0"/>
                <a:cs typeface="Times New Roman" panose="02020603050405020304" pitchFamily="18" charset="0"/>
              </a:rPr>
              <a:t> </a:t>
            </a:r>
            <a:r>
              <a:rPr lang="en-US" i="1" u="sng" dirty="0" err="1" smtClean="0">
                <a:solidFill>
                  <a:srgbClr val="FF0000"/>
                </a:solidFill>
                <a:latin typeface="Times New Roman" panose="02020603050405020304" pitchFamily="18" charset="0"/>
                <a:cs typeface="Times New Roman" panose="02020603050405020304" pitchFamily="18" charset="0"/>
              </a:rPr>
              <a:t>ngày</a:t>
            </a:r>
            <a:r>
              <a:rPr lang="en-US" i="1" u="sng" dirty="0" smtClean="0">
                <a:solidFill>
                  <a:srgbClr val="FF0000"/>
                </a:solidFill>
                <a:latin typeface="Times New Roman" panose="02020603050405020304" pitchFamily="18" charset="0"/>
                <a:cs typeface="Times New Roman" panose="02020603050405020304" pitchFamily="18" charset="0"/>
              </a:rPr>
              <a:t> 14 </a:t>
            </a:r>
            <a:r>
              <a:rPr lang="en-US" i="1" u="sng" dirty="0" err="1" smtClean="0">
                <a:solidFill>
                  <a:srgbClr val="FF0000"/>
                </a:solidFill>
                <a:latin typeface="Times New Roman" panose="02020603050405020304" pitchFamily="18" charset="0"/>
                <a:cs typeface="Times New Roman" panose="02020603050405020304" pitchFamily="18" charset="0"/>
              </a:rPr>
              <a:t>tháng</a:t>
            </a:r>
            <a:r>
              <a:rPr lang="en-US" i="1" u="sng" dirty="0" smtClean="0">
                <a:solidFill>
                  <a:srgbClr val="FF0000"/>
                </a:solidFill>
                <a:latin typeface="Times New Roman" panose="02020603050405020304" pitchFamily="18" charset="0"/>
                <a:cs typeface="Times New Roman" panose="02020603050405020304" pitchFamily="18" charset="0"/>
              </a:rPr>
              <a:t> 11 </a:t>
            </a:r>
            <a:r>
              <a:rPr lang="en-US" i="1" u="sng" dirty="0" err="1" smtClean="0">
                <a:solidFill>
                  <a:srgbClr val="FF0000"/>
                </a:solidFill>
                <a:latin typeface="Times New Roman" panose="02020603050405020304" pitchFamily="18" charset="0"/>
                <a:cs typeface="Times New Roman" panose="02020603050405020304" pitchFamily="18" charset="0"/>
              </a:rPr>
              <a:t>năm</a:t>
            </a:r>
            <a:r>
              <a:rPr lang="en-US" i="1" u="sng" dirty="0" smtClean="0">
                <a:solidFill>
                  <a:srgbClr val="FF0000"/>
                </a:solidFill>
                <a:latin typeface="Times New Roman" panose="02020603050405020304" pitchFamily="18" charset="0"/>
                <a:cs typeface="Times New Roman" panose="02020603050405020304" pitchFamily="18" charset="0"/>
              </a:rPr>
              <a:t> 2019</a:t>
            </a:r>
            <a:endParaRPr lang="en-US" i="1" u="sng"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600200" y="2667001"/>
            <a:ext cx="5400675" cy="1200329"/>
          </a:xfrm>
          <a:prstGeom prst="rect">
            <a:avLst/>
          </a:prstGeom>
        </p:spPr>
        <p:txBody>
          <a:bodyPr wrap="square">
            <a:spAutoFit/>
          </a:bodyPr>
          <a:lstStyle/>
          <a:p>
            <a:r>
              <a:rPr lang="en-US" altLang="en-US" sz="2400" b="1" dirty="0" err="1" smtClean="0">
                <a:solidFill>
                  <a:srgbClr val="FF0000"/>
                </a:solidFill>
                <a:latin typeface="Times New Roman" pitchFamily="18" charset="0"/>
                <a:cs typeface="Times New Roman" pitchFamily="18" charset="0"/>
              </a:rPr>
              <a:t>Mọi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người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cùng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tham</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gia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vào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làm</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việc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nhà</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tùy</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theo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sức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khỏe</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và</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khả</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năng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của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mình</a:t>
            </a:r>
            <a:r>
              <a:rPr lang="en-US" altLang="en-US" sz="2400" b="1" dirty="0" smtClean="0">
                <a:solidFill>
                  <a:srgbClr val="FF0000"/>
                </a:solidFill>
                <a:latin typeface="Times New Roman" pitchFamily="18" charset="0"/>
                <a:cs typeface="Times New Roman" pitchFamily="18" charset="0"/>
              </a:rPr>
              <a:t>.</a:t>
            </a:r>
            <a:endParaRPr lang="en-US" sz="2400" dirty="0">
              <a:solidFill>
                <a:srgbClr val="FF0000"/>
              </a:solidFill>
            </a:endParaRPr>
          </a:p>
        </p:txBody>
      </p:sp>
      <p:sp>
        <p:nvSpPr>
          <p:cNvPr id="7" name="Rectangle 6"/>
          <p:cNvSpPr/>
          <p:nvPr/>
        </p:nvSpPr>
        <p:spPr>
          <a:xfrm>
            <a:off x="1905000" y="2895600"/>
            <a:ext cx="4572000" cy="461665"/>
          </a:xfrm>
          <a:prstGeom prst="rect">
            <a:avLst/>
          </a:prstGeom>
        </p:spPr>
        <p:txBody>
          <a:bodyPr>
            <a:spAutoFit/>
          </a:bodyPr>
          <a:lstStyle/>
          <a:p>
            <a:pPr>
              <a:defRPr/>
            </a:pPr>
            <a:r>
              <a:rPr lang="en-US" altLang="en-US" sz="2400" b="1" dirty="0" smtClean="0">
                <a:latin typeface="Times New Roman" pitchFamily="18" charset="0"/>
                <a:cs typeface="Times New Roman" pitchFamily="18" charset="0"/>
              </a:rPr>
              <a:t>  </a:t>
            </a:r>
            <a:endParaRPr lang="en-US" altLang="en-US" sz="2400" b="1" dirty="0">
              <a:latin typeface="Times New Roman" pitchFamily="18" charset="0"/>
              <a:cs typeface="Times New Roman" pitchFamily="18" charset="0"/>
            </a:endParaRPr>
          </a:p>
        </p:txBody>
      </p:sp>
      <p:sp>
        <p:nvSpPr>
          <p:cNvPr id="8" name="Rectangle 7"/>
          <p:cNvSpPr/>
          <p:nvPr/>
        </p:nvSpPr>
        <p:spPr>
          <a:xfrm>
            <a:off x="800809" y="1929884"/>
            <a:ext cx="312906" cy="369332"/>
          </a:xfrm>
          <a:prstGeom prst="rect">
            <a:avLst/>
          </a:prstGeom>
        </p:spPr>
        <p:txBody>
          <a:bodyPr wrap="none">
            <a:spAutoFit/>
          </a:bodyPr>
          <a:lstStyle/>
          <a:p>
            <a:pPr algn="ctr"/>
            <a:r>
              <a:rPr lang="vi-V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533400" y="1447800"/>
            <a:ext cx="8915400" cy="1446550"/>
          </a:xfrm>
          <a:prstGeom prst="rect">
            <a:avLst/>
          </a:prstGeom>
        </p:spPr>
        <p:txBody>
          <a:bodyPr wrap="square">
            <a:spAutoFit/>
          </a:bodyPr>
          <a:lstStyle/>
          <a:p>
            <a:pPr>
              <a:defRPr/>
            </a:pPr>
            <a:r>
              <a:rPr lang="en-US" altLang="en-US" sz="4400" b="1" dirty="0" err="1">
                <a:solidFill>
                  <a:schemeClr val="bg1"/>
                </a:solidFill>
                <a:latin typeface="Times New Roman" pitchFamily="18" charset="0"/>
                <a:cs typeface="Times New Roman" pitchFamily="18" charset="0"/>
              </a:rPr>
              <a:t>Sau</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những</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ngày</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làm</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việc</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vất</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vả</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mỗi</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gia</a:t>
            </a:r>
            <a:r>
              <a:rPr lang="en-US" altLang="en-US" sz="4400" b="1" dirty="0">
                <a:solidFill>
                  <a:schemeClr val="bg1"/>
                </a:solidFill>
                <a:latin typeface="Times New Roman" pitchFamily="18" charset="0"/>
                <a:cs typeface="Times New Roman" pitchFamily="18" charset="0"/>
              </a:rPr>
              <a:t> </a:t>
            </a:r>
            <a:r>
              <a:rPr lang="en-US" altLang="en-US" sz="4400" b="1" dirty="0" err="1">
                <a:solidFill>
                  <a:schemeClr val="bg1"/>
                </a:solidFill>
                <a:latin typeface="Times New Roman" pitchFamily="18" charset="0"/>
                <a:cs typeface="Times New Roman" pitchFamily="18" charset="0"/>
              </a:rPr>
              <a:t>đình</a:t>
            </a:r>
            <a:r>
              <a:rPr lang="en-US" altLang="en-US" sz="4400" b="1" dirty="0">
                <a:solidFill>
                  <a:schemeClr val="bg1"/>
                </a:solidFill>
                <a:latin typeface="Times New Roman" pitchFamily="18" charset="0"/>
                <a:cs typeface="Times New Roman" pitchFamily="18" charset="0"/>
              </a:rPr>
              <a:t> </a:t>
            </a:r>
            <a:r>
              <a:rPr lang="en-US" altLang="en-US" sz="4400" b="1" dirty="0" err="1" smtClean="0">
                <a:solidFill>
                  <a:schemeClr val="bg1"/>
                </a:solidFill>
                <a:latin typeface="Times New Roman" pitchFamily="18" charset="0"/>
                <a:cs typeface="Times New Roman" pitchFamily="18" charset="0"/>
              </a:rPr>
              <a:t>cần</a:t>
            </a:r>
            <a:r>
              <a:rPr lang="vi-VN" altLang="en-US" sz="4400" b="1" dirty="0" smtClean="0">
                <a:solidFill>
                  <a:schemeClr val="bg1"/>
                </a:solidFill>
                <a:latin typeface="Times New Roman" pitchFamily="18" charset="0"/>
                <a:cs typeface="Times New Roman" pitchFamily="18" charset="0"/>
              </a:rPr>
              <a:t> làm gì ?</a:t>
            </a:r>
            <a:r>
              <a:rPr lang="en-US" altLang="en-US" sz="4400" b="1" dirty="0" smtClean="0">
                <a:solidFill>
                  <a:schemeClr val="bg1"/>
                </a:solidFill>
                <a:latin typeface="Times New Roman" pitchFamily="18" charset="0"/>
                <a:cs typeface="Times New Roman" pitchFamily="18" charset="0"/>
              </a:rPr>
              <a:t> </a:t>
            </a:r>
            <a:endParaRPr lang="en-US" altLang="en-US" sz="4400" b="1" dirty="0">
              <a:solidFill>
                <a:schemeClr val="bg1"/>
              </a:solidFill>
              <a:latin typeface="Times New Roman" pitchFamily="18" charset="0"/>
              <a:cs typeface="Times New Roman" pitchFamily="18" charset="0"/>
            </a:endParaRPr>
          </a:p>
        </p:txBody>
      </p:sp>
      <p:sp>
        <p:nvSpPr>
          <p:cNvPr id="6" name="Rectangle 5"/>
          <p:cNvSpPr/>
          <p:nvPr/>
        </p:nvSpPr>
        <p:spPr>
          <a:xfrm>
            <a:off x="533400" y="3048000"/>
            <a:ext cx="7543800" cy="2123658"/>
          </a:xfrm>
          <a:prstGeom prst="rect">
            <a:avLst/>
          </a:prstGeom>
        </p:spPr>
        <p:txBody>
          <a:bodyPr wrap="square">
            <a:spAutoFit/>
          </a:bodyPr>
          <a:lstStyle/>
          <a:p>
            <a:r>
              <a:rPr lang="vi-VN" altLang="en-US" sz="4400" dirty="0" smtClean="0">
                <a:solidFill>
                  <a:srgbClr val="FF0000"/>
                </a:solidFill>
                <a:latin typeface="Times New Roman" pitchFamily="18" charset="0"/>
                <a:cs typeface="Times New Roman" pitchFamily="18" charset="0"/>
              </a:rPr>
              <a:t>Mỗi gia đình cần có</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kế</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hoạch</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để</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nghỉ</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ngơi</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họp</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mặt</a:t>
            </a:r>
            <a:r>
              <a:rPr lang="en-US" altLang="en-US" sz="4400" dirty="0" smtClean="0">
                <a:solidFill>
                  <a:srgbClr val="FF0000"/>
                </a:solidFill>
                <a:latin typeface="Times New Roman" pitchFamily="18" charset="0"/>
                <a:cs typeface="Times New Roman" pitchFamily="18" charset="0"/>
              </a:rPr>
              <a:t>, du </a:t>
            </a:r>
            <a:r>
              <a:rPr lang="en-US" altLang="en-US" sz="4400" dirty="0" err="1" smtClean="0">
                <a:solidFill>
                  <a:srgbClr val="FF0000"/>
                </a:solidFill>
                <a:latin typeface="Times New Roman" pitchFamily="18" charset="0"/>
                <a:cs typeface="Times New Roman" pitchFamily="18" charset="0"/>
              </a:rPr>
              <a:t>lịch</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thăm</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người</a:t>
            </a:r>
            <a:r>
              <a:rPr lang="en-US" altLang="en-US" sz="4400" dirty="0" smtClean="0">
                <a:solidFill>
                  <a:srgbClr val="FF0000"/>
                </a:solidFill>
                <a:latin typeface="Times New Roman" pitchFamily="18" charset="0"/>
                <a:cs typeface="Times New Roman" pitchFamily="18" charset="0"/>
              </a:rPr>
              <a:t> </a:t>
            </a:r>
            <a:r>
              <a:rPr lang="en-US" altLang="en-US" sz="4400" dirty="0" err="1" smtClean="0">
                <a:solidFill>
                  <a:srgbClr val="FF0000"/>
                </a:solidFill>
                <a:latin typeface="Times New Roman" pitchFamily="18" charset="0"/>
                <a:cs typeface="Times New Roman" pitchFamily="18" charset="0"/>
              </a:rPr>
              <a:t>thân</a:t>
            </a:r>
            <a:r>
              <a:rPr lang="vi-VN" altLang="en-US" sz="4400" dirty="0" smtClean="0">
                <a:solidFill>
                  <a:srgbClr val="FF0000"/>
                </a:solidFill>
                <a:latin typeface="Times New Roman" pitchFamily="18" charset="0"/>
                <a:cs typeface="Times New Roman" pitchFamily="18" charset="0"/>
              </a:rPr>
              <a:t>...</a:t>
            </a:r>
            <a:r>
              <a:rPr lang="en-US" altLang="en-US" sz="4400" dirty="0" smtClean="0">
                <a:solidFill>
                  <a:srgbClr val="002060"/>
                </a:solidFill>
                <a:latin typeface="Times New Roman" pitchFamily="18" charset="0"/>
                <a:cs typeface="Times New Roman" pitchFamily="18" charset="0"/>
              </a:rPr>
              <a:t>...</a:t>
            </a:r>
            <a:endParaRPr lang="en-US" sz="4400" dirty="0">
              <a:solidFill>
                <a:schemeClr val="tx1"/>
              </a:solidFill>
            </a:endParaRPr>
          </a:p>
        </p:txBody>
      </p:sp>
      <p:sp>
        <p:nvSpPr>
          <p:cNvPr id="2" name="Rectangle 1"/>
          <p:cNvSpPr/>
          <p:nvPr/>
        </p:nvSpPr>
        <p:spPr>
          <a:xfrm>
            <a:off x="3908752" y="1001643"/>
            <a:ext cx="1210589" cy="461665"/>
          </a:xfrm>
          <a:prstGeom prst="rect">
            <a:avLst/>
          </a:prstGeom>
        </p:spPr>
        <p:txBody>
          <a:bodyPr wrap="none">
            <a:spAutoFit/>
          </a:bodyPr>
          <a:lstStyle/>
          <a:p>
            <a:pPr algn="ctr"/>
            <a:r>
              <a:rPr lang="vi-VN" sz="2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Câu </a:t>
            </a:r>
            <a:r>
              <a:rPr lang="vi-VN"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 </a:t>
            </a:r>
            <a:endPar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ounded Rectangle 3"/>
          <p:cNvSpPr/>
          <p:nvPr/>
        </p:nvSpPr>
        <p:spPr>
          <a:xfrm>
            <a:off x="1066800" y="0"/>
            <a:ext cx="7086600" cy="1066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smtClean="0">
                <a:solidFill>
                  <a:schemeClr val="tx1"/>
                </a:solidFill>
                <a:latin typeface="+mj-lt"/>
              </a:rPr>
              <a:t>Tự nhiên và Xã hội</a:t>
            </a:r>
            <a:endParaRPr lang="en-US" sz="5400" dirty="0">
              <a:solidFill>
                <a:schemeClr val="tx1"/>
              </a:solidFill>
              <a:latin typeface="+mj-lt"/>
            </a:endParaRPr>
          </a:p>
        </p:txBody>
      </p:sp>
      <p:sp>
        <p:nvSpPr>
          <p:cNvPr id="5" name="Rounded Rectangle 4"/>
          <p:cNvSpPr/>
          <p:nvPr/>
        </p:nvSpPr>
        <p:spPr>
          <a:xfrm>
            <a:off x="38100" y="914400"/>
            <a:ext cx="91440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dirty="0" smtClean="0">
                <a:solidFill>
                  <a:schemeClr val="tx1"/>
                </a:solidFill>
                <a:latin typeface="+mj-lt"/>
              </a:rPr>
              <a:t>Đồ dùng trong gia đình</a:t>
            </a:r>
            <a:endParaRPr lang="en-US" sz="6600" dirty="0">
              <a:solidFill>
                <a:schemeClr val="tx1"/>
              </a:solidFill>
              <a:latin typeface="+mj-lt"/>
            </a:endParaRPr>
          </a:p>
        </p:txBody>
      </p:sp>
      <p:pic>
        <p:nvPicPr>
          <p:cNvPr id="6" name="Picture 5" descr="tho-mam-non-chu-de-gia-dinh-9.jpg"/>
          <p:cNvPicPr>
            <a:picLocks noChangeAspect="1"/>
          </p:cNvPicPr>
          <p:nvPr/>
        </p:nvPicPr>
        <p:blipFill>
          <a:blip r:embed="rId2" cstate="print"/>
          <a:stretch>
            <a:fillRect/>
          </a:stretch>
        </p:blipFill>
        <p:spPr>
          <a:xfrm>
            <a:off x="0" y="2209800"/>
            <a:ext cx="9144000" cy="4608016"/>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fontScale="90000"/>
          </a:bodyPr>
          <a:lstStyle/>
          <a:p>
            <a:r>
              <a:rPr lang="vi-VN" b="1" dirty="0" smtClean="0"/>
              <a:t>HOẠT ĐỘNG  1 : NHÌN TRANH ĐOÁN VẬT VÀ NÊU CÔNG DỤNG.</a:t>
            </a:r>
            <a:endParaRPr lang="en-US" b="1" dirty="0"/>
          </a:p>
        </p:txBody>
      </p:sp>
      <p:sp>
        <p:nvSpPr>
          <p:cNvPr id="4" name="Rectangle 3"/>
          <p:cNvSpPr/>
          <p:nvPr/>
        </p:nvSpPr>
        <p:spPr>
          <a:xfrm>
            <a:off x="4249452" y="1981200"/>
            <a:ext cx="337784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Thảo luận </a:t>
            </a:r>
          </a:p>
          <a:p>
            <a:pPr algn="ctr"/>
            <a:r>
              <a:rPr lang="vi-V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nhóm đôi.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6" name="Picture 5" descr="hoc-tieng-nhat-cap-toc-hieu-qua.png"/>
          <p:cNvPicPr>
            <a:picLocks noChangeAspect="1"/>
          </p:cNvPicPr>
          <p:nvPr/>
        </p:nvPicPr>
        <p:blipFill>
          <a:blip r:embed="rId3" cstate="print"/>
          <a:stretch>
            <a:fillRect/>
          </a:stretch>
        </p:blipFill>
        <p:spPr>
          <a:xfrm>
            <a:off x="3657600" y="3886200"/>
            <a:ext cx="2147648" cy="1838067"/>
          </a:xfrm>
          <a:prstGeom prst="rect">
            <a:avLst/>
          </a:prstGeom>
        </p:spPr>
      </p:pic>
      <p:pic>
        <p:nvPicPr>
          <p:cNvPr id="7" name="Picture 6" descr="thi-nang-luc-tieng-nhat.jpg"/>
          <p:cNvPicPr>
            <a:picLocks noChangeAspect="1"/>
          </p:cNvPicPr>
          <p:nvPr/>
        </p:nvPicPr>
        <p:blipFill>
          <a:blip r:embed="rId4" cstate="print"/>
          <a:stretch>
            <a:fillRect/>
          </a:stretch>
        </p:blipFill>
        <p:spPr>
          <a:xfrm>
            <a:off x="5715000" y="3733800"/>
            <a:ext cx="2209800" cy="2218113"/>
          </a:xfrm>
          <a:prstGeom prst="rect">
            <a:avLst/>
          </a:prstGeom>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633413" y="57150"/>
            <a:ext cx="3816350" cy="1528763"/>
          </a:xfrm>
          <a:prstGeom prst="rect">
            <a:avLst/>
          </a:prstGeom>
          <a:noFill/>
          <a:ln w="9525">
            <a:noFill/>
            <a:miter lim="800000"/>
            <a:headEnd/>
            <a:tailEnd/>
          </a:ln>
        </p:spPr>
      </p:pic>
      <p:pic>
        <p:nvPicPr>
          <p:cNvPr id="72708" name="Picture 4"/>
          <p:cNvPicPr>
            <a:picLocks noChangeAspect="1" noChangeArrowheads="1"/>
          </p:cNvPicPr>
          <p:nvPr/>
        </p:nvPicPr>
        <p:blipFill>
          <a:blip r:embed="rId4" cstate="print"/>
          <a:srcRect/>
          <a:stretch>
            <a:fillRect/>
          </a:stretch>
        </p:blipFill>
        <p:spPr bwMode="auto">
          <a:xfrm>
            <a:off x="912813" y="2205038"/>
            <a:ext cx="4154487" cy="1223962"/>
          </a:xfrm>
          <a:prstGeom prst="rect">
            <a:avLst/>
          </a:prstGeom>
          <a:noFill/>
          <a:ln w="9525">
            <a:noFill/>
            <a:miter lim="800000"/>
            <a:headEnd/>
            <a:tailEnd/>
          </a:ln>
        </p:spPr>
      </p:pic>
      <p:pic>
        <p:nvPicPr>
          <p:cNvPr id="72709" name="Picture 5"/>
          <p:cNvPicPr>
            <a:picLocks noChangeAspect="1" noChangeArrowheads="1"/>
          </p:cNvPicPr>
          <p:nvPr/>
        </p:nvPicPr>
        <p:blipFill>
          <a:blip r:embed="rId5" cstate="print"/>
          <a:srcRect/>
          <a:stretch>
            <a:fillRect/>
          </a:stretch>
        </p:blipFill>
        <p:spPr bwMode="auto">
          <a:xfrm>
            <a:off x="5349875" y="5032375"/>
            <a:ext cx="3851275" cy="18637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727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72707"/>
                                        </p:tgtEl>
                                      </p:cBhvr>
                                    </p:animEffect>
                                    <p:set>
                                      <p:cBhvr>
                                        <p:cTn id="7" dur="1" fill="hold">
                                          <p:stCondLst>
                                            <p:cond delay="499"/>
                                          </p:stCondLst>
                                        </p:cTn>
                                        <p:tgtEl>
                                          <p:spTgt spid="72707"/>
                                        </p:tgtEl>
                                        <p:attrNameLst>
                                          <p:attrName>style.visibility</p:attrName>
                                        </p:attrNameLst>
                                      </p:cBhvr>
                                      <p:to>
                                        <p:strVal val="hidden"/>
                                      </p:to>
                                    </p:set>
                                  </p:childTnLst>
                                </p:cTn>
                              </p:par>
                            </p:childTnLst>
                          </p:cTn>
                        </p:par>
                      </p:childTnLst>
                    </p:cTn>
                  </p:par>
                </p:childTnLst>
              </p:cTn>
              <p:nextCondLst>
                <p:cond evt="onClick" delay="0">
                  <p:tgtEl>
                    <p:spTgt spid="72707"/>
                  </p:tgtEl>
                </p:cond>
              </p:nextCondLst>
            </p:seq>
            <p:seq concurrent="1" nextAc="seek">
              <p:cTn id="8" restart="whenNotActive" fill="hold" evtFilter="cancelBubble" nodeType="interactiveSeq">
                <p:stCondLst>
                  <p:cond evt="onClick" delay="0">
                    <p:tgtEl>
                      <p:spTgt spid="727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72708"/>
                                        </p:tgtEl>
                                      </p:cBhvr>
                                    </p:animEffect>
                                    <p:set>
                                      <p:cBhvr>
                                        <p:cTn id="13" dur="1" fill="hold">
                                          <p:stCondLst>
                                            <p:cond delay="499"/>
                                          </p:stCondLst>
                                        </p:cTn>
                                        <p:tgtEl>
                                          <p:spTgt spid="72708"/>
                                        </p:tgtEl>
                                        <p:attrNameLst>
                                          <p:attrName>style.visibility</p:attrName>
                                        </p:attrNameLst>
                                      </p:cBhvr>
                                      <p:to>
                                        <p:strVal val="hidden"/>
                                      </p:to>
                                    </p:set>
                                  </p:childTnLst>
                                </p:cTn>
                              </p:par>
                            </p:childTnLst>
                          </p:cTn>
                        </p:par>
                      </p:childTnLst>
                    </p:cTn>
                  </p:par>
                </p:childTnLst>
              </p:cTn>
              <p:nextCondLst>
                <p:cond evt="onClick" delay="0">
                  <p:tgtEl>
                    <p:spTgt spid="72708"/>
                  </p:tgtEl>
                </p:cond>
              </p:nextCondLst>
            </p:seq>
            <p:seq concurrent="1" nextAc="seek">
              <p:cTn id="14" restart="whenNotActive" fill="hold" evtFilter="cancelBubble" nodeType="interactiveSeq">
                <p:stCondLst>
                  <p:cond evt="onClick" delay="0">
                    <p:tgtEl>
                      <p:spTgt spid="7270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72709"/>
                                        </p:tgtEl>
                                      </p:cBhvr>
                                    </p:animEffect>
                                    <p:set>
                                      <p:cBhvr>
                                        <p:cTn id="19" dur="1" fill="hold">
                                          <p:stCondLst>
                                            <p:cond delay="499"/>
                                          </p:stCondLst>
                                        </p:cTn>
                                        <p:tgtEl>
                                          <p:spTgt spid="72709"/>
                                        </p:tgtEl>
                                        <p:attrNameLst>
                                          <p:attrName>style.visibility</p:attrName>
                                        </p:attrNameLst>
                                      </p:cBhvr>
                                      <p:to>
                                        <p:strVal val="hidden"/>
                                      </p:to>
                                    </p:set>
                                  </p:childTnLst>
                                </p:cTn>
                              </p:par>
                            </p:childTnLst>
                          </p:cTn>
                        </p:par>
                      </p:childTnLst>
                    </p:cTn>
                  </p:par>
                </p:childTnLst>
              </p:cTn>
              <p:nextCondLst>
                <p:cond evt="onClick" delay="0">
                  <p:tgtEl>
                    <p:spTgt spid="7270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a:grpSpLocks/>
          </p:cNvGrpSpPr>
          <p:nvPr/>
        </p:nvGrpSpPr>
        <p:grpSpPr bwMode="auto">
          <a:xfrm>
            <a:off x="-907569" y="685168"/>
            <a:ext cx="9144000" cy="7010400"/>
            <a:chOff x="720" y="1200"/>
            <a:chExt cx="4464" cy="3120"/>
          </a:xfrm>
        </p:grpSpPr>
        <p:pic>
          <p:nvPicPr>
            <p:cNvPr id="9237" name="Picture 23" descr="trang26_2"/>
            <p:cNvPicPr>
              <a:picLocks noChangeAspect="1" noChangeArrowheads="1"/>
            </p:cNvPicPr>
            <p:nvPr/>
          </p:nvPicPr>
          <p:blipFill>
            <a:blip r:embed="rId2" cstate="print"/>
            <a:srcRect l="10408" t="7971" r="11572" b="16667"/>
            <a:stretch>
              <a:fillRect/>
            </a:stretch>
          </p:blipFill>
          <p:spPr bwMode="auto">
            <a:xfrm>
              <a:off x="720" y="1200"/>
              <a:ext cx="4464" cy="3120"/>
            </a:xfrm>
            <a:prstGeom prst="rect">
              <a:avLst/>
            </a:prstGeom>
            <a:noFill/>
            <a:ln w="57150" cmpd="thinThick">
              <a:pattFill prst="pct80">
                <a:fgClr>
                  <a:srgbClr val="CC0099"/>
                </a:fgClr>
                <a:bgClr>
                  <a:srgbClr val="FFFFFF"/>
                </a:bgClr>
              </a:pattFill>
              <a:miter lim="800000"/>
              <a:headEnd/>
              <a:tailEnd/>
            </a:ln>
          </p:spPr>
        </p:pic>
        <p:sp>
          <p:nvSpPr>
            <p:cNvPr id="9238" name="Text Box 13"/>
            <p:cNvSpPr txBox="1">
              <a:spLocks noChangeArrowheads="1"/>
            </p:cNvSpPr>
            <p:nvPr/>
          </p:nvSpPr>
          <p:spPr bwMode="auto">
            <a:xfrm>
              <a:off x="768" y="3974"/>
              <a:ext cx="480" cy="300"/>
            </a:xfrm>
            <a:prstGeom prst="rect">
              <a:avLst/>
            </a:prstGeom>
            <a:solidFill>
              <a:srgbClr val="00FFFF"/>
            </a:solidFill>
            <a:ln w="57150" cmpd="thinThick">
              <a:solidFill>
                <a:schemeClr val="bg1"/>
              </a:solidFill>
              <a:miter lim="800000"/>
              <a:headEnd/>
              <a:tailEnd/>
            </a:ln>
            <a:effectLst/>
          </p:spPr>
          <p:txBody>
            <a:bodyPr>
              <a:spAutoFit/>
            </a:bodyPr>
            <a:lstStyle/>
            <a:p>
              <a:pPr>
                <a:spcBef>
                  <a:spcPct val="50000"/>
                </a:spcBef>
              </a:pPr>
              <a:r>
                <a:rPr lang="en-US" sz="2000">
                  <a:solidFill>
                    <a:schemeClr val="tx1"/>
                  </a:solidFill>
                  <a:latin typeface="Arial" charset="0"/>
                </a:rPr>
                <a:t>H2</a:t>
              </a:r>
            </a:p>
          </p:txBody>
        </p:sp>
      </p:grpSp>
      <p:sp>
        <p:nvSpPr>
          <p:cNvPr id="2" name="Rectangle 1"/>
          <p:cNvSpPr>
            <a:spLocks noChangeArrowheads="1"/>
          </p:cNvSpPr>
          <p:nvPr/>
        </p:nvSpPr>
        <p:spPr bwMode="auto">
          <a:xfrm>
            <a:off x="6019800" y="42863"/>
            <a:ext cx="1750800" cy="707886"/>
          </a:xfrm>
          <a:prstGeom prst="rect">
            <a:avLst/>
          </a:prstGeom>
          <a:noFill/>
          <a:ln w="9525">
            <a:noFill/>
            <a:miter lim="800000"/>
            <a:headEnd/>
            <a:tailEnd/>
          </a:ln>
        </p:spPr>
        <p:txBody>
          <a:bodyPr wrap="none">
            <a:spAutoFit/>
          </a:bodyPr>
          <a:lstStyle/>
          <a:p>
            <a:r>
              <a:rPr lang="vi-VN" sz="4000" dirty="0" smtClean="0">
                <a:latin typeface="Times New Roman" pitchFamily="18" charset="0"/>
                <a:cs typeface="Times New Roman" pitchFamily="18" charset="0"/>
              </a:rPr>
              <a:t>Tủ bếp.</a:t>
            </a:r>
            <a:endParaRPr lang="en-US" sz="4000" dirty="0">
              <a:latin typeface="Times New Roman" pitchFamily="18" charset="0"/>
              <a:cs typeface="Times New Roman" pitchFamily="18" charset="0"/>
            </a:endParaRPr>
          </a:p>
        </p:txBody>
      </p:sp>
      <p:cxnSp>
        <p:nvCxnSpPr>
          <p:cNvPr id="4" name="Straight Arrow Connector 3"/>
          <p:cNvCxnSpPr>
            <a:cxnSpLocks noChangeShapeType="1"/>
          </p:cNvCxnSpPr>
          <p:nvPr/>
        </p:nvCxnSpPr>
        <p:spPr bwMode="auto">
          <a:xfrm flipH="1">
            <a:off x="5486400" y="304800"/>
            <a:ext cx="685800" cy="152400"/>
          </a:xfrm>
          <a:prstGeom prst="straightConnector1">
            <a:avLst/>
          </a:prstGeom>
          <a:noFill/>
          <a:ln w="9525" algn="ctr">
            <a:solidFill>
              <a:schemeClr val="tx1"/>
            </a:solidFill>
            <a:round/>
            <a:headEnd/>
            <a:tailEnd type="arrow" w="med" len="med"/>
          </a:ln>
          <a:effectLst/>
        </p:spPr>
      </p:cxnSp>
      <p:sp>
        <p:nvSpPr>
          <p:cNvPr id="7" name="Rectangle 6"/>
          <p:cNvSpPr>
            <a:spLocks noChangeArrowheads="1"/>
          </p:cNvSpPr>
          <p:nvPr/>
        </p:nvSpPr>
        <p:spPr bwMode="auto">
          <a:xfrm>
            <a:off x="2738438" y="968375"/>
            <a:ext cx="2762295" cy="707886"/>
          </a:xfrm>
          <a:prstGeom prst="rect">
            <a:avLst/>
          </a:prstGeom>
          <a:noFill/>
          <a:ln w="9525">
            <a:noFill/>
            <a:miter lim="800000"/>
            <a:headEnd/>
            <a:tailEnd/>
          </a:ln>
        </p:spPr>
        <p:txBody>
          <a:bodyPr wrap="none">
            <a:spAutoFit/>
          </a:bodyPr>
          <a:lstStyle/>
          <a:p>
            <a:r>
              <a:rPr lang="en-US" sz="4000" dirty="0" smtClean="0">
                <a:solidFill>
                  <a:srgbClr val="FFFF00"/>
                </a:solidFill>
                <a:latin typeface="Vni-NBKQ1" pitchFamily="2" charset="0"/>
              </a:rPr>
              <a:t>Dao, </a:t>
            </a:r>
            <a:r>
              <a:rPr lang="en-US" sz="2800" dirty="0" err="1" smtClean="0">
                <a:solidFill>
                  <a:srgbClr val="FFFF00"/>
                </a:solidFill>
                <a:latin typeface="Times New Roman" panose="02020603050405020304" pitchFamily="18" charset="0"/>
                <a:cs typeface="Times New Roman" panose="02020603050405020304" pitchFamily="18" charset="0"/>
              </a:rPr>
              <a:t>chảo</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muỗng</a:t>
            </a:r>
            <a:endParaRPr lang="en-US" sz="2800" dirty="0">
              <a:solidFill>
                <a:srgbClr val="FFFF00"/>
              </a:solidFill>
              <a:latin typeface="Times New Roman" panose="02020603050405020304" pitchFamily="18" charset="0"/>
              <a:cs typeface="Times New Roman" panose="02020603050405020304" pitchFamily="18" charset="0"/>
            </a:endParaRPr>
          </a:p>
        </p:txBody>
      </p:sp>
      <p:cxnSp>
        <p:nvCxnSpPr>
          <p:cNvPr id="9" name="Straight Arrow Connector 8"/>
          <p:cNvCxnSpPr>
            <a:cxnSpLocks noChangeShapeType="1"/>
          </p:cNvCxnSpPr>
          <p:nvPr/>
        </p:nvCxnSpPr>
        <p:spPr bwMode="auto">
          <a:xfrm flipH="1">
            <a:off x="1981200" y="1295400"/>
            <a:ext cx="788988" cy="381000"/>
          </a:xfrm>
          <a:prstGeom prst="straightConnector1">
            <a:avLst/>
          </a:prstGeom>
          <a:noFill/>
          <a:ln w="9525" algn="ctr">
            <a:solidFill>
              <a:schemeClr val="tx1"/>
            </a:solidFill>
            <a:round/>
            <a:headEnd/>
            <a:tailEnd type="arrow" w="med" len="med"/>
          </a:ln>
          <a:effectLst/>
        </p:spPr>
      </p:cxnSp>
      <p:cxnSp>
        <p:nvCxnSpPr>
          <p:cNvPr id="14" name="Straight Arrow Connector 13"/>
          <p:cNvCxnSpPr>
            <a:cxnSpLocks noChangeShapeType="1"/>
          </p:cNvCxnSpPr>
          <p:nvPr/>
        </p:nvCxnSpPr>
        <p:spPr bwMode="auto">
          <a:xfrm flipH="1">
            <a:off x="1371600" y="1295400"/>
            <a:ext cx="1398588" cy="190500"/>
          </a:xfrm>
          <a:prstGeom prst="straightConnector1">
            <a:avLst/>
          </a:prstGeom>
          <a:noFill/>
          <a:ln w="9525" algn="ctr">
            <a:solidFill>
              <a:schemeClr val="tx1"/>
            </a:solidFill>
            <a:round/>
            <a:headEnd/>
            <a:tailEnd type="arrow" w="med" len="med"/>
          </a:ln>
          <a:effectLst/>
        </p:spPr>
      </p:cxnSp>
      <p:cxnSp>
        <p:nvCxnSpPr>
          <p:cNvPr id="16" name="Straight Arrow Connector 15"/>
          <p:cNvCxnSpPr>
            <a:cxnSpLocks noChangeShapeType="1"/>
          </p:cNvCxnSpPr>
          <p:nvPr/>
        </p:nvCxnSpPr>
        <p:spPr bwMode="auto">
          <a:xfrm flipH="1">
            <a:off x="990600" y="1295400"/>
            <a:ext cx="1779588" cy="0"/>
          </a:xfrm>
          <a:prstGeom prst="straightConnector1">
            <a:avLst/>
          </a:prstGeom>
          <a:noFill/>
          <a:ln w="9525" algn="ctr">
            <a:solidFill>
              <a:schemeClr val="tx1"/>
            </a:solidFill>
            <a:round/>
            <a:headEnd/>
            <a:tailEnd type="arrow" w="med" len="med"/>
          </a:ln>
          <a:effectLst/>
        </p:spPr>
      </p:cxnSp>
      <p:sp>
        <p:nvSpPr>
          <p:cNvPr id="18" name="Rectangle 17"/>
          <p:cNvSpPr>
            <a:spLocks noChangeArrowheads="1"/>
          </p:cNvSpPr>
          <p:nvPr/>
        </p:nvSpPr>
        <p:spPr bwMode="auto">
          <a:xfrm>
            <a:off x="4572000" y="1579563"/>
            <a:ext cx="723275" cy="523220"/>
          </a:xfrm>
          <a:prstGeom prst="rect">
            <a:avLst/>
          </a:prstGeom>
          <a:noFill/>
          <a:ln w="9525">
            <a:noFill/>
            <a:miter lim="800000"/>
            <a:headEnd/>
            <a:tailEnd/>
          </a:ln>
        </p:spPr>
        <p:txBody>
          <a:bodyPr wrap="none">
            <a:spAutoFit/>
          </a:bodyPr>
          <a:lstStyle/>
          <a:p>
            <a:r>
              <a:rPr lang="en-US" sz="2800" dirty="0" err="1" smtClean="0">
                <a:solidFill>
                  <a:srgbClr val="FFFF00"/>
                </a:solidFill>
                <a:latin typeface="Times New Roman" panose="02020603050405020304" pitchFamily="18" charset="0"/>
                <a:cs typeface="Times New Roman" panose="02020603050405020304" pitchFamily="18" charset="0"/>
              </a:rPr>
              <a:t>Nồi</a:t>
            </a:r>
            <a:endParaRPr lang="en-US" sz="2800" dirty="0">
              <a:solidFill>
                <a:srgbClr val="FFFF00"/>
              </a:solidFill>
              <a:latin typeface="Times New Roman" panose="02020603050405020304" pitchFamily="18" charset="0"/>
              <a:cs typeface="Times New Roman" panose="02020603050405020304" pitchFamily="18" charset="0"/>
            </a:endParaRPr>
          </a:p>
        </p:txBody>
      </p:sp>
      <p:cxnSp>
        <p:nvCxnSpPr>
          <p:cNvPr id="20" name="Straight Arrow Connector 19"/>
          <p:cNvCxnSpPr>
            <a:cxnSpLocks noChangeShapeType="1"/>
          </p:cNvCxnSpPr>
          <p:nvPr/>
        </p:nvCxnSpPr>
        <p:spPr bwMode="auto">
          <a:xfrm flipH="1">
            <a:off x="4267200" y="1947863"/>
            <a:ext cx="457200" cy="185737"/>
          </a:xfrm>
          <a:prstGeom prst="straightConnector1">
            <a:avLst/>
          </a:prstGeom>
          <a:noFill/>
          <a:ln w="9525" algn="ctr">
            <a:solidFill>
              <a:schemeClr val="tx1"/>
            </a:solidFill>
            <a:round/>
            <a:headEnd/>
            <a:tailEnd type="arrow" w="med" len="med"/>
          </a:ln>
          <a:effectLst/>
        </p:spPr>
      </p:cxnSp>
      <p:cxnSp>
        <p:nvCxnSpPr>
          <p:cNvPr id="25" name="Straight Arrow Connector 24"/>
          <p:cNvCxnSpPr>
            <a:cxnSpLocks noChangeShapeType="1"/>
          </p:cNvCxnSpPr>
          <p:nvPr/>
        </p:nvCxnSpPr>
        <p:spPr bwMode="auto">
          <a:xfrm flipH="1">
            <a:off x="9753600" y="2651775"/>
            <a:ext cx="385762" cy="368300"/>
          </a:xfrm>
          <a:prstGeom prst="straightConnector1">
            <a:avLst/>
          </a:prstGeom>
          <a:noFill/>
          <a:ln w="9525" algn="ctr">
            <a:solidFill>
              <a:schemeClr val="tx1"/>
            </a:solidFill>
            <a:round/>
            <a:headEnd/>
            <a:tailEnd type="arrow" w="med" len="med"/>
          </a:ln>
          <a:effectLst/>
        </p:spPr>
      </p:cxnSp>
      <p:sp>
        <p:nvSpPr>
          <p:cNvPr id="27" name="Rectangle 26"/>
          <p:cNvSpPr>
            <a:spLocks noChangeArrowheads="1"/>
          </p:cNvSpPr>
          <p:nvPr/>
        </p:nvSpPr>
        <p:spPr bwMode="auto">
          <a:xfrm>
            <a:off x="7324725" y="2971800"/>
            <a:ext cx="1449436" cy="584775"/>
          </a:xfrm>
          <a:prstGeom prst="rect">
            <a:avLst/>
          </a:prstGeom>
          <a:noFill/>
          <a:ln w="9525">
            <a:noFill/>
            <a:miter lim="800000"/>
            <a:headEnd/>
            <a:tailEnd/>
          </a:ln>
        </p:spPr>
        <p:txBody>
          <a:bodyPr wrap="none">
            <a:spAutoFit/>
          </a:bodyPr>
          <a:lstStyle/>
          <a:p>
            <a:r>
              <a:rPr lang="en-US" sz="3200" dirty="0" err="1" smtClean="0">
                <a:solidFill>
                  <a:srgbClr val="FFFF00"/>
                </a:solidFill>
                <a:latin typeface="Times New Roman" panose="02020603050405020304" pitchFamily="18" charset="0"/>
                <a:cs typeface="Times New Roman" panose="02020603050405020304" pitchFamily="18" charset="0"/>
              </a:rPr>
              <a:t>Tủ</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lạnh</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28" name="Rectangle 27"/>
          <p:cNvSpPr>
            <a:spLocks noChangeArrowheads="1"/>
          </p:cNvSpPr>
          <p:nvPr/>
        </p:nvSpPr>
        <p:spPr bwMode="auto">
          <a:xfrm>
            <a:off x="5486400" y="601663"/>
            <a:ext cx="1689886" cy="523220"/>
          </a:xfrm>
          <a:prstGeom prst="rect">
            <a:avLst/>
          </a:prstGeom>
          <a:noFill/>
          <a:ln w="9525">
            <a:noFill/>
            <a:miter lim="800000"/>
            <a:headEnd/>
            <a:tailEnd/>
          </a:ln>
        </p:spPr>
        <p:txBody>
          <a:bodyPr wrap="none">
            <a:spAutoFit/>
          </a:bodyPr>
          <a:lstStyle/>
          <a:p>
            <a:r>
              <a:rPr lang="en-US" sz="2800" dirty="0" err="1" smtClean="0">
                <a:solidFill>
                  <a:srgbClr val="FFFF00"/>
                </a:solidFill>
                <a:latin typeface="Times New Roman" pitchFamily="18" charset="0"/>
                <a:cs typeface="Times New Roman" pitchFamily="18" charset="0"/>
              </a:rPr>
              <a:t>Bình</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bông</a:t>
            </a:r>
            <a:endParaRPr lang="en-US" sz="2800" dirty="0">
              <a:solidFill>
                <a:srgbClr val="FFFF00"/>
              </a:solidFill>
              <a:latin typeface="Times New Roman" pitchFamily="18" charset="0"/>
              <a:cs typeface="Times New Roman" pitchFamily="18" charset="0"/>
            </a:endParaRPr>
          </a:p>
        </p:txBody>
      </p:sp>
      <p:cxnSp>
        <p:nvCxnSpPr>
          <p:cNvPr id="30" name="Straight Arrow Connector 29"/>
          <p:cNvCxnSpPr>
            <a:cxnSpLocks noChangeShapeType="1"/>
          </p:cNvCxnSpPr>
          <p:nvPr/>
        </p:nvCxnSpPr>
        <p:spPr bwMode="auto">
          <a:xfrm flipV="1">
            <a:off x="6416195" y="1297143"/>
            <a:ext cx="500062" cy="12700"/>
          </a:xfrm>
          <a:prstGeom prst="straightConnector1">
            <a:avLst/>
          </a:prstGeom>
          <a:noFill/>
          <a:ln w="9525" algn="ctr">
            <a:solidFill>
              <a:schemeClr val="tx1"/>
            </a:solidFill>
            <a:round/>
            <a:headEnd/>
            <a:tailEnd type="arrow" w="med" len="med"/>
          </a:ln>
          <a:effectLst/>
        </p:spPr>
      </p:cxnSp>
      <p:sp>
        <p:nvSpPr>
          <p:cNvPr id="9216" name="Rectangle 9215"/>
          <p:cNvSpPr>
            <a:spLocks noChangeArrowheads="1"/>
          </p:cNvSpPr>
          <p:nvPr/>
        </p:nvSpPr>
        <p:spPr bwMode="auto">
          <a:xfrm>
            <a:off x="4616450" y="4648200"/>
            <a:ext cx="1550424" cy="523220"/>
          </a:xfrm>
          <a:prstGeom prst="rect">
            <a:avLst/>
          </a:prstGeom>
          <a:noFill/>
          <a:ln w="9525">
            <a:noFill/>
            <a:miter lim="800000"/>
            <a:headEnd/>
            <a:tailEnd/>
          </a:ln>
        </p:spPr>
        <p:txBody>
          <a:bodyPr wrap="none">
            <a:spAutoFit/>
          </a:bodyPr>
          <a:lstStyle/>
          <a:p>
            <a:r>
              <a:rPr lang="en-US" sz="2800" dirty="0" err="1" smtClean="0">
                <a:solidFill>
                  <a:srgbClr val="FFFF00"/>
                </a:solidFill>
                <a:latin typeface="Times New Roman" panose="02020603050405020304" pitchFamily="18" charset="0"/>
                <a:cs typeface="Times New Roman" panose="02020603050405020304" pitchFamily="18" charset="0"/>
              </a:rPr>
              <a:t>Lồng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bàn</a:t>
            </a:r>
            <a:endParaRPr lang="en-US" sz="2800" dirty="0">
              <a:solidFill>
                <a:srgbClr val="FFFF00"/>
              </a:solidFill>
              <a:latin typeface="Times New Roman" panose="02020603050405020304" pitchFamily="18" charset="0"/>
              <a:cs typeface="Times New Roman" panose="02020603050405020304" pitchFamily="18" charset="0"/>
            </a:endParaRPr>
          </a:p>
        </p:txBody>
      </p:sp>
      <p:cxnSp>
        <p:nvCxnSpPr>
          <p:cNvPr id="9219" name="Straight Arrow Connector 9218"/>
          <p:cNvCxnSpPr>
            <a:cxnSpLocks noChangeShapeType="1"/>
          </p:cNvCxnSpPr>
          <p:nvPr/>
        </p:nvCxnSpPr>
        <p:spPr bwMode="auto">
          <a:xfrm flipH="1">
            <a:off x="5443538" y="5257800"/>
            <a:ext cx="385762" cy="457200"/>
          </a:xfrm>
          <a:prstGeom prst="straightConnector1">
            <a:avLst/>
          </a:prstGeom>
          <a:noFill/>
          <a:ln w="9525" algn="ctr">
            <a:solidFill>
              <a:schemeClr val="tx1"/>
            </a:solidFill>
            <a:round/>
            <a:headEnd/>
            <a:tailEnd type="arrow" w="med" len="med"/>
          </a:ln>
          <a:effectLst/>
        </p:spPr>
      </p:cxnSp>
      <p:sp>
        <p:nvSpPr>
          <p:cNvPr id="9222" name="Rectangle 9221"/>
          <p:cNvSpPr>
            <a:spLocks noChangeArrowheads="1"/>
          </p:cNvSpPr>
          <p:nvPr/>
        </p:nvSpPr>
        <p:spPr bwMode="auto">
          <a:xfrm>
            <a:off x="85725" y="5356225"/>
            <a:ext cx="1055097" cy="707886"/>
          </a:xfrm>
          <a:prstGeom prst="rect">
            <a:avLst/>
          </a:prstGeom>
          <a:noFill/>
          <a:ln w="9525">
            <a:noFill/>
            <a:miter lim="800000"/>
            <a:headEnd/>
            <a:tailEnd/>
          </a:ln>
        </p:spPr>
        <p:txBody>
          <a:bodyPr wrap="none">
            <a:spAutoFit/>
          </a:bodyPr>
          <a:lstStyle/>
          <a:p>
            <a:r>
              <a:rPr lang="vi-VN" sz="4000" dirty="0" smtClean="0">
                <a:solidFill>
                  <a:srgbClr val="FFFF00"/>
                </a:solidFill>
                <a:latin typeface="Vni-NBKQ1" pitchFamily="2" charset="0"/>
              </a:rPr>
              <a:t>Ghế</a:t>
            </a:r>
            <a:endParaRPr lang="en-US" sz="4000" dirty="0">
              <a:solidFill>
                <a:srgbClr val="FFFF00"/>
              </a:solidFill>
              <a:latin typeface="Vni-NBKQ1" pitchFamily="2" charset="0"/>
            </a:endParaRPr>
          </a:p>
        </p:txBody>
      </p:sp>
      <p:cxnSp>
        <p:nvCxnSpPr>
          <p:cNvPr id="9224" name="Straight Arrow Connector 9223"/>
          <p:cNvCxnSpPr>
            <a:cxnSpLocks noChangeShapeType="1"/>
          </p:cNvCxnSpPr>
          <p:nvPr/>
        </p:nvCxnSpPr>
        <p:spPr bwMode="auto">
          <a:xfrm>
            <a:off x="990600" y="5791200"/>
            <a:ext cx="560388" cy="273050"/>
          </a:xfrm>
          <a:prstGeom prst="straightConnector1">
            <a:avLst/>
          </a:prstGeom>
          <a:noFill/>
          <a:ln w="9525" algn="ctr">
            <a:solidFill>
              <a:schemeClr val="tx1"/>
            </a:solidFill>
            <a:round/>
            <a:headEnd/>
            <a:tailEnd type="arrow" w="med" len="med"/>
          </a:ln>
          <a:effectLst/>
        </p:spPr>
      </p:cxnSp>
      <p:sp>
        <p:nvSpPr>
          <p:cNvPr id="9227" name="Rectangle 9226"/>
          <p:cNvSpPr>
            <a:spLocks noChangeArrowheads="1"/>
          </p:cNvSpPr>
          <p:nvPr/>
        </p:nvSpPr>
        <p:spPr bwMode="auto">
          <a:xfrm>
            <a:off x="6172200" y="6292850"/>
            <a:ext cx="2095445" cy="707886"/>
          </a:xfrm>
          <a:prstGeom prst="rect">
            <a:avLst/>
          </a:prstGeom>
          <a:noFill/>
          <a:ln w="9525">
            <a:noFill/>
            <a:miter lim="800000"/>
            <a:headEnd/>
            <a:tailEnd/>
          </a:ln>
        </p:spPr>
        <p:txBody>
          <a:bodyPr wrap="none">
            <a:spAutoFit/>
          </a:bodyPr>
          <a:lstStyle/>
          <a:p>
            <a:r>
              <a:rPr lang="vi-VN" sz="4000" dirty="0" smtClean="0">
                <a:solidFill>
                  <a:srgbClr val="FFFF00"/>
                </a:solidFill>
                <a:latin typeface="Vni-NBKQ1" pitchFamily="2" charset="0"/>
              </a:rPr>
              <a:t>Cái bàn.</a:t>
            </a:r>
            <a:endParaRPr lang="en-US" sz="4000" dirty="0">
              <a:solidFill>
                <a:srgbClr val="FFFF00"/>
              </a:solidFill>
              <a:latin typeface="Vni-NBKQ1" pitchFamily="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style.rotation</p:attrName>
                                        </p:attrNameLst>
                                      </p:cBhvr>
                                      <p:tavLst>
                                        <p:tav tm="0">
                                          <p:val>
                                            <p:fltVal val="90"/>
                                          </p:val>
                                        </p:tav>
                                        <p:tav tm="100000">
                                          <p:val>
                                            <p:fltVal val="0"/>
                                          </p:val>
                                        </p:tav>
                                      </p:tavLst>
                                    </p:anim>
                                    <p:animEffect transition="in" filter="fade">
                                      <p:cBhvr>
                                        <p:cTn id="27" dur="1000"/>
                                        <p:tgtEl>
                                          <p:spTgt spid="28"/>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216"/>
                                        </p:tgtEl>
                                        <p:attrNameLst>
                                          <p:attrName>style.visibility</p:attrName>
                                        </p:attrNameLst>
                                      </p:cBhvr>
                                      <p:to>
                                        <p:strVal val="visible"/>
                                      </p:to>
                                    </p:set>
                                    <p:anim calcmode="lin" valueType="num">
                                      <p:cBhvr>
                                        <p:cTn id="42" dur="1000" fill="hold"/>
                                        <p:tgtEl>
                                          <p:spTgt spid="9216"/>
                                        </p:tgtEl>
                                        <p:attrNameLst>
                                          <p:attrName>ppt_w</p:attrName>
                                        </p:attrNameLst>
                                      </p:cBhvr>
                                      <p:tavLst>
                                        <p:tav tm="0">
                                          <p:val>
                                            <p:fltVal val="0"/>
                                          </p:val>
                                        </p:tav>
                                        <p:tav tm="100000">
                                          <p:val>
                                            <p:strVal val="#ppt_w"/>
                                          </p:val>
                                        </p:tav>
                                      </p:tavLst>
                                    </p:anim>
                                    <p:anim calcmode="lin" valueType="num">
                                      <p:cBhvr>
                                        <p:cTn id="43" dur="1000" fill="hold"/>
                                        <p:tgtEl>
                                          <p:spTgt spid="9216"/>
                                        </p:tgtEl>
                                        <p:attrNameLst>
                                          <p:attrName>ppt_h</p:attrName>
                                        </p:attrNameLst>
                                      </p:cBhvr>
                                      <p:tavLst>
                                        <p:tav tm="0">
                                          <p:val>
                                            <p:fltVal val="0"/>
                                          </p:val>
                                        </p:tav>
                                        <p:tav tm="100000">
                                          <p:val>
                                            <p:strVal val="#ppt_h"/>
                                          </p:val>
                                        </p:tav>
                                      </p:tavLst>
                                    </p:anim>
                                    <p:anim calcmode="lin" valueType="num">
                                      <p:cBhvr>
                                        <p:cTn id="44" dur="1000" fill="hold"/>
                                        <p:tgtEl>
                                          <p:spTgt spid="9216"/>
                                        </p:tgtEl>
                                        <p:attrNameLst>
                                          <p:attrName>style.rotation</p:attrName>
                                        </p:attrNameLst>
                                      </p:cBhvr>
                                      <p:tavLst>
                                        <p:tav tm="0">
                                          <p:val>
                                            <p:fltVal val="90"/>
                                          </p:val>
                                        </p:tav>
                                        <p:tav tm="100000">
                                          <p:val>
                                            <p:fltVal val="0"/>
                                          </p:val>
                                        </p:tav>
                                      </p:tavLst>
                                    </p:anim>
                                    <p:animEffect transition="in" filter="fade">
                                      <p:cBhvr>
                                        <p:cTn id="45" dur="1000"/>
                                        <p:tgtEl>
                                          <p:spTgt spid="921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227"/>
                                        </p:tgtEl>
                                        <p:attrNameLst>
                                          <p:attrName>style.visibility</p:attrName>
                                        </p:attrNameLst>
                                      </p:cBhvr>
                                      <p:to>
                                        <p:strVal val="visible"/>
                                      </p:to>
                                    </p:set>
                                    <p:anim calcmode="lin" valueType="num">
                                      <p:cBhvr>
                                        <p:cTn id="48" dur="1000" fill="hold"/>
                                        <p:tgtEl>
                                          <p:spTgt spid="9227"/>
                                        </p:tgtEl>
                                        <p:attrNameLst>
                                          <p:attrName>ppt_w</p:attrName>
                                        </p:attrNameLst>
                                      </p:cBhvr>
                                      <p:tavLst>
                                        <p:tav tm="0">
                                          <p:val>
                                            <p:fltVal val="0"/>
                                          </p:val>
                                        </p:tav>
                                        <p:tav tm="100000">
                                          <p:val>
                                            <p:strVal val="#ppt_w"/>
                                          </p:val>
                                        </p:tav>
                                      </p:tavLst>
                                    </p:anim>
                                    <p:anim calcmode="lin" valueType="num">
                                      <p:cBhvr>
                                        <p:cTn id="49" dur="1000" fill="hold"/>
                                        <p:tgtEl>
                                          <p:spTgt spid="9227"/>
                                        </p:tgtEl>
                                        <p:attrNameLst>
                                          <p:attrName>ppt_h</p:attrName>
                                        </p:attrNameLst>
                                      </p:cBhvr>
                                      <p:tavLst>
                                        <p:tav tm="0">
                                          <p:val>
                                            <p:fltVal val="0"/>
                                          </p:val>
                                        </p:tav>
                                        <p:tav tm="100000">
                                          <p:val>
                                            <p:strVal val="#ppt_h"/>
                                          </p:val>
                                        </p:tav>
                                      </p:tavLst>
                                    </p:anim>
                                    <p:anim calcmode="lin" valueType="num">
                                      <p:cBhvr>
                                        <p:cTn id="50" dur="1000" fill="hold"/>
                                        <p:tgtEl>
                                          <p:spTgt spid="9227"/>
                                        </p:tgtEl>
                                        <p:attrNameLst>
                                          <p:attrName>style.rotation</p:attrName>
                                        </p:attrNameLst>
                                      </p:cBhvr>
                                      <p:tavLst>
                                        <p:tav tm="0">
                                          <p:val>
                                            <p:fltVal val="90"/>
                                          </p:val>
                                        </p:tav>
                                        <p:tav tm="100000">
                                          <p:val>
                                            <p:fltVal val="0"/>
                                          </p:val>
                                        </p:tav>
                                      </p:tavLst>
                                    </p:anim>
                                    <p:animEffect transition="in" filter="fade">
                                      <p:cBhvr>
                                        <p:cTn id="51" dur="1000"/>
                                        <p:tgtEl>
                                          <p:spTgt spid="9227"/>
                                        </p:tgtEl>
                                      </p:cBhvr>
                                    </p:animEffect>
                                  </p:childTnLst>
                                </p:cTn>
                              </p:par>
                              <p:par>
                                <p:cTn id="52" presetID="31" presetClass="entr" presetSubtype="0" fill="hold" nodeType="withEffect">
                                  <p:stCondLst>
                                    <p:cond delay="0"/>
                                  </p:stCondLst>
                                  <p:childTnLst>
                                    <p:set>
                                      <p:cBhvr>
                                        <p:cTn id="53" dur="1" fill="hold">
                                          <p:stCondLst>
                                            <p:cond delay="0"/>
                                          </p:stCondLst>
                                        </p:cTn>
                                        <p:tgtEl>
                                          <p:spTgt spid="9219"/>
                                        </p:tgtEl>
                                        <p:attrNameLst>
                                          <p:attrName>style.visibility</p:attrName>
                                        </p:attrNameLst>
                                      </p:cBhvr>
                                      <p:to>
                                        <p:strVal val="visible"/>
                                      </p:to>
                                    </p:set>
                                    <p:anim calcmode="lin" valueType="num">
                                      <p:cBhvr>
                                        <p:cTn id="54" dur="1000" fill="hold"/>
                                        <p:tgtEl>
                                          <p:spTgt spid="9219"/>
                                        </p:tgtEl>
                                        <p:attrNameLst>
                                          <p:attrName>ppt_w</p:attrName>
                                        </p:attrNameLst>
                                      </p:cBhvr>
                                      <p:tavLst>
                                        <p:tav tm="0">
                                          <p:val>
                                            <p:fltVal val="0"/>
                                          </p:val>
                                        </p:tav>
                                        <p:tav tm="100000">
                                          <p:val>
                                            <p:strVal val="#ppt_w"/>
                                          </p:val>
                                        </p:tav>
                                      </p:tavLst>
                                    </p:anim>
                                    <p:anim calcmode="lin" valueType="num">
                                      <p:cBhvr>
                                        <p:cTn id="55" dur="1000" fill="hold"/>
                                        <p:tgtEl>
                                          <p:spTgt spid="9219"/>
                                        </p:tgtEl>
                                        <p:attrNameLst>
                                          <p:attrName>ppt_h</p:attrName>
                                        </p:attrNameLst>
                                      </p:cBhvr>
                                      <p:tavLst>
                                        <p:tav tm="0">
                                          <p:val>
                                            <p:fltVal val="0"/>
                                          </p:val>
                                        </p:tav>
                                        <p:tav tm="100000">
                                          <p:val>
                                            <p:strVal val="#ppt_h"/>
                                          </p:val>
                                        </p:tav>
                                      </p:tavLst>
                                    </p:anim>
                                    <p:anim calcmode="lin" valueType="num">
                                      <p:cBhvr>
                                        <p:cTn id="56" dur="1000" fill="hold"/>
                                        <p:tgtEl>
                                          <p:spTgt spid="9219"/>
                                        </p:tgtEl>
                                        <p:attrNameLst>
                                          <p:attrName>style.rotation</p:attrName>
                                        </p:attrNameLst>
                                      </p:cBhvr>
                                      <p:tavLst>
                                        <p:tav tm="0">
                                          <p:val>
                                            <p:fltVal val="90"/>
                                          </p:val>
                                        </p:tav>
                                        <p:tav tm="100000">
                                          <p:val>
                                            <p:fltVal val="0"/>
                                          </p:val>
                                        </p:tav>
                                      </p:tavLst>
                                    </p:anim>
                                    <p:animEffect transition="in" filter="fade">
                                      <p:cBhvr>
                                        <p:cTn id="57" dur="1000"/>
                                        <p:tgtEl>
                                          <p:spTgt spid="9219"/>
                                        </p:tgtEl>
                                      </p:cBhvr>
                                    </p:animEffect>
                                  </p:childTnLst>
                                </p:cTn>
                              </p:par>
                              <p:par>
                                <p:cTn id="58" presetID="31" presetClass="entr" presetSubtype="0" fill="hold" nodeType="withEffect">
                                  <p:stCondLst>
                                    <p:cond delay="0"/>
                                  </p:stCondLst>
                                  <p:childTnLst>
                                    <p:set>
                                      <p:cBhvr>
                                        <p:cTn id="59" dur="1" fill="hold">
                                          <p:stCondLst>
                                            <p:cond delay="0"/>
                                          </p:stCondLst>
                                        </p:cTn>
                                        <p:tgtEl>
                                          <p:spTgt spid="9224"/>
                                        </p:tgtEl>
                                        <p:attrNameLst>
                                          <p:attrName>style.visibility</p:attrName>
                                        </p:attrNameLst>
                                      </p:cBhvr>
                                      <p:to>
                                        <p:strVal val="visible"/>
                                      </p:to>
                                    </p:set>
                                    <p:anim calcmode="lin" valueType="num">
                                      <p:cBhvr>
                                        <p:cTn id="60" dur="1000" fill="hold"/>
                                        <p:tgtEl>
                                          <p:spTgt spid="9224"/>
                                        </p:tgtEl>
                                        <p:attrNameLst>
                                          <p:attrName>ppt_w</p:attrName>
                                        </p:attrNameLst>
                                      </p:cBhvr>
                                      <p:tavLst>
                                        <p:tav tm="0">
                                          <p:val>
                                            <p:fltVal val="0"/>
                                          </p:val>
                                        </p:tav>
                                        <p:tav tm="100000">
                                          <p:val>
                                            <p:strVal val="#ppt_w"/>
                                          </p:val>
                                        </p:tav>
                                      </p:tavLst>
                                    </p:anim>
                                    <p:anim calcmode="lin" valueType="num">
                                      <p:cBhvr>
                                        <p:cTn id="61" dur="1000" fill="hold"/>
                                        <p:tgtEl>
                                          <p:spTgt spid="9224"/>
                                        </p:tgtEl>
                                        <p:attrNameLst>
                                          <p:attrName>ppt_h</p:attrName>
                                        </p:attrNameLst>
                                      </p:cBhvr>
                                      <p:tavLst>
                                        <p:tav tm="0">
                                          <p:val>
                                            <p:fltVal val="0"/>
                                          </p:val>
                                        </p:tav>
                                        <p:tav tm="100000">
                                          <p:val>
                                            <p:strVal val="#ppt_h"/>
                                          </p:val>
                                        </p:tav>
                                      </p:tavLst>
                                    </p:anim>
                                    <p:anim calcmode="lin" valueType="num">
                                      <p:cBhvr>
                                        <p:cTn id="62" dur="1000" fill="hold"/>
                                        <p:tgtEl>
                                          <p:spTgt spid="9224"/>
                                        </p:tgtEl>
                                        <p:attrNameLst>
                                          <p:attrName>style.rotation</p:attrName>
                                        </p:attrNameLst>
                                      </p:cBhvr>
                                      <p:tavLst>
                                        <p:tav tm="0">
                                          <p:val>
                                            <p:fltVal val="90"/>
                                          </p:val>
                                        </p:tav>
                                        <p:tav tm="100000">
                                          <p:val>
                                            <p:fltVal val="0"/>
                                          </p:val>
                                        </p:tav>
                                      </p:tavLst>
                                    </p:anim>
                                    <p:animEffect transition="in" filter="fade">
                                      <p:cBhvr>
                                        <p:cTn id="63" dur="1000"/>
                                        <p:tgtEl>
                                          <p:spTgt spid="9224"/>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9222"/>
                                        </p:tgtEl>
                                        <p:attrNameLst>
                                          <p:attrName>style.visibility</p:attrName>
                                        </p:attrNameLst>
                                      </p:cBhvr>
                                      <p:to>
                                        <p:strVal val="visible"/>
                                      </p:to>
                                    </p:set>
                                    <p:anim calcmode="lin" valueType="num">
                                      <p:cBhvr>
                                        <p:cTn id="66" dur="1000" fill="hold"/>
                                        <p:tgtEl>
                                          <p:spTgt spid="9222"/>
                                        </p:tgtEl>
                                        <p:attrNameLst>
                                          <p:attrName>ppt_w</p:attrName>
                                        </p:attrNameLst>
                                      </p:cBhvr>
                                      <p:tavLst>
                                        <p:tav tm="0">
                                          <p:val>
                                            <p:fltVal val="0"/>
                                          </p:val>
                                        </p:tav>
                                        <p:tav tm="100000">
                                          <p:val>
                                            <p:strVal val="#ppt_w"/>
                                          </p:val>
                                        </p:tav>
                                      </p:tavLst>
                                    </p:anim>
                                    <p:anim calcmode="lin" valueType="num">
                                      <p:cBhvr>
                                        <p:cTn id="67" dur="1000" fill="hold"/>
                                        <p:tgtEl>
                                          <p:spTgt spid="9222"/>
                                        </p:tgtEl>
                                        <p:attrNameLst>
                                          <p:attrName>ppt_h</p:attrName>
                                        </p:attrNameLst>
                                      </p:cBhvr>
                                      <p:tavLst>
                                        <p:tav tm="0">
                                          <p:val>
                                            <p:fltVal val="0"/>
                                          </p:val>
                                        </p:tav>
                                        <p:tav tm="100000">
                                          <p:val>
                                            <p:strVal val="#ppt_h"/>
                                          </p:val>
                                        </p:tav>
                                      </p:tavLst>
                                    </p:anim>
                                    <p:anim calcmode="lin" valueType="num">
                                      <p:cBhvr>
                                        <p:cTn id="68" dur="1000" fill="hold"/>
                                        <p:tgtEl>
                                          <p:spTgt spid="9222"/>
                                        </p:tgtEl>
                                        <p:attrNameLst>
                                          <p:attrName>style.rotation</p:attrName>
                                        </p:attrNameLst>
                                      </p:cBhvr>
                                      <p:tavLst>
                                        <p:tav tm="0">
                                          <p:val>
                                            <p:fltVal val="90"/>
                                          </p:val>
                                        </p:tav>
                                        <p:tav tm="100000">
                                          <p:val>
                                            <p:fltVal val="0"/>
                                          </p:val>
                                        </p:tav>
                                      </p:tavLst>
                                    </p:anim>
                                    <p:animEffect transition="in" filter="fade">
                                      <p:cBhvr>
                                        <p:cTn id="69" dur="1000"/>
                                        <p:tgtEl>
                                          <p:spTgt spid="9222"/>
                                        </p:tgtEl>
                                      </p:cBhvr>
                                    </p:animEffect>
                                  </p:childTnLst>
                                </p:cTn>
                              </p:par>
                              <p:par>
                                <p:cTn id="70" presetID="31"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1000" fill="hold"/>
                                        <p:tgtEl>
                                          <p:spTgt spid="25"/>
                                        </p:tgtEl>
                                        <p:attrNameLst>
                                          <p:attrName>ppt_w</p:attrName>
                                        </p:attrNameLst>
                                      </p:cBhvr>
                                      <p:tavLst>
                                        <p:tav tm="0">
                                          <p:val>
                                            <p:fltVal val="0"/>
                                          </p:val>
                                        </p:tav>
                                        <p:tav tm="100000">
                                          <p:val>
                                            <p:strVal val="#ppt_w"/>
                                          </p:val>
                                        </p:tav>
                                      </p:tavLst>
                                    </p:anim>
                                    <p:anim calcmode="lin" valueType="num">
                                      <p:cBhvr>
                                        <p:cTn id="73" dur="1000" fill="hold"/>
                                        <p:tgtEl>
                                          <p:spTgt spid="25"/>
                                        </p:tgtEl>
                                        <p:attrNameLst>
                                          <p:attrName>ppt_h</p:attrName>
                                        </p:attrNameLst>
                                      </p:cBhvr>
                                      <p:tavLst>
                                        <p:tav tm="0">
                                          <p:val>
                                            <p:fltVal val="0"/>
                                          </p:val>
                                        </p:tav>
                                        <p:tav tm="100000">
                                          <p:val>
                                            <p:strVal val="#ppt_h"/>
                                          </p:val>
                                        </p:tav>
                                      </p:tavLst>
                                    </p:anim>
                                    <p:anim calcmode="lin" valueType="num">
                                      <p:cBhvr>
                                        <p:cTn id="74" dur="1000" fill="hold"/>
                                        <p:tgtEl>
                                          <p:spTgt spid="25"/>
                                        </p:tgtEl>
                                        <p:attrNameLst>
                                          <p:attrName>style.rotation</p:attrName>
                                        </p:attrNameLst>
                                      </p:cBhvr>
                                      <p:tavLst>
                                        <p:tav tm="0">
                                          <p:val>
                                            <p:fltVal val="90"/>
                                          </p:val>
                                        </p:tav>
                                        <p:tav tm="100000">
                                          <p:val>
                                            <p:fltVal val="0"/>
                                          </p:val>
                                        </p:tav>
                                      </p:tavLst>
                                    </p:anim>
                                    <p:animEffect transition="in" filter="fade">
                                      <p:cBhvr>
                                        <p:cTn id="75" dur="1000"/>
                                        <p:tgtEl>
                                          <p:spTgt spid="25"/>
                                        </p:tgtEl>
                                      </p:cBhvr>
                                    </p:animEffect>
                                  </p:childTnLst>
                                </p:cTn>
                              </p:par>
                              <p:par>
                                <p:cTn id="76" presetID="31"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1000" fill="hold"/>
                                        <p:tgtEl>
                                          <p:spTgt spid="20"/>
                                        </p:tgtEl>
                                        <p:attrNameLst>
                                          <p:attrName>ppt_w</p:attrName>
                                        </p:attrNameLst>
                                      </p:cBhvr>
                                      <p:tavLst>
                                        <p:tav tm="0">
                                          <p:val>
                                            <p:fltVal val="0"/>
                                          </p:val>
                                        </p:tav>
                                        <p:tav tm="100000">
                                          <p:val>
                                            <p:strVal val="#ppt_w"/>
                                          </p:val>
                                        </p:tav>
                                      </p:tavLst>
                                    </p:anim>
                                    <p:anim calcmode="lin" valueType="num">
                                      <p:cBhvr>
                                        <p:cTn id="79" dur="1000" fill="hold"/>
                                        <p:tgtEl>
                                          <p:spTgt spid="20"/>
                                        </p:tgtEl>
                                        <p:attrNameLst>
                                          <p:attrName>ppt_h</p:attrName>
                                        </p:attrNameLst>
                                      </p:cBhvr>
                                      <p:tavLst>
                                        <p:tav tm="0">
                                          <p:val>
                                            <p:fltVal val="0"/>
                                          </p:val>
                                        </p:tav>
                                        <p:tav tm="100000">
                                          <p:val>
                                            <p:strVal val="#ppt_h"/>
                                          </p:val>
                                        </p:tav>
                                      </p:tavLst>
                                    </p:anim>
                                    <p:anim calcmode="lin" valueType="num">
                                      <p:cBhvr>
                                        <p:cTn id="80" dur="1000" fill="hold"/>
                                        <p:tgtEl>
                                          <p:spTgt spid="20"/>
                                        </p:tgtEl>
                                        <p:attrNameLst>
                                          <p:attrName>style.rotation</p:attrName>
                                        </p:attrNameLst>
                                      </p:cBhvr>
                                      <p:tavLst>
                                        <p:tav tm="0">
                                          <p:val>
                                            <p:fltVal val="90"/>
                                          </p:val>
                                        </p:tav>
                                        <p:tav tm="100000">
                                          <p:val>
                                            <p:fltVal val="0"/>
                                          </p:val>
                                        </p:tav>
                                      </p:tavLst>
                                    </p:anim>
                                    <p:animEffect transition="in" filter="fade">
                                      <p:cBhvr>
                                        <p:cTn id="81" dur="1000"/>
                                        <p:tgtEl>
                                          <p:spTgt spid="20"/>
                                        </p:tgtEl>
                                      </p:cBhvr>
                                    </p:animEffect>
                                  </p:childTnLst>
                                </p:cTn>
                              </p:par>
                              <p:par>
                                <p:cTn id="82" presetID="31"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1000" fill="hold"/>
                                        <p:tgtEl>
                                          <p:spTgt spid="9"/>
                                        </p:tgtEl>
                                        <p:attrNameLst>
                                          <p:attrName>ppt_w</p:attrName>
                                        </p:attrNameLst>
                                      </p:cBhvr>
                                      <p:tavLst>
                                        <p:tav tm="0">
                                          <p:val>
                                            <p:fltVal val="0"/>
                                          </p:val>
                                        </p:tav>
                                        <p:tav tm="100000">
                                          <p:val>
                                            <p:strVal val="#ppt_w"/>
                                          </p:val>
                                        </p:tav>
                                      </p:tavLst>
                                    </p:anim>
                                    <p:anim calcmode="lin" valueType="num">
                                      <p:cBhvr>
                                        <p:cTn id="85" dur="1000" fill="hold"/>
                                        <p:tgtEl>
                                          <p:spTgt spid="9"/>
                                        </p:tgtEl>
                                        <p:attrNameLst>
                                          <p:attrName>ppt_h</p:attrName>
                                        </p:attrNameLst>
                                      </p:cBhvr>
                                      <p:tavLst>
                                        <p:tav tm="0">
                                          <p:val>
                                            <p:fltVal val="0"/>
                                          </p:val>
                                        </p:tav>
                                        <p:tav tm="100000">
                                          <p:val>
                                            <p:strVal val="#ppt_h"/>
                                          </p:val>
                                        </p:tav>
                                      </p:tavLst>
                                    </p:anim>
                                    <p:anim calcmode="lin" valueType="num">
                                      <p:cBhvr>
                                        <p:cTn id="86" dur="1000" fill="hold"/>
                                        <p:tgtEl>
                                          <p:spTgt spid="9"/>
                                        </p:tgtEl>
                                        <p:attrNameLst>
                                          <p:attrName>style.rotation</p:attrName>
                                        </p:attrNameLst>
                                      </p:cBhvr>
                                      <p:tavLst>
                                        <p:tav tm="0">
                                          <p:val>
                                            <p:fltVal val="90"/>
                                          </p:val>
                                        </p:tav>
                                        <p:tav tm="100000">
                                          <p:val>
                                            <p:fltVal val="0"/>
                                          </p:val>
                                        </p:tav>
                                      </p:tavLst>
                                    </p:anim>
                                    <p:animEffect transition="in" filter="fade">
                                      <p:cBhvr>
                                        <p:cTn id="87" dur="1000"/>
                                        <p:tgtEl>
                                          <p:spTgt spid="9"/>
                                        </p:tgtEl>
                                      </p:cBhvr>
                                    </p:animEffect>
                                  </p:childTnLst>
                                </p:cTn>
                              </p:par>
                              <p:par>
                                <p:cTn id="88" presetID="31"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 calcmode="lin" valueType="num">
                                      <p:cBhvr>
                                        <p:cTn id="92" dur="1000" fill="hold"/>
                                        <p:tgtEl>
                                          <p:spTgt spid="14"/>
                                        </p:tgtEl>
                                        <p:attrNameLst>
                                          <p:attrName>style.rotation</p:attrName>
                                        </p:attrNameLst>
                                      </p:cBhvr>
                                      <p:tavLst>
                                        <p:tav tm="0">
                                          <p:val>
                                            <p:fltVal val="90"/>
                                          </p:val>
                                        </p:tav>
                                        <p:tav tm="100000">
                                          <p:val>
                                            <p:fltVal val="0"/>
                                          </p:val>
                                        </p:tav>
                                      </p:tavLst>
                                    </p:anim>
                                    <p:animEffect transition="in" filter="fade">
                                      <p:cBhvr>
                                        <p:cTn id="93" dur="1000"/>
                                        <p:tgtEl>
                                          <p:spTgt spid="14"/>
                                        </p:tgtEl>
                                      </p:cBhvr>
                                    </p:animEffect>
                                  </p:childTnLst>
                                </p:cTn>
                              </p:par>
                              <p:par>
                                <p:cTn id="94" presetID="31" presetClass="entr" presetSubtype="0" fill="hold"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p:cTn id="96" dur="1000" fill="hold"/>
                                        <p:tgtEl>
                                          <p:spTgt spid="16"/>
                                        </p:tgtEl>
                                        <p:attrNameLst>
                                          <p:attrName>ppt_w</p:attrName>
                                        </p:attrNameLst>
                                      </p:cBhvr>
                                      <p:tavLst>
                                        <p:tav tm="0">
                                          <p:val>
                                            <p:fltVal val="0"/>
                                          </p:val>
                                        </p:tav>
                                        <p:tav tm="100000">
                                          <p:val>
                                            <p:strVal val="#ppt_w"/>
                                          </p:val>
                                        </p:tav>
                                      </p:tavLst>
                                    </p:anim>
                                    <p:anim calcmode="lin" valueType="num">
                                      <p:cBhvr>
                                        <p:cTn id="97" dur="1000" fill="hold"/>
                                        <p:tgtEl>
                                          <p:spTgt spid="16"/>
                                        </p:tgtEl>
                                        <p:attrNameLst>
                                          <p:attrName>ppt_h</p:attrName>
                                        </p:attrNameLst>
                                      </p:cBhvr>
                                      <p:tavLst>
                                        <p:tav tm="0">
                                          <p:val>
                                            <p:fltVal val="0"/>
                                          </p:val>
                                        </p:tav>
                                        <p:tav tm="100000">
                                          <p:val>
                                            <p:strVal val="#ppt_h"/>
                                          </p:val>
                                        </p:tav>
                                      </p:tavLst>
                                    </p:anim>
                                    <p:anim calcmode="lin" valueType="num">
                                      <p:cBhvr>
                                        <p:cTn id="98" dur="1000" fill="hold"/>
                                        <p:tgtEl>
                                          <p:spTgt spid="16"/>
                                        </p:tgtEl>
                                        <p:attrNameLst>
                                          <p:attrName>style.rotation</p:attrName>
                                        </p:attrNameLst>
                                      </p:cBhvr>
                                      <p:tavLst>
                                        <p:tav tm="0">
                                          <p:val>
                                            <p:fltVal val="90"/>
                                          </p:val>
                                        </p:tav>
                                        <p:tav tm="100000">
                                          <p:val>
                                            <p:fltVal val="0"/>
                                          </p:val>
                                        </p:tav>
                                      </p:tavLst>
                                    </p:anim>
                                    <p:animEffect transition="in" filter="fade">
                                      <p:cBhvr>
                                        <p:cTn id="99" dur="1000"/>
                                        <p:tgtEl>
                                          <p:spTgt spid="16"/>
                                        </p:tgtEl>
                                      </p:cBhvr>
                                    </p:animEffect>
                                  </p:childTnLst>
                                </p:cTn>
                              </p:par>
                              <p:par>
                                <p:cTn id="100" presetID="31" presetClass="entr" presetSubtype="0" fill="hold" nodeType="withEffect">
                                  <p:stCondLst>
                                    <p:cond delay="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1000" fill="hold"/>
                                        <p:tgtEl>
                                          <p:spTgt spid="4"/>
                                        </p:tgtEl>
                                        <p:attrNameLst>
                                          <p:attrName>ppt_w</p:attrName>
                                        </p:attrNameLst>
                                      </p:cBhvr>
                                      <p:tavLst>
                                        <p:tav tm="0">
                                          <p:val>
                                            <p:fltVal val="0"/>
                                          </p:val>
                                        </p:tav>
                                        <p:tav tm="100000">
                                          <p:val>
                                            <p:strVal val="#ppt_w"/>
                                          </p:val>
                                        </p:tav>
                                      </p:tavLst>
                                    </p:anim>
                                    <p:anim calcmode="lin" valueType="num">
                                      <p:cBhvr>
                                        <p:cTn id="103" dur="1000" fill="hold"/>
                                        <p:tgtEl>
                                          <p:spTgt spid="4"/>
                                        </p:tgtEl>
                                        <p:attrNameLst>
                                          <p:attrName>ppt_h</p:attrName>
                                        </p:attrNameLst>
                                      </p:cBhvr>
                                      <p:tavLst>
                                        <p:tav tm="0">
                                          <p:val>
                                            <p:fltVal val="0"/>
                                          </p:val>
                                        </p:tav>
                                        <p:tav tm="100000">
                                          <p:val>
                                            <p:strVal val="#ppt_h"/>
                                          </p:val>
                                        </p:tav>
                                      </p:tavLst>
                                    </p:anim>
                                    <p:anim calcmode="lin" valueType="num">
                                      <p:cBhvr>
                                        <p:cTn id="104" dur="1000" fill="hold"/>
                                        <p:tgtEl>
                                          <p:spTgt spid="4"/>
                                        </p:tgtEl>
                                        <p:attrNameLst>
                                          <p:attrName>style.rotation</p:attrName>
                                        </p:attrNameLst>
                                      </p:cBhvr>
                                      <p:tavLst>
                                        <p:tav tm="0">
                                          <p:val>
                                            <p:fltVal val="90"/>
                                          </p:val>
                                        </p:tav>
                                        <p:tav tm="100000">
                                          <p:val>
                                            <p:fltVal val="0"/>
                                          </p:val>
                                        </p:tav>
                                      </p:tavLst>
                                    </p:anim>
                                    <p:animEffect transition="in" filter="fade">
                                      <p:cBhvr>
                                        <p:cTn id="105" dur="1000"/>
                                        <p:tgtEl>
                                          <p:spTgt spid="4"/>
                                        </p:tgtEl>
                                      </p:cBhvr>
                                    </p:animEffect>
                                  </p:childTnLst>
                                </p:cTn>
                              </p:par>
                              <p:par>
                                <p:cTn id="106" presetID="31" presetClass="entr" presetSubtype="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1000" fill="hold"/>
                                        <p:tgtEl>
                                          <p:spTgt spid="30"/>
                                        </p:tgtEl>
                                        <p:attrNameLst>
                                          <p:attrName>ppt_w</p:attrName>
                                        </p:attrNameLst>
                                      </p:cBhvr>
                                      <p:tavLst>
                                        <p:tav tm="0">
                                          <p:val>
                                            <p:fltVal val="0"/>
                                          </p:val>
                                        </p:tav>
                                        <p:tav tm="100000">
                                          <p:val>
                                            <p:strVal val="#ppt_w"/>
                                          </p:val>
                                        </p:tav>
                                      </p:tavLst>
                                    </p:anim>
                                    <p:anim calcmode="lin" valueType="num">
                                      <p:cBhvr>
                                        <p:cTn id="109" dur="1000" fill="hold"/>
                                        <p:tgtEl>
                                          <p:spTgt spid="30"/>
                                        </p:tgtEl>
                                        <p:attrNameLst>
                                          <p:attrName>ppt_h</p:attrName>
                                        </p:attrNameLst>
                                      </p:cBhvr>
                                      <p:tavLst>
                                        <p:tav tm="0">
                                          <p:val>
                                            <p:fltVal val="0"/>
                                          </p:val>
                                        </p:tav>
                                        <p:tav tm="100000">
                                          <p:val>
                                            <p:strVal val="#ppt_h"/>
                                          </p:val>
                                        </p:tav>
                                      </p:tavLst>
                                    </p:anim>
                                    <p:anim calcmode="lin" valueType="num">
                                      <p:cBhvr>
                                        <p:cTn id="110" dur="1000" fill="hold"/>
                                        <p:tgtEl>
                                          <p:spTgt spid="30"/>
                                        </p:tgtEl>
                                        <p:attrNameLst>
                                          <p:attrName>style.rotation</p:attrName>
                                        </p:attrNameLst>
                                      </p:cBhvr>
                                      <p:tavLst>
                                        <p:tav tm="0">
                                          <p:val>
                                            <p:fltVal val="90"/>
                                          </p:val>
                                        </p:tav>
                                        <p:tav tm="100000">
                                          <p:val>
                                            <p:fltVal val="0"/>
                                          </p:val>
                                        </p:tav>
                                      </p:tavLst>
                                    </p:anim>
                                    <p:animEffect transition="in" filter="fade">
                                      <p:cBhvr>
                                        <p:cTn id="11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8" grpId="0"/>
      <p:bldP spid="27" grpId="0"/>
      <p:bldP spid="28" grpId="0"/>
      <p:bldP spid="9216" grpId="0"/>
      <p:bldP spid="9222" grpId="0"/>
      <p:bldP spid="92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2" descr="untitled2"/>
          <p:cNvPicPr>
            <a:picLocks noChangeAspect="1" noChangeArrowheads="1"/>
          </p:cNvPicPr>
          <p:nvPr/>
        </p:nvPicPr>
        <p:blipFill>
          <a:blip r:embed="rId2" cstate="print">
            <a:lum bright="6000"/>
          </a:blip>
          <a:srcRect/>
          <a:stretch>
            <a:fillRect/>
          </a:stretch>
        </p:blipFill>
        <p:spPr bwMode="auto">
          <a:xfrm>
            <a:off x="0" y="0"/>
            <a:ext cx="9144000" cy="6858000"/>
          </a:xfrm>
          <a:prstGeom prst="rect">
            <a:avLst/>
          </a:prstGeom>
          <a:noFill/>
          <a:ln w="38100">
            <a:solidFill>
              <a:srgbClr val="CC0000"/>
            </a:solidFill>
            <a:miter lim="800000"/>
            <a:headEnd/>
            <a:tailEnd/>
          </a:ln>
          <a:effectLst/>
        </p:spPr>
      </p:pic>
      <p:sp>
        <p:nvSpPr>
          <p:cNvPr id="5" name="Rectangle 4"/>
          <p:cNvSpPr/>
          <p:nvPr/>
        </p:nvSpPr>
        <p:spPr>
          <a:xfrm>
            <a:off x="1828800" y="304800"/>
            <a:ext cx="685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6200" y="228600"/>
            <a:ext cx="685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15000" y="0"/>
            <a:ext cx="6858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77200" y="23622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22098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800" y="31242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54102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5943600"/>
            <a:ext cx="1066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0" y="5029200"/>
            <a:ext cx="1066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0" y="5791200"/>
            <a:ext cx="762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05800" y="4114800"/>
            <a:ext cx="609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381000"/>
            <a:ext cx="569387" cy="923330"/>
          </a:xfrm>
          <a:prstGeom prst="rect">
            <a:avLst/>
          </a:prstGeom>
          <a:noFill/>
        </p:spPr>
        <p:txBody>
          <a:bodyPr wrap="none" lIns="91440" tIns="45720" rIns="91440" bIns="45720">
            <a:spAutoFit/>
          </a:bodyPr>
          <a:lstStyle/>
          <a:p>
            <a:pPr algn="ctr"/>
            <a:r>
              <a:rPr lang="vi-V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Rectangle 18"/>
          <p:cNvSpPr/>
          <p:nvPr/>
        </p:nvSpPr>
        <p:spPr>
          <a:xfrm>
            <a:off x="3962400" y="304800"/>
            <a:ext cx="569388" cy="923330"/>
          </a:xfrm>
          <a:prstGeom prst="rect">
            <a:avLst/>
          </a:prstGeom>
          <a:noFill/>
        </p:spPr>
        <p:txBody>
          <a:bodyPr wrap="non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Rectangle 19"/>
          <p:cNvSpPr/>
          <p:nvPr/>
        </p:nvSpPr>
        <p:spPr>
          <a:xfrm>
            <a:off x="5715000" y="0"/>
            <a:ext cx="569388" cy="923330"/>
          </a:xfrm>
          <a:prstGeom prst="rect">
            <a:avLst/>
          </a:prstGeom>
          <a:noFill/>
        </p:spPr>
        <p:txBody>
          <a:bodyPr wrap="non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Rectangle 20"/>
          <p:cNvSpPr/>
          <p:nvPr/>
        </p:nvSpPr>
        <p:spPr>
          <a:xfrm>
            <a:off x="4419600" y="2286000"/>
            <a:ext cx="569387"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2" name="Rectangle 21"/>
          <p:cNvSpPr/>
          <p:nvPr/>
        </p:nvSpPr>
        <p:spPr>
          <a:xfrm>
            <a:off x="2438400" y="3124200"/>
            <a:ext cx="569387"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4" name="Rectangle 23"/>
          <p:cNvSpPr/>
          <p:nvPr/>
        </p:nvSpPr>
        <p:spPr>
          <a:xfrm>
            <a:off x="8382000" y="2362200"/>
            <a:ext cx="569387"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2590800" y="5410200"/>
            <a:ext cx="569387"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Rectangle 25"/>
          <p:cNvSpPr/>
          <p:nvPr/>
        </p:nvSpPr>
        <p:spPr>
          <a:xfrm>
            <a:off x="5334000" y="5029200"/>
            <a:ext cx="990600"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7" name="Rectangle 26"/>
          <p:cNvSpPr/>
          <p:nvPr/>
        </p:nvSpPr>
        <p:spPr>
          <a:xfrm>
            <a:off x="8001000" y="4114800"/>
            <a:ext cx="1143000"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8" name="Rectangle 27"/>
          <p:cNvSpPr/>
          <p:nvPr/>
        </p:nvSpPr>
        <p:spPr>
          <a:xfrm>
            <a:off x="8077200" y="5934670"/>
            <a:ext cx="1066800"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11</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9" name="Rectangle 28"/>
          <p:cNvSpPr/>
          <p:nvPr/>
        </p:nvSpPr>
        <p:spPr>
          <a:xfrm>
            <a:off x="1295400" y="5791200"/>
            <a:ext cx="569387" cy="923330"/>
          </a:xfrm>
          <a:prstGeom prst="rect">
            <a:avLst/>
          </a:prstGeom>
          <a:noFill/>
        </p:spPr>
        <p:txBody>
          <a:bodyPr wrap="square" lIns="91440" tIns="45720" rIns="91440" bIns="45720">
            <a:spAutoFit/>
          </a:bodyPr>
          <a:lstStyle/>
          <a:p>
            <a:pPr algn="ctr"/>
            <a:r>
              <a:rPr lang="vi-VN"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0" name="Rectangle 29"/>
          <p:cNvSpPr/>
          <p:nvPr/>
        </p:nvSpPr>
        <p:spPr>
          <a:xfrm>
            <a:off x="3886200" y="152400"/>
            <a:ext cx="7620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lumMod val="85000"/>
                    <a:lumOff val="15000"/>
                  </a:schemeClr>
                </a:solidFill>
              </a:rPr>
              <a:t>Bình hoa</a:t>
            </a:r>
          </a:p>
        </p:txBody>
      </p:sp>
      <p:sp>
        <p:nvSpPr>
          <p:cNvPr id="31" name="Rectangle 30"/>
          <p:cNvSpPr/>
          <p:nvPr/>
        </p:nvSpPr>
        <p:spPr>
          <a:xfrm>
            <a:off x="1828800" y="228600"/>
            <a:ext cx="7620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lumMod val="85000"/>
                    <a:lumOff val="15000"/>
                  </a:schemeClr>
                </a:solidFill>
              </a:rPr>
              <a:t>Nồi</a:t>
            </a:r>
          </a:p>
          <a:p>
            <a:pPr algn="ctr"/>
            <a:r>
              <a:rPr lang="vi-VN" b="1" dirty="0" smtClean="0">
                <a:solidFill>
                  <a:schemeClr val="tx1">
                    <a:lumMod val="85000"/>
                    <a:lumOff val="15000"/>
                  </a:schemeClr>
                </a:solidFill>
              </a:rPr>
              <a:t>Cơm</a:t>
            </a:r>
          </a:p>
          <a:p>
            <a:pPr algn="ctr"/>
            <a:r>
              <a:rPr lang="vi-VN" b="1" dirty="0" smtClean="0">
                <a:solidFill>
                  <a:schemeClr val="tx1">
                    <a:lumMod val="85000"/>
                    <a:lumOff val="15000"/>
                  </a:schemeClr>
                </a:solidFill>
              </a:rPr>
              <a:t>Điện</a:t>
            </a:r>
            <a:endParaRPr lang="en-US" b="1" dirty="0">
              <a:solidFill>
                <a:schemeClr val="tx1">
                  <a:lumMod val="85000"/>
                  <a:lumOff val="15000"/>
                </a:schemeClr>
              </a:solidFill>
            </a:endParaRPr>
          </a:p>
        </p:txBody>
      </p:sp>
      <p:sp>
        <p:nvSpPr>
          <p:cNvPr id="32" name="Rectangle 31"/>
          <p:cNvSpPr/>
          <p:nvPr/>
        </p:nvSpPr>
        <p:spPr>
          <a:xfrm>
            <a:off x="5715000" y="0"/>
            <a:ext cx="7620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lumMod val="85000"/>
                    <a:lumOff val="15000"/>
                  </a:schemeClr>
                </a:solidFill>
              </a:rPr>
              <a:t>Ly </a:t>
            </a:r>
          </a:p>
          <a:p>
            <a:pPr algn="ctr"/>
            <a:r>
              <a:rPr lang="vi-VN" b="1" dirty="0" smtClean="0">
                <a:solidFill>
                  <a:schemeClr val="tx1">
                    <a:lumMod val="85000"/>
                    <a:lumOff val="15000"/>
                  </a:schemeClr>
                </a:solidFill>
              </a:rPr>
              <a:t>Và </a:t>
            </a:r>
          </a:p>
          <a:p>
            <a:pPr algn="ctr"/>
            <a:r>
              <a:rPr lang="vi-VN" b="1" dirty="0" smtClean="0">
                <a:solidFill>
                  <a:schemeClr val="tx1">
                    <a:lumMod val="85000"/>
                    <a:lumOff val="15000"/>
                  </a:schemeClr>
                </a:solidFill>
              </a:rPr>
              <a:t>tách</a:t>
            </a:r>
          </a:p>
        </p:txBody>
      </p:sp>
      <p:sp>
        <p:nvSpPr>
          <p:cNvPr id="33" name="Rectangle 32"/>
          <p:cNvSpPr/>
          <p:nvPr/>
        </p:nvSpPr>
        <p:spPr>
          <a:xfrm>
            <a:off x="5486400" y="2514600"/>
            <a:ext cx="990600" cy="381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9800" y="31242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lumMod val="85000"/>
                    <a:lumOff val="15000"/>
                  </a:schemeClr>
                </a:solidFill>
              </a:rPr>
              <a:t>Tivi</a:t>
            </a:r>
            <a:endParaRPr lang="en-US" sz="2800" b="1" dirty="0">
              <a:solidFill>
                <a:schemeClr val="tx1">
                  <a:lumMod val="85000"/>
                  <a:lumOff val="15000"/>
                </a:schemeClr>
              </a:solidFill>
            </a:endParaRPr>
          </a:p>
        </p:txBody>
      </p:sp>
      <p:sp>
        <p:nvSpPr>
          <p:cNvPr id="35" name="Rectangle 34"/>
          <p:cNvSpPr/>
          <p:nvPr/>
        </p:nvSpPr>
        <p:spPr>
          <a:xfrm>
            <a:off x="4114800" y="2209800"/>
            <a:ext cx="10668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lumMod val="85000"/>
                    <a:lumOff val="15000"/>
                  </a:schemeClr>
                </a:solidFill>
              </a:rPr>
              <a:t>Cái </a:t>
            </a:r>
          </a:p>
          <a:p>
            <a:pPr algn="ctr"/>
            <a:r>
              <a:rPr lang="vi-VN" sz="2800" b="1" dirty="0" smtClean="0">
                <a:solidFill>
                  <a:schemeClr val="tx1">
                    <a:lumMod val="85000"/>
                    <a:lumOff val="15000"/>
                  </a:schemeClr>
                </a:solidFill>
              </a:rPr>
              <a:t>đôn</a:t>
            </a:r>
            <a:endParaRPr lang="en-US" sz="2800" b="1" dirty="0">
              <a:solidFill>
                <a:schemeClr val="tx1">
                  <a:lumMod val="85000"/>
                  <a:lumOff val="15000"/>
                </a:schemeClr>
              </a:solidFill>
            </a:endParaRPr>
          </a:p>
        </p:txBody>
      </p:sp>
      <p:cxnSp>
        <p:nvCxnSpPr>
          <p:cNvPr id="37" name="Straight Arrow Connector 36"/>
          <p:cNvCxnSpPr/>
          <p:nvPr/>
        </p:nvCxnSpPr>
        <p:spPr>
          <a:xfrm flipH="1" flipV="1">
            <a:off x="8839200" y="1905000"/>
            <a:ext cx="76200" cy="5334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810000" y="2438400"/>
            <a:ext cx="304800" cy="4191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924800" y="2362200"/>
            <a:ext cx="1219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tx1">
                    <a:lumMod val="85000"/>
                    <a:lumOff val="15000"/>
                  </a:schemeClr>
                </a:solidFill>
              </a:rPr>
              <a:t>Cái </a:t>
            </a:r>
          </a:p>
          <a:p>
            <a:pPr algn="ctr"/>
            <a:r>
              <a:rPr lang="vi-VN" sz="2000" b="1" dirty="0" smtClean="0">
                <a:solidFill>
                  <a:schemeClr val="tx1">
                    <a:lumMod val="85000"/>
                    <a:lumOff val="15000"/>
                  </a:schemeClr>
                </a:solidFill>
              </a:rPr>
              <a:t>Đồng hồ</a:t>
            </a:r>
            <a:endParaRPr lang="en-US" sz="2000" b="1" dirty="0">
              <a:solidFill>
                <a:schemeClr val="tx1">
                  <a:lumMod val="85000"/>
                  <a:lumOff val="15000"/>
                </a:schemeClr>
              </a:solidFill>
            </a:endParaRPr>
          </a:p>
        </p:txBody>
      </p:sp>
      <p:sp>
        <p:nvSpPr>
          <p:cNvPr id="50" name="Rectangle 49"/>
          <p:cNvSpPr/>
          <p:nvPr/>
        </p:nvSpPr>
        <p:spPr>
          <a:xfrm>
            <a:off x="8229600" y="5562600"/>
            <a:ext cx="9144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Điện</a:t>
            </a:r>
          </a:p>
          <a:p>
            <a:pPr algn="ctr"/>
            <a:r>
              <a:rPr lang="vi-VN" b="1" dirty="0" smtClean="0">
                <a:solidFill>
                  <a:schemeClr val="tx1"/>
                </a:solidFill>
              </a:rPr>
              <a:t>Thoại </a:t>
            </a:r>
          </a:p>
          <a:p>
            <a:pPr algn="ctr"/>
            <a:r>
              <a:rPr lang="vi-VN" b="1" dirty="0" smtClean="0">
                <a:solidFill>
                  <a:schemeClr val="tx1"/>
                </a:solidFill>
              </a:rPr>
              <a:t>Bàn.</a:t>
            </a:r>
            <a:endParaRPr lang="en-US" b="1" dirty="0">
              <a:solidFill>
                <a:schemeClr val="tx1"/>
              </a:solidFill>
            </a:endParaRPr>
          </a:p>
        </p:txBody>
      </p:sp>
      <p:sp>
        <p:nvSpPr>
          <p:cNvPr id="51" name="Rectangle 50"/>
          <p:cNvSpPr/>
          <p:nvPr/>
        </p:nvSpPr>
        <p:spPr>
          <a:xfrm>
            <a:off x="5257800" y="4953000"/>
            <a:ext cx="11430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Quạt </a:t>
            </a:r>
          </a:p>
          <a:p>
            <a:pPr algn="ctr"/>
            <a:r>
              <a:rPr lang="vi-VN" sz="2800" dirty="0" smtClean="0">
                <a:solidFill>
                  <a:schemeClr val="tx1"/>
                </a:solidFill>
              </a:rPr>
              <a:t>máy</a:t>
            </a:r>
            <a:endParaRPr lang="en-US" sz="2800" dirty="0">
              <a:solidFill>
                <a:schemeClr val="tx1"/>
              </a:solidFill>
            </a:endParaRPr>
          </a:p>
        </p:txBody>
      </p:sp>
      <p:sp>
        <p:nvSpPr>
          <p:cNvPr id="52" name="Rectangle 51"/>
          <p:cNvSpPr/>
          <p:nvPr/>
        </p:nvSpPr>
        <p:spPr>
          <a:xfrm>
            <a:off x="2286000" y="5334000"/>
            <a:ext cx="1371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rPr>
              <a:t>Cát - sét</a:t>
            </a:r>
            <a:endParaRPr lang="en-US" sz="2400" dirty="0">
              <a:solidFill>
                <a:schemeClr val="tx1"/>
              </a:solidFill>
            </a:endParaRPr>
          </a:p>
        </p:txBody>
      </p:sp>
      <p:sp>
        <p:nvSpPr>
          <p:cNvPr id="53" name="Rectangle 52"/>
          <p:cNvSpPr/>
          <p:nvPr/>
        </p:nvSpPr>
        <p:spPr>
          <a:xfrm>
            <a:off x="8229600" y="3886200"/>
            <a:ext cx="914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tx1"/>
                </a:solidFill>
              </a:rPr>
              <a:t>Cái ghế </a:t>
            </a:r>
            <a:endParaRPr lang="en-US" sz="2800" dirty="0">
              <a:solidFill>
                <a:schemeClr val="tx1"/>
              </a:solidFill>
            </a:endParaRPr>
          </a:p>
        </p:txBody>
      </p:sp>
      <p:sp>
        <p:nvSpPr>
          <p:cNvPr id="54" name="Rectangle 53"/>
          <p:cNvSpPr/>
          <p:nvPr/>
        </p:nvSpPr>
        <p:spPr>
          <a:xfrm>
            <a:off x="1066800" y="5943600"/>
            <a:ext cx="10668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Cái kìm</a:t>
            </a:r>
            <a:endParaRPr lang="en-US" b="1" dirty="0">
              <a:solidFill>
                <a:schemeClr val="tx1"/>
              </a:solidFill>
            </a:endParaRPr>
          </a:p>
        </p:txBody>
      </p:sp>
      <p:cxnSp>
        <p:nvCxnSpPr>
          <p:cNvPr id="56" name="Straight Arrow Connector 55"/>
          <p:cNvCxnSpPr/>
          <p:nvPr/>
        </p:nvCxnSpPr>
        <p:spPr>
          <a:xfrm flipH="1" flipV="1">
            <a:off x="2590800" y="5029200"/>
            <a:ext cx="304800" cy="4572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1" idx="1"/>
          </p:cNvCxnSpPr>
          <p:nvPr/>
        </p:nvCxnSpPr>
        <p:spPr>
          <a:xfrm flipH="1" flipV="1">
            <a:off x="4648200" y="5486400"/>
            <a:ext cx="609600" cy="381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7924800" y="4267200"/>
            <a:ext cx="304800" cy="4572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8001000" y="6477000"/>
            <a:ext cx="228600" cy="3810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505200" y="495300"/>
            <a:ext cx="381000" cy="1143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447800" y="304800"/>
            <a:ext cx="381000" cy="1143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2209800" y="2667000"/>
            <a:ext cx="304800" cy="45720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Bottom)">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Bottom)">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Bottom)">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ppt_x"/>
                                          </p:val>
                                        </p:tav>
                                        <p:tav tm="100000">
                                          <p:val>
                                            <p:strVal val="#ppt_x"/>
                                          </p:val>
                                        </p:tav>
                                      </p:tavLst>
                                    </p:anim>
                                    <p:anim calcmode="lin" valueType="num">
                                      <p:cBhvr additive="base">
                                        <p:cTn id="4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ppt_x"/>
                                          </p:val>
                                        </p:tav>
                                        <p:tav tm="100000">
                                          <p:val>
                                            <p:strVal val="#ppt_x"/>
                                          </p:val>
                                        </p:tav>
                                      </p:tavLst>
                                    </p:anim>
                                    <p:anim calcmode="lin" valueType="num">
                                      <p:cBhvr additive="base">
                                        <p:cTn id="47"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ppt_x"/>
                                          </p:val>
                                        </p:tav>
                                        <p:tav tm="100000">
                                          <p:val>
                                            <p:strVal val="#ppt_x"/>
                                          </p:val>
                                        </p:tav>
                                      </p:tavLst>
                                    </p:anim>
                                    <p:anim calcmode="lin" valueType="num">
                                      <p:cBhvr additive="base">
                                        <p:cTn id="5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ppt_x"/>
                                          </p:val>
                                        </p:tav>
                                        <p:tav tm="100000">
                                          <p:val>
                                            <p:strVal val="#ppt_x"/>
                                          </p:val>
                                        </p:tav>
                                      </p:tavLst>
                                    </p:anim>
                                    <p:anim calcmode="lin" valueType="num">
                                      <p:cBhvr additive="base">
                                        <p:cTn id="6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4" grpId="0" animBg="1"/>
      <p:bldP spid="35" grpId="0" animBg="1"/>
      <p:bldP spid="49" grpId="0" animBg="1"/>
      <p:bldP spid="50" grpId="0" animBg="1"/>
      <p:bldP spid="51" grpId="0" animBg="1"/>
      <p:bldP spid="52" grpId="0" animBg="1"/>
      <p:bldP spid="53"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827</Words>
  <Application>Microsoft Office PowerPoint</Application>
  <PresentationFormat>On-screen Show (4:3)</PresentationFormat>
  <Paragraphs>203</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Thứ 5 ngày 14 tháng 11 năm 2019</vt:lpstr>
      <vt:lpstr>Thứ năm ngày 14 tháng 11 năm 2019</vt:lpstr>
      <vt:lpstr>Slide 4</vt:lpstr>
      <vt:lpstr>Slide 5</vt:lpstr>
      <vt:lpstr>HOẠT ĐỘNG  1 : NHÌN TRANH ĐOÁN VẬT VÀ NÊU CÔNG DỤNG.</vt:lpstr>
      <vt:lpstr>Slide 7</vt:lpstr>
      <vt:lpstr>Slide 8</vt:lpstr>
      <vt:lpstr>Slide 9</vt:lpstr>
      <vt:lpstr>Slide 10</vt:lpstr>
      <vt:lpstr>HOẠT ĐỘNG 2 : PHÂN LOẠI  ĐỒ DÙNG.</vt:lpstr>
      <vt:lpstr>Slide 12</vt:lpstr>
      <vt:lpstr>Slide 13</vt:lpstr>
      <vt:lpstr>Slide 14</vt:lpstr>
      <vt:lpstr>Slide 15</vt:lpstr>
      <vt:lpstr>Slide 16</vt:lpstr>
      <vt:lpstr>Slide 17</vt:lpstr>
      <vt:lpstr>Slide 18</vt:lpstr>
      <vt:lpstr>Slide 19</vt:lpstr>
      <vt:lpstr>Hoạt động 3 :Bảo quản, giữ gìn một số đồ dùng trong gia đình.</vt:lpstr>
      <vt:lpstr>Slide 21</vt:lpstr>
      <vt:lpstr>Muốn sử dụng đồ dùng bằng sứ, thủy tinh ta cần lưu ý điều  gì?</vt:lpstr>
      <vt:lpstr>Slide 23</vt:lpstr>
      <vt:lpstr>Slide 24</vt:lpstr>
      <vt:lpstr> Thứ năm ngày 14 tháng 11 năm 2019 Ghi nhớ: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TỜ RINH</dc:creator>
  <cp:lastModifiedBy>Le Hanh</cp:lastModifiedBy>
  <cp:revision>46</cp:revision>
  <dcterms:created xsi:type="dcterms:W3CDTF">2017-11-06T16:02:57Z</dcterms:created>
  <dcterms:modified xsi:type="dcterms:W3CDTF">2019-11-13T22:49:23Z</dcterms:modified>
</cp:coreProperties>
</file>